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2" r:id="rId5"/>
    <p:sldId id="383" r:id="rId6"/>
    <p:sldId id="384" r:id="rId7"/>
    <p:sldId id="385" r:id="rId8"/>
    <p:sldId id="386" r:id="rId9"/>
    <p:sldId id="387" r:id="rId10"/>
  </p:sldIdLst>
  <p:sldSz cx="9144000" cy="6858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Seiler" initials="MS" lastIdx="10" clrIdx="0">
    <p:extLst>
      <p:ext uri="{19B8F6BF-5375-455C-9EA6-DF929625EA0E}">
        <p15:presenceInfo xmlns:p15="http://schemas.microsoft.com/office/powerpoint/2012/main" userId="S-1-12-1-3040131506-1249418218-1496127377-1605655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287"/>
    <a:srgbClr val="5DAD3E"/>
    <a:srgbClr val="5CAD3E"/>
    <a:srgbClr val="FFFFFF"/>
    <a:srgbClr val="5DAD3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0A25E-70CA-446C-AD0C-A6CAD31B283D}" v="1069" dt="2018-09-18T09:04:17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0" autoAdjust="0"/>
    <p:restoredTop sz="95274" autoAdjust="0"/>
  </p:normalViewPr>
  <p:slideViewPr>
    <p:cSldViewPr>
      <p:cViewPr varScale="1">
        <p:scale>
          <a:sx n="79" d="100"/>
          <a:sy n="79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Moser" userId="92c41419-e168-4f12-a3bc-e090d44a368e" providerId="ADAL" clId="{77E0A25E-70CA-446C-AD0C-A6CAD31B283D}"/>
    <pc:docChg chg="undo custSel modSld">
      <pc:chgData name="Dario Moser" userId="92c41419-e168-4f12-a3bc-e090d44a368e" providerId="ADAL" clId="{77E0A25E-70CA-446C-AD0C-A6CAD31B283D}" dt="2018-09-18T09:04:17.296" v="1068" actId="20577"/>
      <pc:docMkLst>
        <pc:docMk/>
      </pc:docMkLst>
      <pc:sldChg chg="addSp delSp modSp modNotesTx">
        <pc:chgData name="Dario Moser" userId="92c41419-e168-4f12-a3bc-e090d44a368e" providerId="ADAL" clId="{77E0A25E-70CA-446C-AD0C-A6CAD31B283D}" dt="2018-09-04T13:41:01.690" v="936" actId="1076"/>
        <pc:sldMkLst>
          <pc:docMk/>
          <pc:sldMk cId="4204868402" sldId="382"/>
        </pc:sldMkLst>
        <pc:spChg chg="mod">
          <ac:chgData name="Dario Moser" userId="92c41419-e168-4f12-a3bc-e090d44a368e" providerId="ADAL" clId="{77E0A25E-70CA-446C-AD0C-A6CAD31B283D}" dt="2018-09-04T13:40:57.425" v="934" actId="164"/>
          <ac:spMkLst>
            <pc:docMk/>
            <pc:sldMk cId="4204868402" sldId="382"/>
            <ac:spMk id="2" creationId="{44262446-B02B-416E-820A-1042E33D6A91}"/>
          </ac:spMkLst>
        </pc:spChg>
        <pc:spChg chg="mod">
          <ac:chgData name="Dario Moser" userId="92c41419-e168-4f12-a3bc-e090d44a368e" providerId="ADAL" clId="{77E0A25E-70CA-446C-AD0C-A6CAD31B283D}" dt="2018-09-04T13:18:04.163" v="23" actId="20577"/>
          <ac:spMkLst>
            <pc:docMk/>
            <pc:sldMk cId="4204868402" sldId="382"/>
            <ac:spMk id="6" creationId="{75E98E7B-4904-40B2-865C-52E74EB5E8AD}"/>
          </ac:spMkLst>
        </pc:spChg>
        <pc:spChg chg="mod">
          <ac:chgData name="Dario Moser" userId="92c41419-e168-4f12-a3bc-e090d44a368e" providerId="ADAL" clId="{77E0A25E-70CA-446C-AD0C-A6CAD31B283D}" dt="2018-09-04T13:19:28.039" v="145" actId="113"/>
          <ac:spMkLst>
            <pc:docMk/>
            <pc:sldMk cId="4204868402" sldId="382"/>
            <ac:spMk id="9" creationId="{910C205D-FD0D-4C1A-921A-F2A92161F3EA}"/>
          </ac:spMkLst>
        </pc:spChg>
        <pc:spChg chg="mod">
          <ac:chgData name="Dario Moser" userId="92c41419-e168-4f12-a3bc-e090d44a368e" providerId="ADAL" clId="{77E0A25E-70CA-446C-AD0C-A6CAD31B283D}" dt="2018-09-04T13:19:45.731" v="193" actId="20577"/>
          <ac:spMkLst>
            <pc:docMk/>
            <pc:sldMk cId="4204868402" sldId="382"/>
            <ac:spMk id="10" creationId="{69C10745-0B8F-4D5F-8418-57C23906B8B9}"/>
          </ac:spMkLst>
        </pc:spChg>
        <pc:spChg chg="mod">
          <ac:chgData name="Dario Moser" userId="92c41419-e168-4f12-a3bc-e090d44a368e" providerId="ADAL" clId="{77E0A25E-70CA-446C-AD0C-A6CAD31B283D}" dt="2018-09-04T13:20:16.356" v="221" actId="20577"/>
          <ac:spMkLst>
            <pc:docMk/>
            <pc:sldMk cId="4204868402" sldId="382"/>
            <ac:spMk id="11" creationId="{4E3C0229-A7D7-4FC6-A9AC-63F6ECE99A1E}"/>
          </ac:spMkLst>
        </pc:spChg>
        <pc:spChg chg="add mod">
          <ac:chgData name="Dario Moser" userId="92c41419-e168-4f12-a3bc-e090d44a368e" providerId="ADAL" clId="{77E0A25E-70CA-446C-AD0C-A6CAD31B283D}" dt="2018-09-04T13:24:28.050" v="741" actId="1076"/>
          <ac:spMkLst>
            <pc:docMk/>
            <pc:sldMk cId="4204868402" sldId="382"/>
            <ac:spMk id="12" creationId="{00C2ABDF-EB76-4D40-9864-14784D9B33D6}"/>
          </ac:spMkLst>
        </pc:spChg>
        <pc:spChg chg="mod">
          <ac:chgData name="Dario Moser" userId="92c41419-e168-4f12-a3bc-e090d44a368e" providerId="ADAL" clId="{77E0A25E-70CA-446C-AD0C-A6CAD31B283D}" dt="2018-09-04T13:40:57.425" v="934" actId="164"/>
          <ac:spMkLst>
            <pc:docMk/>
            <pc:sldMk cId="4204868402" sldId="382"/>
            <ac:spMk id="13" creationId="{4A549604-80E1-4A9C-9203-275484FB6A5E}"/>
          </ac:spMkLst>
        </pc:spChg>
        <pc:grpChg chg="add mod">
          <ac:chgData name="Dario Moser" userId="92c41419-e168-4f12-a3bc-e090d44a368e" providerId="ADAL" clId="{77E0A25E-70CA-446C-AD0C-A6CAD31B283D}" dt="2018-09-04T13:41:01.690" v="936" actId="1076"/>
          <ac:grpSpMkLst>
            <pc:docMk/>
            <pc:sldMk cId="4204868402" sldId="382"/>
            <ac:grpSpMk id="3" creationId="{E4735E69-C527-4988-A12B-731E5C8468DF}"/>
          </ac:grpSpMkLst>
        </pc:grpChg>
        <pc:picChg chg="del">
          <ac:chgData name="Dario Moser" userId="92c41419-e168-4f12-a3bc-e090d44a368e" providerId="ADAL" clId="{77E0A25E-70CA-446C-AD0C-A6CAD31B283D}" dt="2018-09-04T13:17:52.674" v="0" actId="478"/>
          <ac:picMkLst>
            <pc:docMk/>
            <pc:sldMk cId="4204868402" sldId="382"/>
            <ac:picMk id="7" creationId="{3929E03F-329A-4AC5-9CC2-FD35A2B0824D}"/>
          </ac:picMkLst>
        </pc:picChg>
        <pc:picChg chg="del">
          <ac:chgData name="Dario Moser" userId="92c41419-e168-4f12-a3bc-e090d44a368e" providerId="ADAL" clId="{77E0A25E-70CA-446C-AD0C-A6CAD31B283D}" dt="2018-09-04T13:17:53.355" v="1" actId="478"/>
          <ac:picMkLst>
            <pc:docMk/>
            <pc:sldMk cId="4204868402" sldId="382"/>
            <ac:picMk id="8" creationId="{679F5F5A-9DD4-4B6E-A474-48FD11B506B0}"/>
          </ac:picMkLst>
        </pc:picChg>
      </pc:sldChg>
      <pc:sldChg chg="addSp delSp modSp">
        <pc:chgData name="Dario Moser" userId="92c41419-e168-4f12-a3bc-e090d44a368e" providerId="ADAL" clId="{77E0A25E-70CA-446C-AD0C-A6CAD31B283D}" dt="2018-09-18T09:03:26.576" v="1010" actId="20577"/>
        <pc:sldMkLst>
          <pc:docMk/>
          <pc:sldMk cId="1102292975" sldId="383"/>
        </pc:sldMkLst>
        <pc:spChg chg="mod">
          <ac:chgData name="Dario Moser" userId="92c41419-e168-4f12-a3bc-e090d44a368e" providerId="ADAL" clId="{77E0A25E-70CA-446C-AD0C-A6CAD31B283D}" dt="2018-09-18T09:03:21.944" v="1000" actId="20577"/>
          <ac:spMkLst>
            <pc:docMk/>
            <pc:sldMk cId="1102292975" sldId="383"/>
            <ac:spMk id="6" creationId="{75E98E7B-4904-40B2-865C-52E74EB5E8AD}"/>
          </ac:spMkLst>
        </pc:spChg>
        <pc:spChg chg="add del">
          <ac:chgData name="Dario Moser" userId="92c41419-e168-4f12-a3bc-e090d44a368e" providerId="ADAL" clId="{77E0A25E-70CA-446C-AD0C-A6CAD31B283D}" dt="2018-09-04T13:24:37.835" v="742" actId="478"/>
          <ac:spMkLst>
            <pc:docMk/>
            <pc:sldMk cId="1102292975" sldId="383"/>
            <ac:spMk id="9" creationId="{D28FD88F-F099-43E6-B909-0754F965AEC6}"/>
          </ac:spMkLst>
        </pc:spChg>
        <pc:spChg chg="add">
          <ac:chgData name="Dario Moser" userId="92c41419-e168-4f12-a3bc-e090d44a368e" providerId="ADAL" clId="{77E0A25E-70CA-446C-AD0C-A6CAD31B283D}" dt="2018-09-04T13:24:42.577" v="743"/>
          <ac:spMkLst>
            <pc:docMk/>
            <pc:sldMk cId="1102292975" sldId="383"/>
            <ac:spMk id="10" creationId="{F4D74CCF-6E68-4B94-B454-1B1C8C0B092F}"/>
          </ac:spMkLst>
        </pc:spChg>
        <pc:spChg chg="add mod ord">
          <ac:chgData name="Dario Moser" userId="92c41419-e168-4f12-a3bc-e090d44a368e" providerId="ADAL" clId="{77E0A25E-70CA-446C-AD0C-A6CAD31B283D}" dt="2018-09-18T09:03:26.576" v="1010" actId="20577"/>
          <ac:spMkLst>
            <pc:docMk/>
            <pc:sldMk cId="1102292975" sldId="383"/>
            <ac:spMk id="11" creationId="{37E5EE8C-EB2C-423A-833A-8958CF433B26}"/>
          </ac:spMkLst>
        </pc:spChg>
        <pc:spChg chg="del">
          <ac:chgData name="Dario Moser" userId="92c41419-e168-4f12-a3bc-e090d44a368e" providerId="ADAL" clId="{77E0A25E-70CA-446C-AD0C-A6CAD31B283D}" dt="2018-09-04T13:26:39.819" v="852" actId="478"/>
          <ac:spMkLst>
            <pc:docMk/>
            <pc:sldMk cId="1102292975" sldId="383"/>
            <ac:spMk id="13" creationId="{A2B0550E-B4CF-47D7-B737-14A72309C407}"/>
          </ac:spMkLst>
        </pc:spChg>
        <pc:picChg chg="del">
          <ac:chgData name="Dario Moser" userId="92c41419-e168-4f12-a3bc-e090d44a368e" providerId="ADAL" clId="{77E0A25E-70CA-446C-AD0C-A6CAD31B283D}" dt="2018-09-04T13:21:20.996" v="260" actId="478"/>
          <ac:picMkLst>
            <pc:docMk/>
            <pc:sldMk cId="1102292975" sldId="383"/>
            <ac:picMk id="14" creationId="{A9CB7632-7B03-4E71-9C1E-49F142EE23FA}"/>
          </ac:picMkLst>
        </pc:picChg>
        <pc:picChg chg="del">
          <ac:chgData name="Dario Moser" userId="92c41419-e168-4f12-a3bc-e090d44a368e" providerId="ADAL" clId="{77E0A25E-70CA-446C-AD0C-A6CAD31B283D}" dt="2018-09-04T13:21:21.443" v="261" actId="478"/>
          <ac:picMkLst>
            <pc:docMk/>
            <pc:sldMk cId="1102292975" sldId="383"/>
            <ac:picMk id="15" creationId="{CC41FB87-94F4-4A78-917B-B151870D9B8B}"/>
          </ac:picMkLst>
        </pc:picChg>
      </pc:sldChg>
      <pc:sldChg chg="addSp delSp modSp">
        <pc:chgData name="Dario Moser" userId="92c41419-e168-4f12-a3bc-e090d44a368e" providerId="ADAL" clId="{77E0A25E-70CA-446C-AD0C-A6CAD31B283D}" dt="2018-09-18T09:03:48.655" v="1026" actId="20577"/>
        <pc:sldMkLst>
          <pc:docMk/>
          <pc:sldMk cId="3589743004" sldId="384"/>
        </pc:sldMkLst>
        <pc:spChg chg="mod">
          <ac:chgData name="Dario Moser" userId="92c41419-e168-4f12-a3bc-e090d44a368e" providerId="ADAL" clId="{77E0A25E-70CA-446C-AD0C-A6CAD31B283D}" dt="2018-09-18T08:59:49.072" v="952" actId="20577"/>
          <ac:spMkLst>
            <pc:docMk/>
            <pc:sldMk cId="3589743004" sldId="384"/>
            <ac:spMk id="6" creationId="{75E98E7B-4904-40B2-865C-52E74EB5E8AD}"/>
          </ac:spMkLst>
        </pc:spChg>
        <pc:spChg chg="add">
          <ac:chgData name="Dario Moser" userId="92c41419-e168-4f12-a3bc-e090d44a368e" providerId="ADAL" clId="{77E0A25E-70CA-446C-AD0C-A6CAD31B283D}" dt="2018-09-04T13:24:44.207" v="744"/>
          <ac:spMkLst>
            <pc:docMk/>
            <pc:sldMk cId="3589743004" sldId="384"/>
            <ac:spMk id="9" creationId="{E1394B6F-6B71-4457-BA7A-D25E28EC59B3}"/>
          </ac:spMkLst>
        </pc:spChg>
        <pc:spChg chg="add mod ord">
          <ac:chgData name="Dario Moser" userId="92c41419-e168-4f12-a3bc-e090d44a368e" providerId="ADAL" clId="{77E0A25E-70CA-446C-AD0C-A6CAD31B283D}" dt="2018-09-18T09:03:48.655" v="1026" actId="20577"/>
          <ac:spMkLst>
            <pc:docMk/>
            <pc:sldMk cId="3589743004" sldId="384"/>
            <ac:spMk id="10" creationId="{1A243D18-7531-439B-AE40-6D464252D7F4}"/>
          </ac:spMkLst>
        </pc:spChg>
        <pc:spChg chg="del">
          <ac:chgData name="Dario Moser" userId="92c41419-e168-4f12-a3bc-e090d44a368e" providerId="ADAL" clId="{77E0A25E-70CA-446C-AD0C-A6CAD31B283D}" dt="2018-09-04T13:26:35.502" v="851" actId="478"/>
          <ac:spMkLst>
            <pc:docMk/>
            <pc:sldMk cId="3589743004" sldId="384"/>
            <ac:spMk id="13" creationId="{A2B0550E-B4CF-47D7-B737-14A72309C407}"/>
          </ac:spMkLst>
        </pc:spChg>
        <pc:picChg chg="del">
          <ac:chgData name="Dario Moser" userId="92c41419-e168-4f12-a3bc-e090d44a368e" providerId="ADAL" clId="{77E0A25E-70CA-446C-AD0C-A6CAD31B283D}" dt="2018-09-04T13:21:35.172" v="284" actId="478"/>
          <ac:picMkLst>
            <pc:docMk/>
            <pc:sldMk cId="3589743004" sldId="384"/>
            <ac:picMk id="14" creationId="{A9CB7632-7B03-4E71-9C1E-49F142EE23FA}"/>
          </ac:picMkLst>
        </pc:picChg>
        <pc:picChg chg="del">
          <ac:chgData name="Dario Moser" userId="92c41419-e168-4f12-a3bc-e090d44a368e" providerId="ADAL" clId="{77E0A25E-70CA-446C-AD0C-A6CAD31B283D}" dt="2018-09-04T13:21:35.763" v="285" actId="478"/>
          <ac:picMkLst>
            <pc:docMk/>
            <pc:sldMk cId="3589743004" sldId="384"/>
            <ac:picMk id="15" creationId="{CC41FB87-94F4-4A78-917B-B151870D9B8B}"/>
          </ac:picMkLst>
        </pc:picChg>
        <pc:cxnChg chg="mod">
          <ac:chgData name="Dario Moser" userId="92c41419-e168-4f12-a3bc-e090d44a368e" providerId="ADAL" clId="{77E0A25E-70CA-446C-AD0C-A6CAD31B283D}" dt="2018-09-04T13:29:52.604" v="897" actId="14100"/>
          <ac:cxnSpMkLst>
            <pc:docMk/>
            <pc:sldMk cId="3589743004" sldId="384"/>
            <ac:cxnSpMk id="12" creationId="{700C7AFD-E3BB-4922-B92A-9ED481FA93F8}"/>
          </ac:cxnSpMkLst>
        </pc:cxnChg>
      </pc:sldChg>
      <pc:sldChg chg="addSp delSp modSp">
        <pc:chgData name="Dario Moser" userId="92c41419-e168-4f12-a3bc-e090d44a368e" providerId="ADAL" clId="{77E0A25E-70CA-446C-AD0C-A6CAD31B283D}" dt="2018-09-18T09:04:00.432" v="1040" actId="20577"/>
        <pc:sldMkLst>
          <pc:docMk/>
          <pc:sldMk cId="1178759914" sldId="385"/>
        </pc:sldMkLst>
        <pc:spChg chg="mod">
          <ac:chgData name="Dario Moser" userId="92c41419-e168-4f12-a3bc-e090d44a368e" providerId="ADAL" clId="{77E0A25E-70CA-446C-AD0C-A6CAD31B283D}" dt="2018-09-18T09:00:13.834" v="972" actId="6549"/>
          <ac:spMkLst>
            <pc:docMk/>
            <pc:sldMk cId="1178759914" sldId="385"/>
            <ac:spMk id="6" creationId="{75E98E7B-4904-40B2-865C-52E74EB5E8AD}"/>
          </ac:spMkLst>
        </pc:spChg>
        <pc:spChg chg="add">
          <ac:chgData name="Dario Moser" userId="92c41419-e168-4f12-a3bc-e090d44a368e" providerId="ADAL" clId="{77E0A25E-70CA-446C-AD0C-A6CAD31B283D}" dt="2018-09-04T13:24:45.367" v="745"/>
          <ac:spMkLst>
            <pc:docMk/>
            <pc:sldMk cId="1178759914" sldId="385"/>
            <ac:spMk id="9" creationId="{329F2D7A-B275-4E81-8879-9298EB0349A6}"/>
          </ac:spMkLst>
        </pc:spChg>
        <pc:spChg chg="add mod ord">
          <ac:chgData name="Dario Moser" userId="92c41419-e168-4f12-a3bc-e090d44a368e" providerId="ADAL" clId="{77E0A25E-70CA-446C-AD0C-A6CAD31B283D}" dt="2018-09-18T09:04:00.432" v="1040" actId="20577"/>
          <ac:spMkLst>
            <pc:docMk/>
            <pc:sldMk cId="1178759914" sldId="385"/>
            <ac:spMk id="10" creationId="{0D030464-076F-41A4-8270-60E14E949CC2}"/>
          </ac:spMkLst>
        </pc:spChg>
        <pc:spChg chg="del">
          <ac:chgData name="Dario Moser" userId="92c41419-e168-4f12-a3bc-e090d44a368e" providerId="ADAL" clId="{77E0A25E-70CA-446C-AD0C-A6CAD31B283D}" dt="2018-09-04T13:26:31.139" v="850" actId="478"/>
          <ac:spMkLst>
            <pc:docMk/>
            <pc:sldMk cId="1178759914" sldId="385"/>
            <ac:spMk id="13" creationId="{A2B0550E-B4CF-47D7-B737-14A72309C407}"/>
          </ac:spMkLst>
        </pc:spChg>
        <pc:picChg chg="del">
          <ac:chgData name="Dario Moser" userId="92c41419-e168-4f12-a3bc-e090d44a368e" providerId="ADAL" clId="{77E0A25E-70CA-446C-AD0C-A6CAD31B283D}" dt="2018-09-04T13:22:05.635" v="330" actId="478"/>
          <ac:picMkLst>
            <pc:docMk/>
            <pc:sldMk cId="1178759914" sldId="385"/>
            <ac:picMk id="14" creationId="{A9CB7632-7B03-4E71-9C1E-49F142EE23FA}"/>
          </ac:picMkLst>
        </pc:picChg>
        <pc:picChg chg="del">
          <ac:chgData name="Dario Moser" userId="92c41419-e168-4f12-a3bc-e090d44a368e" providerId="ADAL" clId="{77E0A25E-70CA-446C-AD0C-A6CAD31B283D}" dt="2018-09-04T13:22:05.067" v="329" actId="478"/>
          <ac:picMkLst>
            <pc:docMk/>
            <pc:sldMk cId="1178759914" sldId="385"/>
            <ac:picMk id="15" creationId="{CC41FB87-94F4-4A78-917B-B151870D9B8B}"/>
          </ac:picMkLst>
        </pc:picChg>
        <pc:cxnChg chg="mod">
          <ac:chgData name="Dario Moser" userId="92c41419-e168-4f12-a3bc-e090d44a368e" providerId="ADAL" clId="{77E0A25E-70CA-446C-AD0C-A6CAD31B283D}" dt="2018-09-04T13:29:25.941" v="889" actId="14100"/>
          <ac:cxnSpMkLst>
            <pc:docMk/>
            <pc:sldMk cId="1178759914" sldId="385"/>
            <ac:cxnSpMk id="12" creationId="{700C7AFD-E3BB-4922-B92A-9ED481FA93F8}"/>
          </ac:cxnSpMkLst>
        </pc:cxnChg>
      </pc:sldChg>
      <pc:sldChg chg="addSp delSp modSp">
        <pc:chgData name="Dario Moser" userId="92c41419-e168-4f12-a3bc-e090d44a368e" providerId="ADAL" clId="{77E0A25E-70CA-446C-AD0C-A6CAD31B283D}" dt="2018-09-18T09:04:08.112" v="1054" actId="20577"/>
        <pc:sldMkLst>
          <pc:docMk/>
          <pc:sldMk cId="541019770" sldId="386"/>
        </pc:sldMkLst>
        <pc:spChg chg="mod">
          <ac:chgData name="Dario Moser" userId="92c41419-e168-4f12-a3bc-e090d44a368e" providerId="ADAL" clId="{77E0A25E-70CA-446C-AD0C-A6CAD31B283D}" dt="2018-09-18T09:00:18.809" v="974" actId="20577"/>
          <ac:spMkLst>
            <pc:docMk/>
            <pc:sldMk cId="541019770" sldId="386"/>
            <ac:spMk id="6" creationId="{75E98E7B-4904-40B2-865C-52E74EB5E8AD}"/>
          </ac:spMkLst>
        </pc:spChg>
        <pc:spChg chg="add">
          <ac:chgData name="Dario Moser" userId="92c41419-e168-4f12-a3bc-e090d44a368e" providerId="ADAL" clId="{77E0A25E-70CA-446C-AD0C-A6CAD31B283D}" dt="2018-09-04T13:24:46.471" v="746"/>
          <ac:spMkLst>
            <pc:docMk/>
            <pc:sldMk cId="541019770" sldId="386"/>
            <ac:spMk id="9" creationId="{852767A0-8167-4D4A-8899-018AD46F0C4D}"/>
          </ac:spMkLst>
        </pc:spChg>
        <pc:spChg chg="add mod ord">
          <ac:chgData name="Dario Moser" userId="92c41419-e168-4f12-a3bc-e090d44a368e" providerId="ADAL" clId="{77E0A25E-70CA-446C-AD0C-A6CAD31B283D}" dt="2018-09-18T09:04:08.112" v="1054" actId="20577"/>
          <ac:spMkLst>
            <pc:docMk/>
            <pc:sldMk cId="541019770" sldId="386"/>
            <ac:spMk id="10" creationId="{6460DF0F-42A8-483B-8AF9-35461D739C15}"/>
          </ac:spMkLst>
        </pc:spChg>
        <pc:spChg chg="del">
          <ac:chgData name="Dario Moser" userId="92c41419-e168-4f12-a3bc-e090d44a368e" providerId="ADAL" clId="{77E0A25E-70CA-446C-AD0C-A6CAD31B283D}" dt="2018-09-04T13:26:27.211" v="849" actId="478"/>
          <ac:spMkLst>
            <pc:docMk/>
            <pc:sldMk cId="541019770" sldId="386"/>
            <ac:spMk id="13" creationId="{A2B0550E-B4CF-47D7-B737-14A72309C407}"/>
          </ac:spMkLst>
        </pc:spChg>
        <pc:picChg chg="del">
          <ac:chgData name="Dario Moser" userId="92c41419-e168-4f12-a3bc-e090d44a368e" providerId="ADAL" clId="{77E0A25E-70CA-446C-AD0C-A6CAD31B283D}" dt="2018-09-04T13:22:25.844" v="370" actId="478"/>
          <ac:picMkLst>
            <pc:docMk/>
            <pc:sldMk cId="541019770" sldId="386"/>
            <ac:picMk id="14" creationId="{A9CB7632-7B03-4E71-9C1E-49F142EE23FA}"/>
          </ac:picMkLst>
        </pc:picChg>
        <pc:picChg chg="del">
          <ac:chgData name="Dario Moser" userId="92c41419-e168-4f12-a3bc-e090d44a368e" providerId="ADAL" clId="{77E0A25E-70CA-446C-AD0C-A6CAD31B283D}" dt="2018-09-04T13:22:26.268" v="371" actId="478"/>
          <ac:picMkLst>
            <pc:docMk/>
            <pc:sldMk cId="541019770" sldId="386"/>
            <ac:picMk id="15" creationId="{CC41FB87-94F4-4A78-917B-B151870D9B8B}"/>
          </ac:picMkLst>
        </pc:picChg>
        <pc:cxnChg chg="mod">
          <ac:chgData name="Dario Moser" userId="92c41419-e168-4f12-a3bc-e090d44a368e" providerId="ADAL" clId="{77E0A25E-70CA-446C-AD0C-A6CAD31B283D}" dt="2018-09-04T13:28:54.956" v="875" actId="14100"/>
          <ac:cxnSpMkLst>
            <pc:docMk/>
            <pc:sldMk cId="541019770" sldId="386"/>
            <ac:cxnSpMk id="12" creationId="{700C7AFD-E3BB-4922-B92A-9ED481FA93F8}"/>
          </ac:cxnSpMkLst>
        </pc:cxnChg>
      </pc:sldChg>
      <pc:sldChg chg="addSp delSp modSp">
        <pc:chgData name="Dario Moser" userId="92c41419-e168-4f12-a3bc-e090d44a368e" providerId="ADAL" clId="{77E0A25E-70CA-446C-AD0C-A6CAD31B283D}" dt="2018-09-18T09:04:17.296" v="1068" actId="20577"/>
        <pc:sldMkLst>
          <pc:docMk/>
          <pc:sldMk cId="265792152" sldId="387"/>
        </pc:sldMkLst>
        <pc:spChg chg="mod">
          <ac:chgData name="Dario Moser" userId="92c41419-e168-4f12-a3bc-e090d44a368e" providerId="ADAL" clId="{77E0A25E-70CA-446C-AD0C-A6CAD31B283D}" dt="2018-09-04T13:22:34.339" v="383" actId="20577"/>
          <ac:spMkLst>
            <pc:docMk/>
            <pc:sldMk cId="265792152" sldId="387"/>
            <ac:spMk id="6" creationId="{75E98E7B-4904-40B2-865C-52E74EB5E8AD}"/>
          </ac:spMkLst>
        </pc:spChg>
        <pc:spChg chg="mod">
          <ac:chgData name="Dario Moser" userId="92c41419-e168-4f12-a3bc-e090d44a368e" providerId="ADAL" clId="{77E0A25E-70CA-446C-AD0C-A6CAD31B283D}" dt="2018-09-18T09:00:59.112" v="990" actId="20577"/>
          <ac:spMkLst>
            <pc:docMk/>
            <pc:sldMk cId="265792152" sldId="387"/>
            <ac:spMk id="9" creationId="{15CB865E-6301-4B1B-97AF-F998F3F9BF02}"/>
          </ac:spMkLst>
        </pc:spChg>
        <pc:spChg chg="add">
          <ac:chgData name="Dario Moser" userId="92c41419-e168-4f12-a3bc-e090d44a368e" providerId="ADAL" clId="{77E0A25E-70CA-446C-AD0C-A6CAD31B283D}" dt="2018-09-04T13:24:47.919" v="747"/>
          <ac:spMkLst>
            <pc:docMk/>
            <pc:sldMk cId="265792152" sldId="387"/>
            <ac:spMk id="11" creationId="{440AA105-8BE1-480B-BA89-51FB5B986708}"/>
          </ac:spMkLst>
        </pc:spChg>
        <pc:spChg chg="mod">
          <ac:chgData name="Dario Moser" userId="92c41419-e168-4f12-a3bc-e090d44a368e" providerId="ADAL" clId="{77E0A25E-70CA-446C-AD0C-A6CAD31B283D}" dt="2018-09-18T09:04:17.296" v="1068" actId="20577"/>
          <ac:spMkLst>
            <pc:docMk/>
            <pc:sldMk cId="265792152" sldId="387"/>
            <ac:spMk id="13" creationId="{A2B0550E-B4CF-47D7-B737-14A72309C407}"/>
          </ac:spMkLst>
        </pc:spChg>
        <pc:picChg chg="del">
          <ac:chgData name="Dario Moser" userId="92c41419-e168-4f12-a3bc-e090d44a368e" providerId="ADAL" clId="{77E0A25E-70CA-446C-AD0C-A6CAD31B283D}" dt="2018-09-04T13:24:04.699" v="739" actId="478"/>
          <ac:picMkLst>
            <pc:docMk/>
            <pc:sldMk cId="265792152" sldId="387"/>
            <ac:picMk id="10" creationId="{9F37B93E-987A-484A-9E61-EFED64BBFE7D}"/>
          </ac:picMkLst>
        </pc:picChg>
        <pc:picChg chg="del">
          <ac:chgData name="Dario Moser" userId="92c41419-e168-4f12-a3bc-e090d44a368e" providerId="ADAL" clId="{77E0A25E-70CA-446C-AD0C-A6CAD31B283D}" dt="2018-09-04T13:22:29.059" v="372" actId="478"/>
          <ac:picMkLst>
            <pc:docMk/>
            <pc:sldMk cId="265792152" sldId="387"/>
            <ac:picMk id="14" creationId="{A9CB7632-7B03-4E71-9C1E-49F142EE23FA}"/>
          </ac:picMkLst>
        </pc:picChg>
        <pc:picChg chg="del">
          <ac:chgData name="Dario Moser" userId="92c41419-e168-4f12-a3bc-e090d44a368e" providerId="ADAL" clId="{77E0A25E-70CA-446C-AD0C-A6CAD31B283D}" dt="2018-09-04T13:22:29.499" v="373" actId="478"/>
          <ac:picMkLst>
            <pc:docMk/>
            <pc:sldMk cId="265792152" sldId="387"/>
            <ac:picMk id="15" creationId="{CC41FB87-94F4-4A78-917B-B151870D9B8B}"/>
          </ac:picMkLst>
        </pc:picChg>
      </pc:sldChg>
    </pc:docChg>
  </pc:docChgLst>
  <pc:docChgLst>
    <pc:chgData name="Dario Moser" userId="S::dario.moser@sjf.ch::92c41419-e168-4f12-a3bc-e090d44a368e" providerId="AD" clId="Web-{1498D12F-79AF-4F4E-9881-2D3DB897D32A}"/>
  </pc:docChgLst>
  <pc:docChgLst>
    <pc:chgData name="Dario Moser" userId="S::dario.moser@sjf.ch::92c41419-e168-4f12-a3bc-e090d44a368e" providerId="AD" clId="Web-{04D636BD-8ACC-45A0-A5E6-78904B9F093A}"/>
  </pc:docChgLst>
  <pc:docChgLst>
    <pc:chgData name="Melanie Seiler" userId="b534b9b2-9bea-4a78-9117-2d596e5db45f" providerId="ADAL" clId="{75B6FE75-E709-41C8-8431-DA96D49226EE}"/>
  </pc:docChgLst>
  <pc:docChgLst>
    <pc:chgData name="Dario Moser" userId="S::dario.moser@sjf.ch::92c41419-e168-4f12-a3bc-e090d44a368e" providerId="AD" clId="Web-{A75280FD-40E1-2BB3-E9BB-C895CD4E35EC}"/>
    <pc:docChg chg="modSld">
      <pc:chgData name="Dario Moser" userId="S::dario.moser@sjf.ch::92c41419-e168-4f12-a3bc-e090d44a368e" providerId="AD" clId="Web-{A75280FD-40E1-2BB3-E9BB-C895CD4E35EC}" dt="2018-09-04T13:39:42.761" v="68" actId="1076"/>
      <pc:docMkLst>
        <pc:docMk/>
      </pc:docMkLst>
      <pc:sldChg chg="addSp modSp">
        <pc:chgData name="Dario Moser" userId="S::dario.moser@sjf.ch::92c41419-e168-4f12-a3bc-e090d44a368e" providerId="AD" clId="Web-{A75280FD-40E1-2BB3-E9BB-C895CD4E35EC}" dt="2018-09-04T13:39:42.761" v="68" actId="1076"/>
        <pc:sldMkLst>
          <pc:docMk/>
          <pc:sldMk cId="4204868402" sldId="382"/>
        </pc:sldMkLst>
        <pc:spChg chg="add mod">
          <ac:chgData name="Dario Moser" userId="S::dario.moser@sjf.ch::92c41419-e168-4f12-a3bc-e090d44a368e" providerId="AD" clId="Web-{A75280FD-40E1-2BB3-E9BB-C895CD4E35EC}" dt="2018-09-04T13:39:42.761" v="68" actId="1076"/>
          <ac:spMkLst>
            <pc:docMk/>
            <pc:sldMk cId="4204868402" sldId="382"/>
            <ac:spMk id="2" creationId="{44262446-B02B-416E-820A-1042E33D6A91}"/>
          </ac:spMkLst>
        </pc:spChg>
        <pc:spChg chg="add mod">
          <ac:chgData name="Dario Moser" userId="S::dario.moser@sjf.ch::92c41419-e168-4f12-a3bc-e090d44a368e" providerId="AD" clId="Web-{A75280FD-40E1-2BB3-E9BB-C895CD4E35EC}" dt="2018-09-04T13:37:23.349" v="54" actId="20577"/>
          <ac:spMkLst>
            <pc:docMk/>
            <pc:sldMk cId="4204868402" sldId="382"/>
            <ac:spMk id="13" creationId="{4A549604-80E1-4A9C-9203-275484FB6A5E}"/>
          </ac:spMkLst>
        </pc:spChg>
      </pc:sldChg>
    </pc:docChg>
  </pc:docChgLst>
  <pc:docChgLst>
    <pc:chgData name="Dario Moser" userId="92c41419-e168-4f12-a3bc-e090d44a368e" providerId="ADAL" clId="{D8D9BA97-8411-4D71-BAB1-5D6A1479D384}"/>
  </pc:docChgLst>
  <pc:docChgLst>
    <pc:chgData name="Dario Moser" userId="S::dario.moser@sjf.ch::92c41419-e168-4f12-a3bc-e090d44a368e" providerId="AD" clId="Web-{624739C8-D864-4164-A93C-9EBEA2CBF52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3722D0-9FAD-4523-8EA8-CD0926FC7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EB7494-F3BF-432E-A385-C45577160D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C7EDB1-20F9-434C-BE72-A39A8E4D5D73}" type="datetimeFigureOut">
              <a:rPr lang="de-DE" altLang="de-DE"/>
              <a:pPr>
                <a:defRPr/>
              </a:pPr>
              <a:t>18.09.2018</a:t>
            </a:fld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C736A7-AE6E-44CF-B4D9-6B5921656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25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C71A64-2D98-427D-9873-F929A225B9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377363"/>
            <a:ext cx="288925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2D9469-8B26-4F3A-8FE5-018196A504A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0968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DDF3AD2-80E0-4F0E-802D-4E0AE6BCA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6D6A20-6DAF-4CAE-939E-80B61D9D57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2248F7-05E2-49B3-A152-8198081C5C40}" type="datetimeFigureOut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6A02017-2D12-49AD-BE93-DF6DB220D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82A6F71-B7BD-40D8-9B4F-C60F48E46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" y="4689475"/>
            <a:ext cx="5335588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4FFD1-7EEE-49FA-BF22-46B5B21B1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C4E3F-D5DE-46FE-A13A-629698005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0866ED-AFDA-4B61-A04E-6253260B0C25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752936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1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2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2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4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3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4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4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5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>
            <a:extLst>
              <a:ext uri="{FF2B5EF4-FFF2-40B4-BE49-F238E27FC236}">
                <a16:creationId xmlns:a16="http://schemas.microsoft.com/office/drawing/2014/main" id="{820FCCCC-1B4D-4AD4-A45D-3C5F1A17E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izenplatzhalter 2">
            <a:extLst>
              <a:ext uri="{FF2B5EF4-FFF2-40B4-BE49-F238E27FC236}">
                <a16:creationId xmlns:a16="http://schemas.microsoft.com/office/drawing/2014/main" id="{A7C1C156-C0F0-43E3-83AA-36E506DDC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/>
          </a:p>
        </p:txBody>
      </p:sp>
      <p:sp>
        <p:nvSpPr>
          <p:cNvPr id="10244" name="Foliennummernplatzhalter 3">
            <a:extLst>
              <a:ext uri="{FF2B5EF4-FFF2-40B4-BE49-F238E27FC236}">
                <a16:creationId xmlns:a16="http://schemas.microsoft.com/office/drawing/2014/main" id="{C4365DBC-82DB-48DA-B7C7-CAD2B5F6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474558-738D-4E29-9282-1B70CD5CF54F}" type="slidenum">
              <a:rPr lang="de-CH" altLang="de-DE">
                <a:latin typeface="Calibri" panose="020F0502020204030204" pitchFamily="34" charset="0"/>
              </a:rPr>
              <a:pPr/>
              <a:t>6</a:t>
            </a:fld>
            <a:endParaRPr lang="de-CH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Y:\SJF NEU\Vorlagedokumente\Logos + Schriften\SJf\JF002_Logo_farbig.jpg">
            <a:extLst>
              <a:ext uri="{FF2B5EF4-FFF2-40B4-BE49-F238E27FC236}">
                <a16:creationId xmlns:a16="http://schemas.microsoft.com/office/drawing/2014/main" id="{30B4620F-A7E4-439B-B611-F509B8543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954694B-62B4-422C-95DA-DAC91DE1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0CE650-D31C-4456-BA22-13672570E87F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838685B-3691-4F22-ABB8-EC01B73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649709-7EA2-4D73-B8CD-E2EE383C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A9CFEA-13B2-4BB0-B7D4-1E7AC141633D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0915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E84B3-6AE2-4AF8-94A6-D09F1CF2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8E009-4A93-4DBE-BD7F-A426A7968540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076CF-60B1-45C4-B26F-B0B8DDFB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46D05-BB6B-4E7D-AEB0-E9AC7E0B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C1A9-B3DC-404A-B9A5-AC3413C3A6CB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723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E7357-696E-4B94-B1F2-F10AD0D1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9ABAF-E1B1-419B-B0C9-7396529982A1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D75DD-D1D3-4BF8-82B7-A0639E0C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0F490-A841-4781-92CB-ED491EAC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6675-5BA0-495C-A0BF-E253BCD2A75F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9468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58E3A-1A07-461F-820B-B1920AB7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D0CD-82BA-4347-AE6E-58FCD57236C7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4A750-03E9-48AA-A085-E17CD1AD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9BFCF-B1CA-4391-BE64-C078E755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26DC5-380F-45E7-95BD-2E3A391E759C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24047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1E181-2968-4DDC-9F5C-98CD0A6B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EAEE-2EB3-4081-A7F7-0493C36BA514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59278-AD02-4BAE-ADEA-C775CB5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373FB-44A0-4122-9C1A-54457DE6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F666C-CE74-44C0-ABF6-22B8FCCE0771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2283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E7603C4-A284-4EDF-A5CC-E20211A3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14F16-0013-47D8-99AB-DC534DF6F173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AC5B27B-72FE-4065-A815-B6D9BD46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2172D4A-2B59-4075-B929-89B2A95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1B6D3-8051-4B00-B56C-4411381BB9D5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4459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4F06569-F059-40CF-BB16-90E4B02B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2975-7D88-4AB8-B357-AE1C349A26C0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15EEB80-18D1-48E9-BB8E-D11D1566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EEA66B49-265A-490A-89EC-C01F4E4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4ABE-09A0-44F4-898C-B5406D68BB3D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61557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77CCBF7-E31B-4813-8621-00E5B87F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ED2A-24D6-4368-B0BF-18D6EFD1FE92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83B8505-0B83-49F3-98A9-20D52ABF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CF489A4-03BB-488E-9A1C-32E75191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DFA08-89F4-4833-BF11-8E2BAB546A44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5411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95CE47B-5A34-455D-B49F-AC647AB5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99F-80E0-4684-A9CD-355FAD57D1ED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9C651CFE-BF42-4DB9-905E-1F642679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E6D5A5D-9BE2-4350-B41A-A7A44E8E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84A8-9E86-44A6-A43D-F00BA60942C5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35997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1ECBA59-8511-49C7-AB19-6BDB25C5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A2843-0E5D-4FD7-8A7B-3657B0BD114F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7235AA5-3547-4858-A1F8-A0A1841B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1D9AC329-5276-4821-8A3B-05F6452F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D3F88-93A1-415D-8843-FEB0AE5AEA0C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7833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5F14DF79-19F1-499E-806A-6352599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FBEAD-959E-415D-AA4C-66BCE43E16E8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8434477-B611-4847-821B-98AA33FC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913D567-A877-4A2A-8BF3-A5C948F8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F2A4B-DC37-46B6-B50D-5A13278300A4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369588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579A689F-3070-44E4-9F57-021DDB8EA5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CH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113AE799-B68B-43E2-A319-E80375E784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CH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A502C-131E-432B-B6BF-B826FB906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255250-E53E-499C-B20F-83B8AC7AEC47}" type="datetime1">
              <a:rPr lang="de-DE" altLang="de-DE"/>
              <a:pPr>
                <a:defRPr/>
              </a:pPr>
              <a:t>18.09.2018</a:t>
            </a:fld>
            <a:endParaRPr lang="de-CH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45814-5C1F-4D88-A1DB-7D1C7669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CH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88054-C372-43C4-8A2B-2B34AF23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6E1597-234C-475B-8351-DDE84E163706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428631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&lt;Titel der Präsentation&gt;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0C205D-FD0D-4C1A-921A-F2A92161F3EA}"/>
              </a:ext>
            </a:extLst>
          </p:cNvPr>
          <p:cNvSpPr txBox="1"/>
          <p:nvPr/>
        </p:nvSpPr>
        <p:spPr>
          <a:xfrm>
            <a:off x="730424" y="2852936"/>
            <a:ext cx="28773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Helvetica Neue Light"/>
              </a:rPr>
              <a:t>Digital </a:t>
            </a:r>
            <a:r>
              <a:rPr lang="de-CH" b="1" dirty="0" err="1">
                <a:latin typeface="Helvetica Neue Light"/>
              </a:rPr>
              <a:t>Humanities</a:t>
            </a:r>
            <a:r>
              <a:rPr lang="de-CH" b="1" dirty="0">
                <a:latin typeface="Helvetica Neue Light"/>
              </a:rPr>
              <a:t> &lt;Jahr&gt; </a:t>
            </a:r>
          </a:p>
          <a:p>
            <a:r>
              <a:rPr lang="de-CH" b="1" dirty="0">
                <a:latin typeface="Helvetica Neue Light"/>
              </a:rPr>
              <a:t>&lt;Datum, Ort</a:t>
            </a:r>
            <a:r>
              <a:rPr lang="de-CH" sz="2000" b="1" dirty="0">
                <a:latin typeface="Helvetica Neue Light"/>
              </a:rPr>
              <a:t>&gt; </a:t>
            </a:r>
            <a:endParaRPr lang="de-CH" sz="2000" dirty="0">
              <a:latin typeface="Helvetica Neue Ligh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C10745-0B8F-4D5F-8418-57C23906B8B9}"/>
              </a:ext>
            </a:extLst>
          </p:cNvPr>
          <p:cNvSpPr txBox="1"/>
          <p:nvPr/>
        </p:nvSpPr>
        <p:spPr>
          <a:xfrm>
            <a:off x="730424" y="4181927"/>
            <a:ext cx="49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Helvetica Neue Light"/>
              </a:rPr>
              <a:t>&lt;Vornamen und Namen der Gruppenmitglieder&gt;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3C0229-A7D7-4FC6-A9AC-63F6ECE99A1E}"/>
              </a:ext>
            </a:extLst>
          </p:cNvPr>
          <p:cNvSpPr txBox="1"/>
          <p:nvPr/>
        </p:nvSpPr>
        <p:spPr>
          <a:xfrm>
            <a:off x="730424" y="4786148"/>
            <a:ext cx="343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betreut durch: &lt;Vorname Name&gt;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C2ABDF-EB76-4D40-9864-14784D9B33D6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4735E69-C527-4988-A12B-731E5C8468DF}"/>
              </a:ext>
            </a:extLst>
          </p:cNvPr>
          <p:cNvGrpSpPr/>
          <p:nvPr/>
        </p:nvGrpSpPr>
        <p:grpSpPr>
          <a:xfrm>
            <a:off x="4716016" y="1733457"/>
            <a:ext cx="4057932" cy="947549"/>
            <a:chOff x="4252987" y="1588917"/>
            <a:chExt cx="4057932" cy="94754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A549604-80E1-4A9C-9203-275484FB6A5E}"/>
                </a:ext>
              </a:extLst>
            </p:cNvPr>
            <p:cNvSpPr txBox="1"/>
            <p:nvPr/>
          </p:nvSpPr>
          <p:spPr bwMode="auto">
            <a:xfrm rot="1260000">
              <a:off x="4471036" y="1678933"/>
              <a:ext cx="3839883" cy="857533"/>
            </a:xfrm>
            <a:prstGeom prst="rect">
              <a:avLst/>
            </a:prstGeom>
            <a:noFill/>
            <a:ln>
              <a:headEnd/>
              <a:tailEnd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72000" rIns="108000" anchor="ctr">
              <a:spAutoFit/>
            </a:bodyPr>
            <a:lstStyle/>
            <a:p>
              <a:pPr>
                <a:buClr>
                  <a:srgbClr val="FFFFFF"/>
                </a:buClr>
                <a:tabLst>
                  <a:tab pos="381000" algn="l"/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  <a:defRPr/>
              </a:pPr>
              <a:r>
                <a:rPr lang="de-DE" sz="2400" b="1" dirty="0">
                  <a:solidFill>
                    <a:srgbClr val="FFC000"/>
                  </a:solidFill>
                  <a:latin typeface="Helvetica Neue Light" charset="0"/>
                </a:rPr>
                <a:t>Der Vortrag sollte ca. 10-12</a:t>
              </a:r>
              <a:r>
                <a:rPr lang="de-DE" sz="2400" b="1" dirty="0">
                  <a:solidFill>
                    <a:srgbClr val="FFC000"/>
                  </a:solidFill>
                  <a:latin typeface="Helvetica Neue Light"/>
                </a:rPr>
                <a:t> min. dauern!</a:t>
              </a:r>
              <a:endParaRPr lang="de-DE" dirty="0">
                <a:solidFill>
                  <a:srgbClr val="FFC000"/>
                </a:solidFill>
                <a:cs typeface="Calibri"/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262446-B02B-416E-820A-1042E33D6A91}"/>
                </a:ext>
              </a:extLst>
            </p:cNvPr>
            <p:cNvSpPr/>
            <p:nvPr/>
          </p:nvSpPr>
          <p:spPr>
            <a:xfrm rot="1260000">
              <a:off x="4252987" y="1588917"/>
              <a:ext cx="3609209" cy="9144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048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37E5EE8C-EB2C-423A-833A-8958CF433B26}"/>
              </a:ext>
            </a:extLst>
          </p:cNvPr>
          <p:cNvSpPr txBox="1"/>
          <p:nvPr/>
        </p:nvSpPr>
        <p:spPr>
          <a:xfrm rot="16200000">
            <a:off x="6018949" y="2818934"/>
            <a:ext cx="5747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Danksagung      Diskussion      Resultate      Material &amp; Methoden      </a:t>
            </a:r>
            <a:r>
              <a:rPr lang="de-CH" sz="1300" dirty="0">
                <a:latin typeface="Helvetica Neue Light"/>
              </a:rPr>
              <a:t>Einleitung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140599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Einleitung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0C7AFD-E3BB-4922-B92A-9ED481FA93F8}"/>
              </a:ext>
            </a:extLst>
          </p:cNvPr>
          <p:cNvCxnSpPr/>
          <p:nvPr/>
        </p:nvCxnSpPr>
        <p:spPr>
          <a:xfrm>
            <a:off x="8748464" y="116632"/>
            <a:ext cx="0" cy="900000"/>
          </a:xfrm>
          <a:prstGeom prst="line">
            <a:avLst/>
          </a:prstGeom>
          <a:ln w="127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4D74CCF-6E68-4B94-B454-1B1C8C0B092F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</p:spTree>
    <p:extLst>
      <p:ext uri="{BB962C8B-B14F-4D97-AF65-F5344CB8AC3E}">
        <p14:creationId xmlns:p14="http://schemas.microsoft.com/office/powerpoint/2010/main" val="11022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1A243D18-7531-439B-AE40-6D464252D7F4}"/>
              </a:ext>
            </a:extLst>
          </p:cNvPr>
          <p:cNvSpPr txBox="1"/>
          <p:nvPr/>
        </p:nvSpPr>
        <p:spPr>
          <a:xfrm rot="16200000">
            <a:off x="6018949" y="2818934"/>
            <a:ext cx="5747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Danksagung      Diskussion      Resultate      </a:t>
            </a:r>
            <a:r>
              <a:rPr lang="de-CH" sz="1300" dirty="0">
                <a:latin typeface="Helvetica Neue Light"/>
              </a:rPr>
              <a:t>Material &amp; Methoden      Einleitung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140599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Material &amp; Methoden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0C7AFD-E3BB-4922-B92A-9ED481FA93F8}"/>
              </a:ext>
            </a:extLst>
          </p:cNvPr>
          <p:cNvCxnSpPr/>
          <p:nvPr/>
        </p:nvCxnSpPr>
        <p:spPr>
          <a:xfrm>
            <a:off x="8748464" y="116632"/>
            <a:ext cx="0" cy="2628000"/>
          </a:xfrm>
          <a:prstGeom prst="line">
            <a:avLst/>
          </a:prstGeom>
          <a:ln w="127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1394B6F-6B71-4457-BA7A-D25E28EC59B3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</p:spTree>
    <p:extLst>
      <p:ext uri="{BB962C8B-B14F-4D97-AF65-F5344CB8AC3E}">
        <p14:creationId xmlns:p14="http://schemas.microsoft.com/office/powerpoint/2010/main" val="358974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D030464-076F-41A4-8270-60E14E949CC2}"/>
              </a:ext>
            </a:extLst>
          </p:cNvPr>
          <p:cNvSpPr txBox="1"/>
          <p:nvPr/>
        </p:nvSpPr>
        <p:spPr>
          <a:xfrm rot="16200000">
            <a:off x="6018949" y="2818934"/>
            <a:ext cx="5747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Danksagung      Diskussion      </a:t>
            </a:r>
            <a:r>
              <a:rPr lang="de-CH" sz="1300" dirty="0">
                <a:latin typeface="Helvetica Neue Light"/>
              </a:rPr>
              <a:t>Resultate      Material &amp; Methoden      Einleitung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140599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Resultate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0C7AFD-E3BB-4922-B92A-9ED481FA93F8}"/>
              </a:ext>
            </a:extLst>
          </p:cNvPr>
          <p:cNvCxnSpPr/>
          <p:nvPr/>
        </p:nvCxnSpPr>
        <p:spPr>
          <a:xfrm>
            <a:off x="8748464" y="116632"/>
            <a:ext cx="0" cy="3528000"/>
          </a:xfrm>
          <a:prstGeom prst="line">
            <a:avLst/>
          </a:prstGeom>
          <a:ln w="127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29F2D7A-B275-4E81-8879-9298EB0349A6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</p:spTree>
    <p:extLst>
      <p:ext uri="{BB962C8B-B14F-4D97-AF65-F5344CB8AC3E}">
        <p14:creationId xmlns:p14="http://schemas.microsoft.com/office/powerpoint/2010/main" val="117875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460DF0F-42A8-483B-8AF9-35461D739C15}"/>
              </a:ext>
            </a:extLst>
          </p:cNvPr>
          <p:cNvSpPr txBox="1"/>
          <p:nvPr/>
        </p:nvSpPr>
        <p:spPr>
          <a:xfrm rot="16200000">
            <a:off x="6018949" y="2818934"/>
            <a:ext cx="5747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>
                <a:solidFill>
                  <a:schemeClr val="bg1">
                    <a:lumMod val="65000"/>
                  </a:schemeClr>
                </a:solidFill>
                <a:latin typeface="Helvetica Neue Light"/>
              </a:rPr>
              <a:t>Danksagung</a:t>
            </a:r>
            <a:r>
              <a:rPr lang="de-CH" sz="1300" dirty="0">
                <a:latin typeface="Helvetica Neue Light"/>
              </a:rPr>
              <a:t>      Diskussion      Resultate      Material &amp; Methoden      Einleitung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140599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Diskussion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0C7AFD-E3BB-4922-B92A-9ED481FA93F8}"/>
              </a:ext>
            </a:extLst>
          </p:cNvPr>
          <p:cNvCxnSpPr/>
          <p:nvPr/>
        </p:nvCxnSpPr>
        <p:spPr>
          <a:xfrm>
            <a:off x="8748464" y="116632"/>
            <a:ext cx="0" cy="4536000"/>
          </a:xfrm>
          <a:prstGeom prst="line">
            <a:avLst/>
          </a:prstGeom>
          <a:ln w="127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52767A0-8167-4D4A-8899-018AD46F0C4D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</p:spTree>
    <p:extLst>
      <p:ext uri="{BB962C8B-B14F-4D97-AF65-F5344CB8AC3E}">
        <p14:creationId xmlns:p14="http://schemas.microsoft.com/office/powerpoint/2010/main" val="5410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2B0550E-B4CF-47D7-B737-14A72309C407}"/>
              </a:ext>
            </a:extLst>
          </p:cNvPr>
          <p:cNvSpPr txBox="1"/>
          <p:nvPr/>
        </p:nvSpPr>
        <p:spPr>
          <a:xfrm rot="16200000">
            <a:off x="6018949" y="2818934"/>
            <a:ext cx="57473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>
                <a:latin typeface="Helvetica Neue Light"/>
              </a:rPr>
              <a:t>Danksagung      Diskussion      Resultate      Material &amp; Methoden      Einleitung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AB92434-7DD2-4257-B171-56B25943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0944"/>
            <a:ext cx="5868144" cy="464400"/>
          </a:xfrm>
          <a:prstGeom prst="rect">
            <a:avLst/>
          </a:prstGeom>
          <a:solidFill>
            <a:srgbClr val="5DAD3E">
              <a:alpha val="35000"/>
            </a:srgb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 marL="719138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Font typeface="Tahoma" panose="020B0604030504040204" pitchFamily="34" charset="0"/>
              <a:buNone/>
              <a:defRPr/>
            </a:pPr>
            <a:endParaRPr lang="en-GB" altLang="de-DE">
              <a:solidFill>
                <a:schemeClr val="bg1"/>
              </a:solidFill>
            </a:endParaRPr>
          </a:p>
        </p:txBody>
      </p:sp>
      <p:pic>
        <p:nvPicPr>
          <p:cNvPr id="9221" name="Bild 1">
            <a:extLst>
              <a:ext uri="{FF2B5EF4-FFF2-40B4-BE49-F238E27FC236}">
                <a16:creationId xmlns:a16="http://schemas.microsoft.com/office/drawing/2014/main" id="{69C653F7-6BA0-400F-84B1-2D84400E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51550"/>
            <a:ext cx="26638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E98E7B-4904-40B2-865C-52E74EB5E8AD}"/>
              </a:ext>
            </a:extLst>
          </p:cNvPr>
          <p:cNvSpPr txBox="1"/>
          <p:nvPr/>
        </p:nvSpPr>
        <p:spPr bwMode="auto">
          <a:xfrm>
            <a:off x="730424" y="1140599"/>
            <a:ext cx="6084168" cy="488201"/>
          </a:xfrm>
          <a:prstGeom prst="rect">
            <a:avLst/>
          </a:prstGeom>
          <a:noFill/>
          <a:ln>
            <a:headEnd/>
            <a:tailEnd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72000" rIns="108000" anchor="ctr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2400" b="1" dirty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Danksagung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0C7AFD-E3BB-4922-B92A-9ED481FA93F8}"/>
              </a:ext>
            </a:extLst>
          </p:cNvPr>
          <p:cNvCxnSpPr/>
          <p:nvPr/>
        </p:nvCxnSpPr>
        <p:spPr>
          <a:xfrm>
            <a:off x="8748464" y="116632"/>
            <a:ext cx="0" cy="5724000"/>
          </a:xfrm>
          <a:prstGeom prst="line">
            <a:avLst/>
          </a:prstGeom>
          <a:ln w="1270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5CB865E-6301-4B1B-97AF-F998F3F9BF02}"/>
              </a:ext>
            </a:extLst>
          </p:cNvPr>
          <p:cNvSpPr txBox="1"/>
          <p:nvPr/>
        </p:nvSpPr>
        <p:spPr>
          <a:xfrm>
            <a:off x="730425" y="1988840"/>
            <a:ext cx="7441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Helvetica Neue Light"/>
              </a:rPr>
              <a:t>&lt;</a:t>
            </a:r>
            <a:r>
              <a:rPr lang="de-CH" b="1">
                <a:latin typeface="Helvetica Neue Light"/>
              </a:rPr>
              <a:t>Auflistung der Personen </a:t>
            </a:r>
            <a:r>
              <a:rPr lang="de-CH" b="1" dirty="0">
                <a:latin typeface="Helvetica Neue Light"/>
              </a:rPr>
              <a:t>und Organisationen, denen ihr danken möchtet. Nicht vergessen den beiden Stiftungen «Fred </a:t>
            </a:r>
            <a:r>
              <a:rPr lang="de-CH" b="1" dirty="0" err="1">
                <a:latin typeface="Helvetica Neue Light"/>
              </a:rPr>
              <a:t>Styger</a:t>
            </a:r>
            <a:r>
              <a:rPr lang="de-CH" b="1" dirty="0">
                <a:latin typeface="Helvetica Neue Light"/>
              </a:rPr>
              <a:t> Stiftung» und «</a:t>
            </a:r>
            <a:r>
              <a:rPr lang="de-CH" b="1" dirty="0" err="1">
                <a:latin typeface="Helvetica Neue Light"/>
              </a:rPr>
              <a:t>Steinegg</a:t>
            </a:r>
            <a:r>
              <a:rPr lang="de-CH" b="1" dirty="0">
                <a:latin typeface="Helvetica Neue Light"/>
              </a:rPr>
              <a:t>-Stiftung» zu danken, welche die Studienwoche finanziell unterstützen&gt;</a:t>
            </a:r>
            <a:endParaRPr lang="de-CH" sz="2000" dirty="0">
              <a:latin typeface="Helvetica Neue Ligh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0AA105-8BE1-480B-BA89-51FB5B986708}"/>
              </a:ext>
            </a:extLst>
          </p:cNvPr>
          <p:cNvSpPr txBox="1"/>
          <p:nvPr/>
        </p:nvSpPr>
        <p:spPr>
          <a:xfrm>
            <a:off x="251520" y="153835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Helvetica Neue Light"/>
              </a:rPr>
              <a:t>&lt;Logo der Universität&gt;</a:t>
            </a:r>
          </a:p>
        </p:txBody>
      </p:sp>
    </p:spTree>
    <p:extLst>
      <p:ext uri="{BB962C8B-B14F-4D97-AF65-F5344CB8AC3E}">
        <p14:creationId xmlns:p14="http://schemas.microsoft.com/office/powerpoint/2010/main" val="2657921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ln>
          <a:headEnd/>
          <a:tailEnd/>
        </a:ln>
      </a:spPr>
      <a:bodyPr lIns="0" anchor="ctr"/>
      <a:lstStyle>
        <a:defPPr marL="381000" indent="-381000" algn="ctr">
          <a:buClr>
            <a:srgbClr val="FFFFFF"/>
          </a:buClr>
          <a:tabLst>
            <a:tab pos="381000" algn="l"/>
            <a:tab pos="911225" algn="l"/>
            <a:tab pos="1825625" algn="l"/>
            <a:tab pos="2740025" algn="l"/>
            <a:tab pos="3654425" algn="l"/>
            <a:tab pos="4568825" algn="l"/>
            <a:tab pos="5483225" algn="l"/>
            <a:tab pos="6397625" algn="l"/>
            <a:tab pos="7312025" algn="l"/>
            <a:tab pos="8226425" algn="l"/>
            <a:tab pos="9140825" algn="l"/>
            <a:tab pos="10055225" algn="l"/>
          </a:tabLst>
          <a:defRPr sz="2400" dirty="0">
            <a:solidFill>
              <a:srgbClr val="FFFFFF"/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786DAA635FCA49AA2E3CAEE91F7D14" ma:contentTypeVersion="6" ma:contentTypeDescription="Ein neues Dokument erstellen." ma:contentTypeScope="" ma:versionID="0ef1936aa02cefa0f4385ffd45917823">
  <xsd:schema xmlns:xsd="http://www.w3.org/2001/XMLSchema" xmlns:xs="http://www.w3.org/2001/XMLSchema" xmlns:p="http://schemas.microsoft.com/office/2006/metadata/properties" xmlns:ns2="dd1f2aa9-4c59-46ba-9ea0-ac5ade363af9" targetNamespace="http://schemas.microsoft.com/office/2006/metadata/properties" ma:root="true" ma:fieldsID="0fa79f53f21ccaf095ae927a644cbe51" ns2:_="">
    <xsd:import namespace="dd1f2aa9-4c59-46ba-9ea0-ac5ade363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f2aa9-4c59-46ba-9ea0-ac5ade363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17DAE-6BEA-42E0-974D-CA3BA3B9CC1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d1f2aa9-4c59-46ba-9ea0-ac5ade363af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18674F-BF66-428A-926A-32CBB2AB7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f2aa9-4c59-46ba-9ea0-ac5ade363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408A6-4359-4EC6-B0DB-ABEB973A7B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 Light</vt:lpstr>
      <vt:lpstr>Tahoma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Schweizer Jugend forscht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Horisberger</dc:creator>
  <cp:lastModifiedBy>Dario Moser</cp:lastModifiedBy>
  <cp:revision>376</cp:revision>
  <dcterms:created xsi:type="dcterms:W3CDTF">2009-11-20T07:52:48Z</dcterms:created>
  <dcterms:modified xsi:type="dcterms:W3CDTF">2018-09-18T09:04:25Z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0x010100F2786DAA635FCA49AA2E3CAEE91F7D14</vt:lpwstr>
  </property>
  <property fmtid="{D5CDD505-2E9C-101B-9397-08002B2CF9AE}" pid="3" name="Order">
    <vt:r8>176200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