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7EF0A-0760-4C2A-937E-1F1D14C1AAE9}" v="162" dt="2020-12-30T17:25:53.12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0" d="100"/>
          <a:sy n="90" d="100"/>
        </p:scale>
        <p:origin x="102" y="16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LUMBA Francis" userId="fb47efad-1e90-4985-bcbd-b0b6a8909231" providerId="ADAL" clId="{E3A7EF0A-0760-4C2A-937E-1F1D14C1AAE9}"/>
    <pc:docChg chg="undo custSel addSld delSld modSld modMainMaster">
      <pc:chgData name="KULUMBA Francis" userId="fb47efad-1e90-4985-bcbd-b0b6a8909231" providerId="ADAL" clId="{E3A7EF0A-0760-4C2A-937E-1F1D14C1AAE9}" dt="2020-12-30T17:25:58.780" v="4034" actId="1076"/>
      <pc:docMkLst>
        <pc:docMk/>
      </pc:docMkLst>
      <pc:sldChg chg="modSp">
        <pc:chgData name="KULUMBA Francis" userId="fb47efad-1e90-4985-bcbd-b0b6a8909231" providerId="ADAL" clId="{E3A7EF0A-0760-4C2A-937E-1F1D14C1AAE9}" dt="2020-12-29T16:04:12.953" v="250" actId="20577"/>
        <pc:sldMkLst>
          <pc:docMk/>
          <pc:sldMk cId="3601082625" sldId="256"/>
        </pc:sldMkLst>
        <pc:spChg chg="mod">
          <ac:chgData name="KULUMBA Francis" userId="fb47efad-1e90-4985-bcbd-b0b6a8909231" providerId="ADAL" clId="{E3A7EF0A-0760-4C2A-937E-1F1D14C1AAE9}" dt="2020-12-29T16:04:01.667" v="228" actId="20577"/>
          <ac:spMkLst>
            <pc:docMk/>
            <pc:sldMk cId="3601082625" sldId="256"/>
            <ac:spMk id="2" creationId="{00000000-0000-0000-0000-000000000000}"/>
          </ac:spMkLst>
        </pc:spChg>
        <pc:spChg chg="mod">
          <ac:chgData name="KULUMBA Francis" userId="fb47efad-1e90-4985-bcbd-b0b6a8909231" providerId="ADAL" clId="{E3A7EF0A-0760-4C2A-937E-1F1D14C1AAE9}" dt="2020-12-29T16:04:12.953" v="250" actId="20577"/>
          <ac:spMkLst>
            <pc:docMk/>
            <pc:sldMk cId="3601082625" sldId="256"/>
            <ac:spMk id="3" creationId="{00000000-0000-0000-0000-000000000000}"/>
          </ac:spMkLst>
        </pc:spChg>
      </pc:sldChg>
      <pc:sldChg chg="addSp modSp add">
        <pc:chgData name="KULUMBA Francis" userId="fb47efad-1e90-4985-bcbd-b0b6a8909231" providerId="ADAL" clId="{E3A7EF0A-0760-4C2A-937E-1F1D14C1AAE9}" dt="2020-12-30T13:33:04.371" v="581" actId="1076"/>
        <pc:sldMkLst>
          <pc:docMk/>
          <pc:sldMk cId="1569375385" sldId="257"/>
        </pc:sldMkLst>
        <pc:spChg chg="mod">
          <ac:chgData name="KULUMBA Francis" userId="fb47efad-1e90-4985-bcbd-b0b6a8909231" providerId="ADAL" clId="{E3A7EF0A-0760-4C2A-937E-1F1D14C1AAE9}" dt="2020-12-29T16:04:57.932" v="261" actId="20577"/>
          <ac:spMkLst>
            <pc:docMk/>
            <pc:sldMk cId="1569375385" sldId="257"/>
            <ac:spMk id="2" creationId="{42EFE8A2-C0A5-4819-9440-2EBC5B0877F4}"/>
          </ac:spMkLst>
        </pc:spChg>
        <pc:spChg chg="add mod">
          <ac:chgData name="KULUMBA Francis" userId="fb47efad-1e90-4985-bcbd-b0b6a8909231" providerId="ADAL" clId="{E3A7EF0A-0760-4C2A-937E-1F1D14C1AAE9}" dt="2020-12-30T13:33:04.371" v="581" actId="1076"/>
          <ac:spMkLst>
            <pc:docMk/>
            <pc:sldMk cId="1569375385" sldId="257"/>
            <ac:spMk id="4" creationId="{5BF5DDF8-C527-4124-BE18-8B60E683009E}"/>
          </ac:spMkLst>
        </pc:spChg>
      </pc:sldChg>
      <pc:sldChg chg="modSp add">
        <pc:chgData name="KULUMBA Francis" userId="fb47efad-1e90-4985-bcbd-b0b6a8909231" providerId="ADAL" clId="{E3A7EF0A-0760-4C2A-937E-1F1D14C1AAE9}" dt="2020-12-30T13:43:31.245" v="624" actId="20577"/>
        <pc:sldMkLst>
          <pc:docMk/>
          <pc:sldMk cId="2952089532" sldId="258"/>
        </pc:sldMkLst>
        <pc:spChg chg="mod">
          <ac:chgData name="KULUMBA Francis" userId="fb47efad-1e90-4985-bcbd-b0b6a8909231" providerId="ADAL" clId="{E3A7EF0A-0760-4C2A-937E-1F1D14C1AAE9}" dt="2020-12-30T13:43:15.065" v="600" actId="20577"/>
          <ac:spMkLst>
            <pc:docMk/>
            <pc:sldMk cId="2952089532" sldId="258"/>
            <ac:spMk id="2" creationId="{341AF7B0-15D7-4AAA-9DD6-76C0EAE11E2A}"/>
          </ac:spMkLst>
        </pc:spChg>
        <pc:spChg chg="mod">
          <ac:chgData name="KULUMBA Francis" userId="fb47efad-1e90-4985-bcbd-b0b6a8909231" providerId="ADAL" clId="{E3A7EF0A-0760-4C2A-937E-1F1D14C1AAE9}" dt="2020-12-30T13:43:31.245" v="624" actId="20577"/>
          <ac:spMkLst>
            <pc:docMk/>
            <pc:sldMk cId="2952089532" sldId="258"/>
            <ac:spMk id="3" creationId="{691E3970-779B-4A35-977D-0042FB94EE4E}"/>
          </ac:spMkLst>
        </pc:spChg>
      </pc:sldChg>
      <pc:sldChg chg="add del">
        <pc:chgData name="KULUMBA Francis" userId="fb47efad-1e90-4985-bcbd-b0b6a8909231" providerId="ADAL" clId="{E3A7EF0A-0760-4C2A-937E-1F1D14C1AAE9}" dt="2020-12-30T14:45:09.451" v="627" actId="2696"/>
        <pc:sldMkLst>
          <pc:docMk/>
          <pc:sldMk cId="2410765030" sldId="259"/>
        </pc:sldMkLst>
      </pc:sldChg>
      <pc:sldChg chg="addSp modSp add">
        <pc:chgData name="KULUMBA Francis" userId="fb47efad-1e90-4985-bcbd-b0b6a8909231" providerId="ADAL" clId="{E3A7EF0A-0760-4C2A-937E-1F1D14C1AAE9}" dt="2020-12-30T15:07:47.687" v="790" actId="12788"/>
        <pc:sldMkLst>
          <pc:docMk/>
          <pc:sldMk cId="3107087352" sldId="260"/>
        </pc:sldMkLst>
        <pc:spChg chg="mod">
          <ac:chgData name="KULUMBA Francis" userId="fb47efad-1e90-4985-bcbd-b0b6a8909231" providerId="ADAL" clId="{E3A7EF0A-0760-4C2A-937E-1F1D14C1AAE9}" dt="2020-12-30T14:45:16.256" v="634" actId="20577"/>
          <ac:spMkLst>
            <pc:docMk/>
            <pc:sldMk cId="3107087352" sldId="260"/>
            <ac:spMk id="2" creationId="{54931F2A-3F06-407B-BA38-5382318D0DEA}"/>
          </ac:spMkLst>
        </pc:spChg>
        <pc:spChg chg="add mod">
          <ac:chgData name="KULUMBA Francis" userId="fb47efad-1e90-4985-bcbd-b0b6a8909231" providerId="ADAL" clId="{E3A7EF0A-0760-4C2A-937E-1F1D14C1AAE9}" dt="2020-12-30T14:58:55.878" v="723" actId="1076"/>
          <ac:spMkLst>
            <pc:docMk/>
            <pc:sldMk cId="3107087352" sldId="260"/>
            <ac:spMk id="10" creationId="{F026D369-EF75-4CBE-9310-652CE04B1791}"/>
          </ac:spMkLst>
        </pc:spChg>
        <pc:spChg chg="add mod">
          <ac:chgData name="KULUMBA Francis" userId="fb47efad-1e90-4985-bcbd-b0b6a8909231" providerId="ADAL" clId="{E3A7EF0A-0760-4C2A-937E-1F1D14C1AAE9}" dt="2020-12-30T14:59:35.246" v="751" actId="1076"/>
          <ac:spMkLst>
            <pc:docMk/>
            <pc:sldMk cId="3107087352" sldId="260"/>
            <ac:spMk id="11" creationId="{E90C9A7B-CE70-4B5B-85B4-8D9734842754}"/>
          </ac:spMkLst>
        </pc:spChg>
        <pc:spChg chg="add mod">
          <ac:chgData name="KULUMBA Francis" userId="fb47efad-1e90-4985-bcbd-b0b6a8909231" providerId="ADAL" clId="{E3A7EF0A-0760-4C2A-937E-1F1D14C1AAE9}" dt="2020-12-30T14:59:53.686" v="754" actId="1076"/>
          <ac:spMkLst>
            <pc:docMk/>
            <pc:sldMk cId="3107087352" sldId="260"/>
            <ac:spMk id="12" creationId="{00D94E40-E4B9-403A-8A34-AB2DD310A2C5}"/>
          </ac:spMkLst>
        </pc:spChg>
        <pc:spChg chg="add mod">
          <ac:chgData name="KULUMBA Francis" userId="fb47efad-1e90-4985-bcbd-b0b6a8909231" providerId="ADAL" clId="{E3A7EF0A-0760-4C2A-937E-1F1D14C1AAE9}" dt="2020-12-30T15:00:00.632" v="755" actId="1076"/>
          <ac:spMkLst>
            <pc:docMk/>
            <pc:sldMk cId="3107087352" sldId="260"/>
            <ac:spMk id="13" creationId="{4597F2B7-6D1A-4636-BF0E-A106CDE798EB}"/>
          </ac:spMkLst>
        </pc:spChg>
        <pc:spChg chg="add mod">
          <ac:chgData name="KULUMBA Francis" userId="fb47efad-1e90-4985-bcbd-b0b6a8909231" providerId="ADAL" clId="{E3A7EF0A-0760-4C2A-937E-1F1D14C1AAE9}" dt="2020-12-30T15:07:47.687" v="790" actId="12788"/>
          <ac:spMkLst>
            <pc:docMk/>
            <pc:sldMk cId="3107087352" sldId="260"/>
            <ac:spMk id="14" creationId="{3B78AD07-4CD2-47C5-8A25-9F8A7B73A09C}"/>
          </ac:spMkLst>
        </pc:spChg>
        <pc:picChg chg="add mod">
          <ac:chgData name="KULUMBA Francis" userId="fb47efad-1e90-4985-bcbd-b0b6a8909231" providerId="ADAL" clId="{E3A7EF0A-0760-4C2A-937E-1F1D14C1AAE9}" dt="2020-12-30T14:51:22.055" v="657" actId="1076"/>
          <ac:picMkLst>
            <pc:docMk/>
            <pc:sldMk cId="3107087352" sldId="260"/>
            <ac:picMk id="5" creationId="{1B8E7767-640B-4D85-93C6-C867610072D0}"/>
          </ac:picMkLst>
        </pc:picChg>
        <pc:picChg chg="add mod">
          <ac:chgData name="KULUMBA Francis" userId="fb47efad-1e90-4985-bcbd-b0b6a8909231" providerId="ADAL" clId="{E3A7EF0A-0760-4C2A-937E-1F1D14C1AAE9}" dt="2020-12-30T14:51:19.404" v="656" actId="1076"/>
          <ac:picMkLst>
            <pc:docMk/>
            <pc:sldMk cId="3107087352" sldId="260"/>
            <ac:picMk id="7" creationId="{C385904D-FB09-41C7-9AAE-6B246BA5D9BF}"/>
          </ac:picMkLst>
        </pc:picChg>
        <pc:picChg chg="add mod">
          <ac:chgData name="KULUMBA Francis" userId="fb47efad-1e90-4985-bcbd-b0b6a8909231" providerId="ADAL" clId="{E3A7EF0A-0760-4C2A-937E-1F1D14C1AAE9}" dt="2020-12-30T14:51:26.563" v="658" actId="1076"/>
          <ac:picMkLst>
            <pc:docMk/>
            <pc:sldMk cId="3107087352" sldId="260"/>
            <ac:picMk id="9" creationId="{74F0EFE5-3D10-46AC-9FA2-2AB904683F56}"/>
          </ac:picMkLst>
        </pc:picChg>
      </pc:sldChg>
      <pc:sldChg chg="addSp modSp add">
        <pc:chgData name="KULUMBA Francis" userId="fb47efad-1e90-4985-bcbd-b0b6a8909231" providerId="ADAL" clId="{E3A7EF0A-0760-4C2A-937E-1F1D14C1AAE9}" dt="2020-12-30T15:08:00.879" v="811" actId="1036"/>
        <pc:sldMkLst>
          <pc:docMk/>
          <pc:sldMk cId="473857033" sldId="261"/>
        </pc:sldMkLst>
        <pc:spChg chg="mod">
          <ac:chgData name="KULUMBA Francis" userId="fb47efad-1e90-4985-bcbd-b0b6a8909231" providerId="ADAL" clId="{E3A7EF0A-0760-4C2A-937E-1F1D14C1AAE9}" dt="2020-12-30T15:00:38.444" v="765" actId="20577"/>
          <ac:spMkLst>
            <pc:docMk/>
            <pc:sldMk cId="473857033" sldId="261"/>
            <ac:spMk id="2" creationId="{6953E619-0DF0-4208-BDB4-F7F5785BF565}"/>
          </ac:spMkLst>
        </pc:spChg>
        <pc:spChg chg="add mod">
          <ac:chgData name="KULUMBA Francis" userId="fb47efad-1e90-4985-bcbd-b0b6a8909231" providerId="ADAL" clId="{E3A7EF0A-0760-4C2A-937E-1F1D14C1AAE9}" dt="2020-12-30T15:08:00.879" v="811" actId="1036"/>
          <ac:spMkLst>
            <pc:docMk/>
            <pc:sldMk cId="473857033" sldId="261"/>
            <ac:spMk id="4" creationId="{ADACA24D-E5D4-439A-9DB0-67114D44C747}"/>
          </ac:spMkLst>
        </pc:spChg>
        <pc:picChg chg="add mod">
          <ac:chgData name="KULUMBA Francis" userId="fb47efad-1e90-4985-bcbd-b0b6a8909231" providerId="ADAL" clId="{E3A7EF0A-0760-4C2A-937E-1F1D14C1AAE9}" dt="2020-12-30T15:08:00.879" v="811" actId="1036"/>
          <ac:picMkLst>
            <pc:docMk/>
            <pc:sldMk cId="473857033" sldId="261"/>
            <ac:picMk id="6" creationId="{516621CB-F572-428D-916D-F75EA3C7C21B}"/>
          </ac:picMkLst>
        </pc:picChg>
      </pc:sldChg>
      <pc:sldChg chg="addSp delSp modSp add">
        <pc:chgData name="KULUMBA Francis" userId="fb47efad-1e90-4985-bcbd-b0b6a8909231" providerId="ADAL" clId="{E3A7EF0A-0760-4C2A-937E-1F1D14C1AAE9}" dt="2020-12-30T15:22:29.258" v="1662" actId="12788"/>
        <pc:sldMkLst>
          <pc:docMk/>
          <pc:sldMk cId="3631034668" sldId="262"/>
        </pc:sldMkLst>
        <pc:spChg chg="mod">
          <ac:chgData name="KULUMBA Francis" userId="fb47efad-1e90-4985-bcbd-b0b6a8909231" providerId="ADAL" clId="{E3A7EF0A-0760-4C2A-937E-1F1D14C1AAE9}" dt="2020-12-30T15:08:58.525" v="820" actId="20577"/>
          <ac:spMkLst>
            <pc:docMk/>
            <pc:sldMk cId="3631034668" sldId="262"/>
            <ac:spMk id="2" creationId="{83272E9F-50C5-43FB-BB40-956FDFB31126}"/>
          </ac:spMkLst>
        </pc:spChg>
        <pc:spChg chg="add mod">
          <ac:chgData name="KULUMBA Francis" userId="fb47efad-1e90-4985-bcbd-b0b6a8909231" providerId="ADAL" clId="{E3A7EF0A-0760-4C2A-937E-1F1D14C1AAE9}" dt="2020-12-30T15:21:00.878" v="1652" actId="1076"/>
          <ac:spMkLst>
            <pc:docMk/>
            <pc:sldMk cId="3631034668" sldId="262"/>
            <ac:spMk id="5" creationId="{108D4501-452A-4751-BB19-03D2E163D76E}"/>
          </ac:spMkLst>
        </pc:spChg>
        <pc:graphicFrameChg chg="add mod modGraphic">
          <ac:chgData name="KULUMBA Francis" userId="fb47efad-1e90-4985-bcbd-b0b6a8909231" providerId="ADAL" clId="{E3A7EF0A-0760-4C2A-937E-1F1D14C1AAE9}" dt="2020-12-30T15:22:29.258" v="1662" actId="12788"/>
          <ac:graphicFrameMkLst>
            <pc:docMk/>
            <pc:sldMk cId="3631034668" sldId="262"/>
            <ac:graphicFrameMk id="6" creationId="{909FBCD0-F7D0-4494-9F79-C79FC51E1AB5}"/>
          </ac:graphicFrameMkLst>
        </pc:graphicFrameChg>
        <pc:picChg chg="add del mod modCrop">
          <ac:chgData name="KULUMBA Francis" userId="fb47efad-1e90-4985-bcbd-b0b6a8909231" providerId="ADAL" clId="{E3A7EF0A-0760-4C2A-937E-1F1D14C1AAE9}" dt="2020-12-30T15:11:41.431" v="882" actId="478"/>
          <ac:picMkLst>
            <pc:docMk/>
            <pc:sldMk cId="3631034668" sldId="262"/>
            <ac:picMk id="4" creationId="{5A040219-9CFA-43F1-B7BC-C7E5588631B0}"/>
          </ac:picMkLst>
        </pc:picChg>
      </pc:sldChg>
      <pc:sldChg chg="modSp add">
        <pc:chgData name="KULUMBA Francis" userId="fb47efad-1e90-4985-bcbd-b0b6a8909231" providerId="ADAL" clId="{E3A7EF0A-0760-4C2A-937E-1F1D14C1AAE9}" dt="2020-12-30T15:24:24.870" v="1720" actId="20577"/>
        <pc:sldMkLst>
          <pc:docMk/>
          <pc:sldMk cId="1629829293" sldId="263"/>
        </pc:sldMkLst>
        <pc:spChg chg="mod">
          <ac:chgData name="KULUMBA Francis" userId="fb47efad-1e90-4985-bcbd-b0b6a8909231" providerId="ADAL" clId="{E3A7EF0A-0760-4C2A-937E-1F1D14C1AAE9}" dt="2020-12-30T15:24:16.035" v="1696" actId="20577"/>
          <ac:spMkLst>
            <pc:docMk/>
            <pc:sldMk cId="1629829293" sldId="263"/>
            <ac:spMk id="2" creationId="{BDAB4AC2-0D18-4BCB-821B-89834B165A0C}"/>
          </ac:spMkLst>
        </pc:spChg>
        <pc:spChg chg="mod">
          <ac:chgData name="KULUMBA Francis" userId="fb47efad-1e90-4985-bcbd-b0b6a8909231" providerId="ADAL" clId="{E3A7EF0A-0760-4C2A-937E-1F1D14C1AAE9}" dt="2020-12-30T15:24:24.870" v="1720" actId="20577"/>
          <ac:spMkLst>
            <pc:docMk/>
            <pc:sldMk cId="1629829293" sldId="263"/>
            <ac:spMk id="3" creationId="{BBD5C24F-565E-4950-BABB-70FD0230881B}"/>
          </ac:spMkLst>
        </pc:spChg>
      </pc:sldChg>
      <pc:sldChg chg="addSp modSp add">
        <pc:chgData name="KULUMBA Francis" userId="fb47efad-1e90-4985-bcbd-b0b6a8909231" providerId="ADAL" clId="{E3A7EF0A-0760-4C2A-937E-1F1D14C1AAE9}" dt="2020-12-30T16:42:46.941" v="2265" actId="1076"/>
        <pc:sldMkLst>
          <pc:docMk/>
          <pc:sldMk cId="3397948922" sldId="264"/>
        </pc:sldMkLst>
        <pc:spChg chg="mod">
          <ac:chgData name="KULUMBA Francis" userId="fb47efad-1e90-4985-bcbd-b0b6a8909231" providerId="ADAL" clId="{E3A7EF0A-0760-4C2A-937E-1F1D14C1AAE9}" dt="2020-12-30T15:24:54.273" v="1743" actId="20577"/>
          <ac:spMkLst>
            <pc:docMk/>
            <pc:sldMk cId="3397948922" sldId="264"/>
            <ac:spMk id="2" creationId="{47E5D5FB-B7EF-466D-AF59-739096FDD14C}"/>
          </ac:spMkLst>
        </pc:spChg>
        <pc:spChg chg="add mod">
          <ac:chgData name="KULUMBA Francis" userId="fb47efad-1e90-4985-bcbd-b0b6a8909231" providerId="ADAL" clId="{E3A7EF0A-0760-4C2A-937E-1F1D14C1AAE9}" dt="2020-12-30T16:42:46.941" v="2265" actId="1076"/>
          <ac:spMkLst>
            <pc:docMk/>
            <pc:sldMk cId="3397948922" sldId="264"/>
            <ac:spMk id="4" creationId="{0D802B5F-D4D5-416B-8F09-A3A8C79C566F}"/>
          </ac:spMkLst>
        </pc:spChg>
        <pc:spChg chg="add mod">
          <ac:chgData name="KULUMBA Francis" userId="fb47efad-1e90-4985-bcbd-b0b6a8909231" providerId="ADAL" clId="{E3A7EF0A-0760-4C2A-937E-1F1D14C1AAE9}" dt="2020-12-30T16:27:30.413" v="2212" actId="1076"/>
          <ac:spMkLst>
            <pc:docMk/>
            <pc:sldMk cId="3397948922" sldId="264"/>
            <ac:spMk id="7" creationId="{90428252-DAB5-4321-BF22-4D7327F45F18}"/>
          </ac:spMkLst>
        </pc:spChg>
        <pc:picChg chg="add mod">
          <ac:chgData name="KULUMBA Francis" userId="fb47efad-1e90-4985-bcbd-b0b6a8909231" providerId="ADAL" clId="{E3A7EF0A-0760-4C2A-937E-1F1D14C1AAE9}" dt="2020-12-30T16:28:11.579" v="2222" actId="1076"/>
          <ac:picMkLst>
            <pc:docMk/>
            <pc:sldMk cId="3397948922" sldId="264"/>
            <ac:picMk id="6" creationId="{BCDCF2E1-7617-4F04-B6DC-FB847DF05659}"/>
          </ac:picMkLst>
        </pc:picChg>
        <pc:cxnChg chg="add mod">
          <ac:chgData name="KULUMBA Francis" userId="fb47efad-1e90-4985-bcbd-b0b6a8909231" providerId="ADAL" clId="{E3A7EF0A-0760-4C2A-937E-1F1D14C1AAE9}" dt="2020-12-30T16:28:54.620" v="2238" actId="1582"/>
          <ac:cxnSpMkLst>
            <pc:docMk/>
            <pc:sldMk cId="3397948922" sldId="264"/>
            <ac:cxnSpMk id="9" creationId="{9E6B3059-E10A-4D5E-ADFB-0AAA2B80F261}"/>
          </ac:cxnSpMkLst>
        </pc:cxnChg>
        <pc:cxnChg chg="add mod">
          <ac:chgData name="KULUMBA Francis" userId="fb47efad-1e90-4985-bcbd-b0b6a8909231" providerId="ADAL" clId="{E3A7EF0A-0760-4C2A-937E-1F1D14C1AAE9}" dt="2020-12-30T16:28:48.890" v="2236" actId="14100"/>
          <ac:cxnSpMkLst>
            <pc:docMk/>
            <pc:sldMk cId="3397948922" sldId="264"/>
            <ac:cxnSpMk id="11" creationId="{8DEA5565-D685-4366-A549-053E9EB92E50}"/>
          </ac:cxnSpMkLst>
        </pc:cxnChg>
      </pc:sldChg>
      <pc:sldChg chg="addSp modSp add">
        <pc:chgData name="KULUMBA Francis" userId="fb47efad-1e90-4985-bcbd-b0b6a8909231" providerId="ADAL" clId="{E3A7EF0A-0760-4C2A-937E-1F1D14C1AAE9}" dt="2020-12-30T16:50:01.971" v="2778" actId="1076"/>
        <pc:sldMkLst>
          <pc:docMk/>
          <pc:sldMk cId="3980132160" sldId="265"/>
        </pc:sldMkLst>
        <pc:spChg chg="mod">
          <ac:chgData name="KULUMBA Francis" userId="fb47efad-1e90-4985-bcbd-b0b6a8909231" providerId="ADAL" clId="{E3A7EF0A-0760-4C2A-937E-1F1D14C1AAE9}" dt="2020-12-30T16:44:06.855" v="2306" actId="20577"/>
          <ac:spMkLst>
            <pc:docMk/>
            <pc:sldMk cId="3980132160" sldId="265"/>
            <ac:spMk id="2" creationId="{72C217BB-052D-4ED1-9BDA-AAA06DA7ADAD}"/>
          </ac:spMkLst>
        </pc:spChg>
        <pc:spChg chg="add mod">
          <ac:chgData name="KULUMBA Francis" userId="fb47efad-1e90-4985-bcbd-b0b6a8909231" providerId="ADAL" clId="{E3A7EF0A-0760-4C2A-937E-1F1D14C1AAE9}" dt="2020-12-30T16:48:57.911" v="2773" actId="1076"/>
          <ac:spMkLst>
            <pc:docMk/>
            <pc:sldMk cId="3980132160" sldId="265"/>
            <ac:spMk id="4" creationId="{E274F6A5-B9F0-492F-8E1B-4798504EEE12}"/>
          </ac:spMkLst>
        </pc:spChg>
        <pc:picChg chg="add mod">
          <ac:chgData name="KULUMBA Francis" userId="fb47efad-1e90-4985-bcbd-b0b6a8909231" providerId="ADAL" clId="{E3A7EF0A-0760-4C2A-937E-1F1D14C1AAE9}" dt="2020-12-30T16:50:01.971" v="2778" actId="1076"/>
          <ac:picMkLst>
            <pc:docMk/>
            <pc:sldMk cId="3980132160" sldId="265"/>
            <ac:picMk id="6" creationId="{96213BE3-5801-482A-B786-86D01D55CDE8}"/>
          </ac:picMkLst>
        </pc:picChg>
      </pc:sldChg>
      <pc:sldChg chg="addSp modSp add">
        <pc:chgData name="KULUMBA Francis" userId="fb47efad-1e90-4985-bcbd-b0b6a8909231" providerId="ADAL" clId="{E3A7EF0A-0760-4C2A-937E-1F1D14C1AAE9}" dt="2020-12-30T16:52:55.201" v="2940" actId="1076"/>
        <pc:sldMkLst>
          <pc:docMk/>
          <pc:sldMk cId="4166518829" sldId="266"/>
        </pc:sldMkLst>
        <pc:spChg chg="mod">
          <ac:chgData name="KULUMBA Francis" userId="fb47efad-1e90-4985-bcbd-b0b6a8909231" providerId="ADAL" clId="{E3A7EF0A-0760-4C2A-937E-1F1D14C1AAE9}" dt="2020-12-30T16:50:30.219" v="2804" actId="20577"/>
          <ac:spMkLst>
            <pc:docMk/>
            <pc:sldMk cId="4166518829" sldId="266"/>
            <ac:spMk id="2" creationId="{59D91E94-4D99-465B-9ADC-2FA331ED7453}"/>
          </ac:spMkLst>
        </pc:spChg>
        <pc:spChg chg="add mod">
          <ac:chgData name="KULUMBA Francis" userId="fb47efad-1e90-4985-bcbd-b0b6a8909231" providerId="ADAL" clId="{E3A7EF0A-0760-4C2A-937E-1F1D14C1AAE9}" dt="2020-12-30T16:52:55.201" v="2940" actId="1076"/>
          <ac:spMkLst>
            <pc:docMk/>
            <pc:sldMk cId="4166518829" sldId="266"/>
            <ac:spMk id="4" creationId="{873F6880-0795-4EFE-9FC6-542F063C4A71}"/>
          </ac:spMkLst>
        </pc:spChg>
      </pc:sldChg>
      <pc:sldChg chg="addSp modSp add">
        <pc:chgData name="KULUMBA Francis" userId="fb47efad-1e90-4985-bcbd-b0b6a8909231" providerId="ADAL" clId="{E3A7EF0A-0760-4C2A-937E-1F1D14C1AAE9}" dt="2020-12-30T17:04:25.545" v="3223" actId="20577"/>
        <pc:sldMkLst>
          <pc:docMk/>
          <pc:sldMk cId="3330163048" sldId="267"/>
        </pc:sldMkLst>
        <pc:spChg chg="mod">
          <ac:chgData name="KULUMBA Francis" userId="fb47efad-1e90-4985-bcbd-b0b6a8909231" providerId="ADAL" clId="{E3A7EF0A-0760-4C2A-937E-1F1D14C1AAE9}" dt="2020-12-30T16:59:12.991" v="2960" actId="20577"/>
          <ac:spMkLst>
            <pc:docMk/>
            <pc:sldMk cId="3330163048" sldId="267"/>
            <ac:spMk id="2" creationId="{7725E44E-E542-487D-A52B-5EACB5644484}"/>
          </ac:spMkLst>
        </pc:spChg>
        <pc:spChg chg="add mod">
          <ac:chgData name="KULUMBA Francis" userId="fb47efad-1e90-4985-bcbd-b0b6a8909231" providerId="ADAL" clId="{E3A7EF0A-0760-4C2A-937E-1F1D14C1AAE9}" dt="2020-12-30T17:04:25.545" v="3223" actId="20577"/>
          <ac:spMkLst>
            <pc:docMk/>
            <pc:sldMk cId="3330163048" sldId="267"/>
            <ac:spMk id="5" creationId="{10DBA6E4-365B-4D32-99EC-4263D0FAE4D3}"/>
          </ac:spMkLst>
        </pc:spChg>
        <pc:picChg chg="add mod">
          <ac:chgData name="KULUMBA Francis" userId="fb47efad-1e90-4985-bcbd-b0b6a8909231" providerId="ADAL" clId="{E3A7EF0A-0760-4C2A-937E-1F1D14C1AAE9}" dt="2020-12-30T17:01:44.506" v="2965" actId="1076"/>
          <ac:picMkLst>
            <pc:docMk/>
            <pc:sldMk cId="3330163048" sldId="267"/>
            <ac:picMk id="4" creationId="{C42672D0-2E81-4736-A011-C0338813DA6B}"/>
          </ac:picMkLst>
        </pc:picChg>
      </pc:sldChg>
      <pc:sldChg chg="modSp add">
        <pc:chgData name="KULUMBA Francis" userId="fb47efad-1e90-4985-bcbd-b0b6a8909231" providerId="ADAL" clId="{E3A7EF0A-0760-4C2A-937E-1F1D14C1AAE9}" dt="2020-12-30T17:05:24.975" v="3265" actId="20577"/>
        <pc:sldMkLst>
          <pc:docMk/>
          <pc:sldMk cId="399780558" sldId="268"/>
        </pc:sldMkLst>
        <pc:spChg chg="mod">
          <ac:chgData name="KULUMBA Francis" userId="fb47efad-1e90-4985-bcbd-b0b6a8909231" providerId="ADAL" clId="{E3A7EF0A-0760-4C2A-937E-1F1D14C1AAE9}" dt="2020-12-30T17:05:19.500" v="3241" actId="20577"/>
          <ac:spMkLst>
            <pc:docMk/>
            <pc:sldMk cId="399780558" sldId="268"/>
            <ac:spMk id="2" creationId="{3C70DD67-EFA2-4549-87F3-0870FF37EF47}"/>
          </ac:spMkLst>
        </pc:spChg>
        <pc:spChg chg="mod">
          <ac:chgData name="KULUMBA Francis" userId="fb47efad-1e90-4985-bcbd-b0b6a8909231" providerId="ADAL" clId="{E3A7EF0A-0760-4C2A-937E-1F1D14C1AAE9}" dt="2020-12-30T17:05:24.975" v="3265" actId="20577"/>
          <ac:spMkLst>
            <pc:docMk/>
            <pc:sldMk cId="399780558" sldId="268"/>
            <ac:spMk id="3" creationId="{D0BE1D92-B80F-4F42-8279-60743D93608D}"/>
          </ac:spMkLst>
        </pc:spChg>
      </pc:sldChg>
      <pc:sldChg chg="addSp modSp add">
        <pc:chgData name="KULUMBA Francis" userId="fb47efad-1e90-4985-bcbd-b0b6a8909231" providerId="ADAL" clId="{E3A7EF0A-0760-4C2A-937E-1F1D14C1AAE9}" dt="2020-12-30T17:16:12.478" v="3758" actId="1076"/>
        <pc:sldMkLst>
          <pc:docMk/>
          <pc:sldMk cId="337211396" sldId="269"/>
        </pc:sldMkLst>
        <pc:spChg chg="mod">
          <ac:chgData name="KULUMBA Francis" userId="fb47efad-1e90-4985-bcbd-b0b6a8909231" providerId="ADAL" clId="{E3A7EF0A-0760-4C2A-937E-1F1D14C1AAE9}" dt="2020-12-30T17:10:31.336" v="3281" actId="20577"/>
          <ac:spMkLst>
            <pc:docMk/>
            <pc:sldMk cId="337211396" sldId="269"/>
            <ac:spMk id="2" creationId="{7AACB8E3-515A-4E27-88FF-08B07561FF47}"/>
          </ac:spMkLst>
        </pc:spChg>
        <pc:spChg chg="add mod">
          <ac:chgData name="KULUMBA Francis" userId="fb47efad-1e90-4985-bcbd-b0b6a8909231" providerId="ADAL" clId="{E3A7EF0A-0760-4C2A-937E-1F1D14C1AAE9}" dt="2020-12-30T17:15:29.509" v="3752" actId="1076"/>
          <ac:spMkLst>
            <pc:docMk/>
            <pc:sldMk cId="337211396" sldId="269"/>
            <ac:spMk id="4" creationId="{6B876E57-1650-41CC-895F-ECD559352BB8}"/>
          </ac:spMkLst>
        </pc:spChg>
        <pc:picChg chg="add mod">
          <ac:chgData name="KULUMBA Francis" userId="fb47efad-1e90-4985-bcbd-b0b6a8909231" providerId="ADAL" clId="{E3A7EF0A-0760-4C2A-937E-1F1D14C1AAE9}" dt="2020-12-30T17:16:12.478" v="3758" actId="1076"/>
          <ac:picMkLst>
            <pc:docMk/>
            <pc:sldMk cId="337211396" sldId="269"/>
            <ac:picMk id="6" creationId="{372FC91E-6FFB-4167-AE0B-2F38AD1FAE6E}"/>
          </ac:picMkLst>
        </pc:picChg>
      </pc:sldChg>
      <pc:sldChg chg="addSp modSp add">
        <pc:chgData name="KULUMBA Francis" userId="fb47efad-1e90-4985-bcbd-b0b6a8909231" providerId="ADAL" clId="{E3A7EF0A-0760-4C2A-937E-1F1D14C1AAE9}" dt="2020-12-30T17:17:37.818" v="3784" actId="1076"/>
        <pc:sldMkLst>
          <pc:docMk/>
          <pc:sldMk cId="3008255826" sldId="270"/>
        </pc:sldMkLst>
        <pc:spChg chg="mod">
          <ac:chgData name="KULUMBA Francis" userId="fb47efad-1e90-4985-bcbd-b0b6a8909231" providerId="ADAL" clId="{E3A7EF0A-0760-4C2A-937E-1F1D14C1AAE9}" dt="2020-12-30T17:16:53.546" v="3766" actId="20577"/>
          <ac:spMkLst>
            <pc:docMk/>
            <pc:sldMk cId="3008255826" sldId="270"/>
            <ac:spMk id="2" creationId="{74496F47-EAD2-4FA2-B8DF-B2A3B94630C8}"/>
          </ac:spMkLst>
        </pc:spChg>
        <pc:spChg chg="add mod">
          <ac:chgData name="KULUMBA Francis" userId="fb47efad-1e90-4985-bcbd-b0b6a8909231" providerId="ADAL" clId="{E3A7EF0A-0760-4C2A-937E-1F1D14C1AAE9}" dt="2020-12-30T17:17:08.049" v="3782" actId="1076"/>
          <ac:spMkLst>
            <pc:docMk/>
            <pc:sldMk cId="3008255826" sldId="270"/>
            <ac:spMk id="4" creationId="{1E520CF1-B7F2-40DE-BD4E-032D8427A739}"/>
          </ac:spMkLst>
        </pc:spChg>
        <pc:picChg chg="add mod">
          <ac:chgData name="KULUMBA Francis" userId="fb47efad-1e90-4985-bcbd-b0b6a8909231" providerId="ADAL" clId="{E3A7EF0A-0760-4C2A-937E-1F1D14C1AAE9}" dt="2020-12-30T17:17:37.818" v="3784" actId="1076"/>
          <ac:picMkLst>
            <pc:docMk/>
            <pc:sldMk cId="3008255826" sldId="270"/>
            <ac:picMk id="5" creationId="{9359EA7C-1CDB-4EE9-8479-335DFB69EFD2}"/>
          </ac:picMkLst>
        </pc:picChg>
      </pc:sldChg>
      <pc:sldChg chg="addSp delSp modSp add">
        <pc:chgData name="KULUMBA Francis" userId="fb47efad-1e90-4985-bcbd-b0b6a8909231" providerId="ADAL" clId="{E3A7EF0A-0760-4C2A-937E-1F1D14C1AAE9}" dt="2020-12-30T17:18:29.674" v="3803" actId="1076"/>
        <pc:sldMkLst>
          <pc:docMk/>
          <pc:sldMk cId="565360800" sldId="271"/>
        </pc:sldMkLst>
        <pc:spChg chg="mod">
          <ac:chgData name="KULUMBA Francis" userId="fb47efad-1e90-4985-bcbd-b0b6a8909231" providerId="ADAL" clId="{E3A7EF0A-0760-4C2A-937E-1F1D14C1AAE9}" dt="2020-12-30T17:18:10.585" v="3800" actId="20577"/>
          <ac:spMkLst>
            <pc:docMk/>
            <pc:sldMk cId="565360800" sldId="271"/>
            <ac:spMk id="4" creationId="{1E520CF1-B7F2-40DE-BD4E-032D8427A739}"/>
          </ac:spMkLst>
        </pc:spChg>
        <pc:picChg chg="del">
          <ac:chgData name="KULUMBA Francis" userId="fb47efad-1e90-4985-bcbd-b0b6a8909231" providerId="ADAL" clId="{E3A7EF0A-0760-4C2A-937E-1F1D14C1AAE9}" dt="2020-12-30T17:18:25.254" v="3801" actId="478"/>
          <ac:picMkLst>
            <pc:docMk/>
            <pc:sldMk cId="565360800" sldId="271"/>
            <ac:picMk id="5" creationId="{9359EA7C-1CDB-4EE9-8479-335DFB69EFD2}"/>
          </ac:picMkLst>
        </pc:picChg>
        <pc:picChg chg="add mod">
          <ac:chgData name="KULUMBA Francis" userId="fb47efad-1e90-4985-bcbd-b0b6a8909231" providerId="ADAL" clId="{E3A7EF0A-0760-4C2A-937E-1F1D14C1AAE9}" dt="2020-12-30T17:18:29.674" v="3803" actId="1076"/>
          <ac:picMkLst>
            <pc:docMk/>
            <pc:sldMk cId="565360800" sldId="271"/>
            <ac:picMk id="6" creationId="{53C0B044-4A83-46D0-9583-90429E11D124}"/>
          </ac:picMkLst>
        </pc:picChg>
      </pc:sldChg>
      <pc:sldChg chg="addSp delSp modSp add">
        <pc:chgData name="KULUMBA Francis" userId="fb47efad-1e90-4985-bcbd-b0b6a8909231" providerId="ADAL" clId="{E3A7EF0A-0760-4C2A-937E-1F1D14C1AAE9}" dt="2020-12-30T17:19:15.868" v="3828" actId="1076"/>
        <pc:sldMkLst>
          <pc:docMk/>
          <pc:sldMk cId="540274301" sldId="272"/>
        </pc:sldMkLst>
        <pc:spChg chg="mod">
          <ac:chgData name="KULUMBA Francis" userId="fb47efad-1e90-4985-bcbd-b0b6a8909231" providerId="ADAL" clId="{E3A7EF0A-0760-4C2A-937E-1F1D14C1AAE9}" dt="2020-12-30T17:19:07.378" v="3825" actId="20577"/>
          <ac:spMkLst>
            <pc:docMk/>
            <pc:sldMk cId="540274301" sldId="272"/>
            <ac:spMk id="4" creationId="{1E520CF1-B7F2-40DE-BD4E-032D8427A739}"/>
          </ac:spMkLst>
        </pc:spChg>
        <pc:picChg chg="del">
          <ac:chgData name="KULUMBA Francis" userId="fb47efad-1e90-4985-bcbd-b0b6a8909231" providerId="ADAL" clId="{E3A7EF0A-0760-4C2A-937E-1F1D14C1AAE9}" dt="2020-12-30T17:19:11.360" v="3826" actId="478"/>
          <ac:picMkLst>
            <pc:docMk/>
            <pc:sldMk cId="540274301" sldId="272"/>
            <ac:picMk id="5" creationId="{9359EA7C-1CDB-4EE9-8479-335DFB69EFD2}"/>
          </ac:picMkLst>
        </pc:picChg>
        <pc:picChg chg="add mod">
          <ac:chgData name="KULUMBA Francis" userId="fb47efad-1e90-4985-bcbd-b0b6a8909231" providerId="ADAL" clId="{E3A7EF0A-0760-4C2A-937E-1F1D14C1AAE9}" dt="2020-12-30T17:19:15.868" v="3828" actId="1076"/>
          <ac:picMkLst>
            <pc:docMk/>
            <pc:sldMk cId="540274301" sldId="272"/>
            <ac:picMk id="6" creationId="{5649FA78-BF0A-47D3-AB2D-9575D698EDD8}"/>
          </ac:picMkLst>
        </pc:picChg>
      </pc:sldChg>
      <pc:sldChg chg="addSp modSp add">
        <pc:chgData name="KULUMBA Francis" userId="fb47efad-1e90-4985-bcbd-b0b6a8909231" providerId="ADAL" clId="{E3A7EF0A-0760-4C2A-937E-1F1D14C1AAE9}" dt="2020-12-30T17:21:27.643" v="3873" actId="1076"/>
        <pc:sldMkLst>
          <pc:docMk/>
          <pc:sldMk cId="2810167225" sldId="273"/>
        </pc:sldMkLst>
        <pc:spChg chg="mod">
          <ac:chgData name="KULUMBA Francis" userId="fb47efad-1e90-4985-bcbd-b0b6a8909231" providerId="ADAL" clId="{E3A7EF0A-0760-4C2A-937E-1F1D14C1AAE9}" dt="2020-12-30T17:20:08.591" v="3836" actId="20577"/>
          <ac:spMkLst>
            <pc:docMk/>
            <pc:sldMk cId="2810167225" sldId="273"/>
            <ac:spMk id="2" creationId="{24F5D967-4F8B-4C77-BCEF-7F6B81D54325}"/>
          </ac:spMkLst>
        </pc:spChg>
        <pc:spChg chg="add mod">
          <ac:chgData name="KULUMBA Francis" userId="fb47efad-1e90-4985-bcbd-b0b6a8909231" providerId="ADAL" clId="{E3A7EF0A-0760-4C2A-937E-1F1D14C1AAE9}" dt="2020-12-30T17:20:23.591" v="3867" actId="14100"/>
          <ac:spMkLst>
            <pc:docMk/>
            <pc:sldMk cId="2810167225" sldId="273"/>
            <ac:spMk id="4" creationId="{B1642585-1262-4C42-9C15-704D40182DD2}"/>
          </ac:spMkLst>
        </pc:spChg>
        <pc:picChg chg="add mod">
          <ac:chgData name="KULUMBA Francis" userId="fb47efad-1e90-4985-bcbd-b0b6a8909231" providerId="ADAL" clId="{E3A7EF0A-0760-4C2A-937E-1F1D14C1AAE9}" dt="2020-12-30T17:21:05.117" v="3869" actId="1076"/>
          <ac:picMkLst>
            <pc:docMk/>
            <pc:sldMk cId="2810167225" sldId="273"/>
            <ac:picMk id="5" creationId="{E2D8197A-D3C7-48CF-B23B-C0E2317422AE}"/>
          </ac:picMkLst>
        </pc:picChg>
        <pc:picChg chg="add mod">
          <ac:chgData name="KULUMBA Francis" userId="fb47efad-1e90-4985-bcbd-b0b6a8909231" providerId="ADAL" clId="{E3A7EF0A-0760-4C2A-937E-1F1D14C1AAE9}" dt="2020-12-30T17:21:27.643" v="3873" actId="1076"/>
          <ac:picMkLst>
            <pc:docMk/>
            <pc:sldMk cId="2810167225" sldId="273"/>
            <ac:picMk id="6" creationId="{FE1983E8-BB36-425C-ABD7-7DF208534C54}"/>
          </ac:picMkLst>
        </pc:picChg>
      </pc:sldChg>
      <pc:sldChg chg="modSp add">
        <pc:chgData name="KULUMBA Francis" userId="fb47efad-1e90-4985-bcbd-b0b6a8909231" providerId="ADAL" clId="{E3A7EF0A-0760-4C2A-937E-1F1D14C1AAE9}" dt="2020-12-30T17:21:55.617" v="3910" actId="20577"/>
        <pc:sldMkLst>
          <pc:docMk/>
          <pc:sldMk cId="3883050316" sldId="274"/>
        </pc:sldMkLst>
        <pc:spChg chg="mod">
          <ac:chgData name="KULUMBA Francis" userId="fb47efad-1e90-4985-bcbd-b0b6a8909231" providerId="ADAL" clId="{E3A7EF0A-0760-4C2A-937E-1F1D14C1AAE9}" dt="2020-12-30T17:21:50.137" v="3886" actId="20577"/>
          <ac:spMkLst>
            <pc:docMk/>
            <pc:sldMk cId="3883050316" sldId="274"/>
            <ac:spMk id="2" creationId="{538BCA4A-BFFC-4BF3-99FE-7888BE4B33D7}"/>
          </ac:spMkLst>
        </pc:spChg>
        <pc:spChg chg="mod">
          <ac:chgData name="KULUMBA Francis" userId="fb47efad-1e90-4985-bcbd-b0b6a8909231" providerId="ADAL" clId="{E3A7EF0A-0760-4C2A-937E-1F1D14C1AAE9}" dt="2020-12-30T17:21:55.617" v="3910" actId="20577"/>
          <ac:spMkLst>
            <pc:docMk/>
            <pc:sldMk cId="3883050316" sldId="274"/>
            <ac:spMk id="3" creationId="{5E44EA8E-C93E-44D9-93CE-08496357C197}"/>
          </ac:spMkLst>
        </pc:spChg>
      </pc:sldChg>
      <pc:sldChg chg="addSp delSp modSp add">
        <pc:chgData name="KULUMBA Francis" userId="fb47efad-1e90-4985-bcbd-b0b6a8909231" providerId="ADAL" clId="{E3A7EF0A-0760-4C2A-937E-1F1D14C1AAE9}" dt="2020-12-30T17:25:58.780" v="4034" actId="1076"/>
        <pc:sldMkLst>
          <pc:docMk/>
          <pc:sldMk cId="630253502" sldId="275"/>
        </pc:sldMkLst>
        <pc:spChg chg="mod">
          <ac:chgData name="KULUMBA Francis" userId="fb47efad-1e90-4985-bcbd-b0b6a8909231" providerId="ADAL" clId="{E3A7EF0A-0760-4C2A-937E-1F1D14C1AAE9}" dt="2020-12-30T17:22:03.778" v="3923" actId="20577"/>
          <ac:spMkLst>
            <pc:docMk/>
            <pc:sldMk cId="630253502" sldId="275"/>
            <ac:spMk id="2" creationId="{3FA668B0-890A-4AF0-80DA-4578C46F6A67}"/>
          </ac:spMkLst>
        </pc:spChg>
        <pc:spChg chg="add mod">
          <ac:chgData name="KULUMBA Francis" userId="fb47efad-1e90-4985-bcbd-b0b6a8909231" providerId="ADAL" clId="{E3A7EF0A-0760-4C2A-937E-1F1D14C1AAE9}" dt="2020-12-30T17:24:19.672" v="4018" actId="1076"/>
          <ac:spMkLst>
            <pc:docMk/>
            <pc:sldMk cId="630253502" sldId="275"/>
            <ac:spMk id="4" creationId="{F7776A4D-5195-4632-827F-F03C8375CCAB}"/>
          </ac:spMkLst>
        </pc:spChg>
        <pc:spChg chg="add del mod">
          <ac:chgData name="KULUMBA Francis" userId="fb47efad-1e90-4985-bcbd-b0b6a8909231" providerId="ADAL" clId="{E3A7EF0A-0760-4C2A-937E-1F1D14C1AAE9}" dt="2020-12-30T17:25:02.021" v="4025" actId="478"/>
          <ac:spMkLst>
            <pc:docMk/>
            <pc:sldMk cId="630253502" sldId="275"/>
            <ac:spMk id="5" creationId="{B8228A46-F140-41B1-9A28-AE666209BF0B}"/>
          </ac:spMkLst>
        </pc:spChg>
        <pc:graphicFrameChg chg="add mod modGraphic">
          <ac:chgData name="KULUMBA Francis" userId="fb47efad-1e90-4985-bcbd-b0b6a8909231" providerId="ADAL" clId="{E3A7EF0A-0760-4C2A-937E-1F1D14C1AAE9}" dt="2020-12-30T17:25:58.780" v="4034" actId="1076"/>
          <ac:graphicFrameMkLst>
            <pc:docMk/>
            <pc:sldMk cId="630253502" sldId="275"/>
            <ac:graphicFrameMk id="6" creationId="{634475BE-4C09-4962-9D7D-CB32590C8594}"/>
          </ac:graphicFrameMkLst>
        </pc:graphicFrameChg>
      </pc:sldChg>
      <pc:sldMasterChg chg="addSp modSp modSldLayout">
        <pc:chgData name="KULUMBA Francis" userId="fb47efad-1e90-4985-bcbd-b0b6a8909231" providerId="ADAL" clId="{E3A7EF0A-0760-4C2A-937E-1F1D14C1AAE9}" dt="2020-12-29T14:50:41.333" v="204" actId="14100"/>
        <pc:sldMasterMkLst>
          <pc:docMk/>
          <pc:sldMasterMk cId="0" sldId="2147483648"/>
        </pc:sldMasterMkLst>
        <pc:spChg chg="mod">
          <ac:chgData name="KULUMBA Francis" userId="fb47efad-1e90-4985-bcbd-b0b6a8909231" providerId="ADAL" clId="{E3A7EF0A-0760-4C2A-937E-1F1D14C1AAE9}" dt="2020-12-29T14:43:29.835" v="98" actId="20577"/>
          <ac:spMkLst>
            <pc:docMk/>
            <pc:sldMasterMk cId="0" sldId="2147483648"/>
            <ac:spMk id="5" creationId="{00000000-0000-0000-0000-000000000000}"/>
          </ac:spMkLst>
        </pc:spChg>
        <pc:picChg chg="add mod">
          <ac:chgData name="KULUMBA Francis" userId="fb47efad-1e90-4985-bcbd-b0b6a8909231" providerId="ADAL" clId="{E3A7EF0A-0760-4C2A-937E-1F1D14C1AAE9}" dt="2020-12-29T14:50:41.333" v="204" actId="14100"/>
          <ac:picMkLst>
            <pc:docMk/>
            <pc:sldMasterMk cId="0" sldId="2147483648"/>
            <ac:picMk id="1026" creationId="{E74D792B-50AE-4635-ABBF-426327780DF4}"/>
          </ac:picMkLst>
        </pc:picChg>
        <pc:sldLayoutChg chg="addSp modSp">
          <pc:chgData name="KULUMBA Francis" userId="fb47efad-1e90-4985-bcbd-b0b6a8909231" providerId="ADAL" clId="{E3A7EF0A-0760-4C2A-937E-1F1D14C1AAE9}" dt="2020-12-29T14:49:15.002" v="200" actId="20577"/>
          <pc:sldLayoutMkLst>
            <pc:docMk/>
            <pc:sldMasterMk cId="0" sldId="2147483648"/>
            <pc:sldLayoutMk cId="0" sldId="2147483649"/>
          </pc:sldLayoutMkLst>
          <pc:spChg chg="mod">
            <ac:chgData name="KULUMBA Francis" userId="fb47efad-1e90-4985-bcbd-b0b6a8909231" providerId="ADAL" clId="{E3A7EF0A-0760-4C2A-937E-1F1D14C1AAE9}" dt="2020-12-29T14:48:09.281" v="136" actId="20577"/>
            <ac:spMkLst>
              <pc:docMk/>
              <pc:sldMasterMk cId="0" sldId="2147483648"/>
              <pc:sldLayoutMk cId="0" sldId="2147483649"/>
              <ac:spMk id="2" creationId="{00000000-0000-0000-0000-000000000000}"/>
            </ac:spMkLst>
          </pc:spChg>
          <pc:spChg chg="mod">
            <ac:chgData name="KULUMBA Francis" userId="fb47efad-1e90-4985-bcbd-b0b6a8909231" providerId="ADAL" clId="{E3A7EF0A-0760-4C2A-937E-1F1D14C1AAE9}" dt="2020-12-29T14:48:59.993" v="159" actId="20577"/>
            <ac:spMkLst>
              <pc:docMk/>
              <pc:sldMasterMk cId="0" sldId="2147483648"/>
              <pc:sldLayoutMk cId="0" sldId="2147483649"/>
              <ac:spMk id="3" creationId="{00000000-0000-0000-0000-000000000000}"/>
            </ac:spMkLst>
          </pc:spChg>
          <pc:spChg chg="mod">
            <ac:chgData name="KULUMBA Francis" userId="fb47efad-1e90-4985-bcbd-b0b6a8909231" providerId="ADAL" clId="{E3A7EF0A-0760-4C2A-937E-1F1D14C1AAE9}" dt="2020-12-29T14:49:15.002" v="200" actId="20577"/>
            <ac:spMkLst>
              <pc:docMk/>
              <pc:sldMasterMk cId="0" sldId="2147483648"/>
              <pc:sldLayoutMk cId="0" sldId="2147483649"/>
              <ac:spMk id="5" creationId="{00000000-0000-0000-0000-000000000000}"/>
            </ac:spMkLst>
          </pc:spChg>
          <pc:picChg chg="add mod">
            <ac:chgData name="KULUMBA Francis" userId="fb47efad-1e90-4985-bcbd-b0b6a8909231" providerId="ADAL" clId="{E3A7EF0A-0760-4C2A-937E-1F1D14C1AAE9}" dt="2020-12-29T14:47:15.039" v="107" actId="29295"/>
            <ac:picMkLst>
              <pc:docMk/>
              <pc:sldMasterMk cId="0" sldId="2147483648"/>
              <pc:sldLayoutMk cId="0" sldId="2147483649"/>
              <ac:picMk id="9" creationId="{E0D61C84-C5A7-485E-921E-1815239C8544}"/>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5D818-B59D-4E08-A829-08C636802514}" type="datetimeFigureOut">
              <a:rPr lang="fr-FR" smtClean="0"/>
              <a:t>29/12/2020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40874-BAEB-482B-A369-7327F6C51996}" type="slidenum">
              <a:rPr lang="fr-FR" smtClean="0"/>
              <a:t>‹N°›</a:t>
            </a:fld>
            <a:endParaRPr lang="fr-FR"/>
          </a:p>
        </p:txBody>
      </p:sp>
    </p:spTree>
    <p:extLst>
      <p:ext uri="{BB962C8B-B14F-4D97-AF65-F5344CB8AC3E}">
        <p14:creationId xmlns:p14="http://schemas.microsoft.com/office/powerpoint/2010/main" val="103901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9" name="Image 8" descr="Une image contenant texte&#10;&#10;Description générée automatiquement">
            <a:extLst>
              <a:ext uri="{FF2B5EF4-FFF2-40B4-BE49-F238E27FC236}">
                <a16:creationId xmlns:a16="http://schemas.microsoft.com/office/drawing/2014/main" id="{E0D61C84-C5A7-485E-921E-1815239C8544}"/>
              </a:ext>
            </a:extLst>
          </p:cNvPr>
          <p:cNvPicPr>
            <a:picLocks noChangeAspect="1"/>
          </p:cNvPicPr>
          <p:nvPr userDrawn="1"/>
        </p:nvPicPr>
        <p:blipFill>
          <a:blip r:embed="rId2">
            <a:alphaModFix amt="50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0"/>
            <a:ext cx="12192000" cy="8121507"/>
          </a:xfrm>
          <a:prstGeom prst="rect">
            <a:avLst/>
          </a:prstGeom>
        </p:spPr>
      </p:pic>
      <p:sp>
        <p:nvSpPr>
          <p:cNvPr id="2" name="Title 1"/>
          <p:cNvSpPr>
            <a:spLocks noGrp="1"/>
          </p:cNvSpPr>
          <p:nvPr>
            <p:ph type="ctrTitle" hasCustomPrompt="1"/>
          </p:nvPr>
        </p:nvSpPr>
        <p:spPr>
          <a:xfrm>
            <a:off x="1915128" y="1788454"/>
            <a:ext cx="8361229" cy="2098226"/>
          </a:xfrm>
        </p:spPr>
        <p:txBody>
          <a:bodyPr anchor="b">
            <a:noAutofit/>
          </a:bodyPr>
          <a:lstStyle>
            <a:lvl1pPr algn="ctr">
              <a:defRPr sz="7200" cap="all" baseline="0">
                <a:solidFill>
                  <a:schemeClr val="tx2"/>
                </a:solidFill>
              </a:defRPr>
            </a:lvl1pPr>
          </a:lstStyle>
          <a:p>
            <a:r>
              <a:rPr lang="en-US" dirty="0"/>
              <a:t>Python for data analysis</a:t>
            </a:r>
          </a:p>
        </p:txBody>
      </p:sp>
      <p:sp>
        <p:nvSpPr>
          <p:cNvPr id="3" name="Subtitle 2"/>
          <p:cNvSpPr>
            <a:spLocks noGrp="1"/>
          </p:cNvSpPr>
          <p:nvPr>
            <p:ph type="subTitle" idx="1" hasCustomPrompt="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Obesity Data Set</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F5553AB-1CE0-49AF-9601-F74C5F4B0056}" type="datetime1">
              <a:rPr lang="en-US" smtClean="0"/>
              <a:t>12/29/2020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dirty="0"/>
              <a:t>DIA4 – LIMNAVONG Thomas, KULUMBA Francis</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4AC17-D3F1-49FE-9448-FBC4BB3D6BD0}" type="datetime1">
              <a:rPr lang="en-US" smtClean="0"/>
              <a:t>12/29/2020</a:t>
            </a:fld>
            <a:endParaRPr lang="en-US" dirty="0"/>
          </a:p>
        </p:txBody>
      </p:sp>
      <p:sp>
        <p:nvSpPr>
          <p:cNvPr id="5" name="Footer Placeholder 4"/>
          <p:cNvSpPr>
            <a:spLocks noGrp="1"/>
          </p:cNvSpPr>
          <p:nvPr>
            <p:ph type="ftr" sz="quarter" idx="11"/>
          </p:nvPr>
        </p:nvSpPr>
        <p:spPr/>
        <p:txBody>
          <a:bodyPr/>
          <a:lstStyle/>
          <a:p>
            <a:r>
              <a:rPr lang="pt-BR"/>
              <a:t>DIA4 – LIMNAVONG Thomas, KULUMBA Francis</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AD5BD-161D-4153-B58E-6A4BFD268A94}" type="datetime1">
              <a:rPr lang="en-US" smtClean="0"/>
              <a:t>12/29/2020</a:t>
            </a:fld>
            <a:endParaRPr lang="en-US" dirty="0"/>
          </a:p>
        </p:txBody>
      </p:sp>
      <p:sp>
        <p:nvSpPr>
          <p:cNvPr id="5" name="Footer Placeholder 4"/>
          <p:cNvSpPr>
            <a:spLocks noGrp="1"/>
          </p:cNvSpPr>
          <p:nvPr>
            <p:ph type="ftr" sz="quarter" idx="11"/>
          </p:nvPr>
        </p:nvSpPr>
        <p:spPr/>
        <p:txBody>
          <a:bodyPr/>
          <a:lstStyle/>
          <a:p>
            <a:r>
              <a:rPr lang="pt-BR"/>
              <a:t>DIA4 – LIMNAVONG Thomas, KULUMBA Francis</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70020-83D4-40F4-B074-7834387FED8D}" type="datetime1">
              <a:rPr lang="en-US" smtClean="0"/>
              <a:t>12/29/2020</a:t>
            </a:fld>
            <a:endParaRPr lang="en-US" dirty="0"/>
          </a:p>
        </p:txBody>
      </p:sp>
      <p:sp>
        <p:nvSpPr>
          <p:cNvPr id="5" name="Footer Placeholder 4"/>
          <p:cNvSpPr>
            <a:spLocks noGrp="1"/>
          </p:cNvSpPr>
          <p:nvPr>
            <p:ph type="ftr" sz="quarter" idx="11"/>
          </p:nvPr>
        </p:nvSpPr>
        <p:spPr/>
        <p:txBody>
          <a:bodyPr/>
          <a:lstStyle/>
          <a:p>
            <a:r>
              <a:rPr lang="pt-BR"/>
              <a:t>DIA4 – LIMNAVONG Thomas, KULUMBA Francis</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68048C3-0A06-47E4-A2F1-A621E88F3B3C}" type="datetime1">
              <a:rPr lang="en-US" smtClean="0"/>
              <a:t>12/29/2020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pt-BR"/>
              <a:t>DIA4 – LIMNAVONG Thomas, KULUMBA Francis</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4AB431-5622-44EB-A3FC-305F8B347C2D}" type="datetime1">
              <a:rPr lang="en-US" smtClean="0"/>
              <a:t>12/29/2020</a:t>
            </a:fld>
            <a:endParaRPr lang="en-US" dirty="0"/>
          </a:p>
        </p:txBody>
      </p:sp>
      <p:sp>
        <p:nvSpPr>
          <p:cNvPr id="6" name="Footer Placeholder 5"/>
          <p:cNvSpPr>
            <a:spLocks noGrp="1"/>
          </p:cNvSpPr>
          <p:nvPr>
            <p:ph type="ftr" sz="quarter" idx="11"/>
          </p:nvPr>
        </p:nvSpPr>
        <p:spPr/>
        <p:txBody>
          <a:bodyPr/>
          <a:lstStyle/>
          <a:p>
            <a:r>
              <a:rPr lang="pt-BR"/>
              <a:t>DIA4 – LIMNAVONG Thomas, KULUMBA Francis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948DC-C585-4908-8E5C-239229AD09B5}" type="datetime1">
              <a:rPr lang="en-US" smtClean="0"/>
              <a:t>12/29/2020</a:t>
            </a:fld>
            <a:endParaRPr lang="en-US" dirty="0"/>
          </a:p>
        </p:txBody>
      </p:sp>
      <p:sp>
        <p:nvSpPr>
          <p:cNvPr id="8" name="Footer Placeholder 7"/>
          <p:cNvSpPr>
            <a:spLocks noGrp="1"/>
          </p:cNvSpPr>
          <p:nvPr>
            <p:ph type="ftr" sz="quarter" idx="11"/>
          </p:nvPr>
        </p:nvSpPr>
        <p:spPr/>
        <p:txBody>
          <a:bodyPr/>
          <a:lstStyle/>
          <a:p>
            <a:r>
              <a:rPr lang="pt-BR"/>
              <a:t>DIA4 – LIMNAVONG Thomas, KULUMBA Francis</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C89614-4322-44AA-BE46-5E9EBA7CADC6}" type="datetime1">
              <a:rPr lang="en-US" smtClean="0"/>
              <a:t>12/29/2020</a:t>
            </a:fld>
            <a:endParaRPr lang="en-US" dirty="0"/>
          </a:p>
        </p:txBody>
      </p:sp>
      <p:sp>
        <p:nvSpPr>
          <p:cNvPr id="4" name="Footer Placeholder 3"/>
          <p:cNvSpPr>
            <a:spLocks noGrp="1"/>
          </p:cNvSpPr>
          <p:nvPr>
            <p:ph type="ftr" sz="quarter" idx="11"/>
          </p:nvPr>
        </p:nvSpPr>
        <p:spPr/>
        <p:txBody>
          <a:bodyPr/>
          <a:lstStyle/>
          <a:p>
            <a:r>
              <a:rPr lang="pt-BR"/>
              <a:t>DIA4 – LIMNAVONG Thomas, KULUMBA Francis</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26C29-F83F-412D-92A0-358C75E5538E}" type="datetime1">
              <a:rPr lang="en-US" smtClean="0"/>
              <a:t>12/29/2020</a:t>
            </a:fld>
            <a:endParaRPr lang="en-US" dirty="0"/>
          </a:p>
        </p:txBody>
      </p:sp>
      <p:sp>
        <p:nvSpPr>
          <p:cNvPr id="3" name="Footer Placeholder 2"/>
          <p:cNvSpPr>
            <a:spLocks noGrp="1"/>
          </p:cNvSpPr>
          <p:nvPr>
            <p:ph type="ftr" sz="quarter" idx="11"/>
          </p:nvPr>
        </p:nvSpPr>
        <p:spPr/>
        <p:txBody>
          <a:bodyPr/>
          <a:lstStyle/>
          <a:p>
            <a:r>
              <a:rPr lang="pt-BR"/>
              <a:t>DIA4 – LIMNAVONG Thomas, KULUMBA Francis</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3AE242-3D1E-4C2C-ADBE-B655B70286A9}" type="datetime1">
              <a:rPr lang="en-US" smtClean="0"/>
              <a:t>12/29/2020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pt-BR"/>
              <a:t>DIA4 – LIMNAVONG Thomas, KULUMBA Francis</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0821C13-92E0-4198-B2B0-F8200CE26558}" type="datetime1">
              <a:rPr lang="en-US" smtClean="0"/>
              <a:t>12/29/2020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pt-BR"/>
              <a:t>DIA4 – LIMNAVONG Thomas, KULUMBA Francis</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C2F3378-E695-4BFB-BD72-F3F349D3E38E}" type="datetime1">
              <a:rPr lang="en-US" smtClean="0"/>
              <a:t>12/29/2020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pt-BR"/>
              <a:t>DIA4 – LIMNAVONG Thomas, KULUMBA Francis</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Presse - Ecole d'Ingénieurs Paris-La Défense ESILV">
            <a:extLst>
              <a:ext uri="{FF2B5EF4-FFF2-40B4-BE49-F238E27FC236}">
                <a16:creationId xmlns:a16="http://schemas.microsoft.com/office/drawing/2014/main" id="{E74D792B-50AE-4635-ABBF-426327780DF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972801" y="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archive.ics.uci.edu/ml/datasets/Estimation+of+obesity+levels+based+on+eating+habits+and+physical+condition+" TargetMode="External"/><Relationship Id="rId2" Type="http://schemas.openxmlformats.org/officeDocument/2006/relationships/hyperlink" Target="https://www.sciencedirect.com/science/article/pii/S2352340919306985?via%3Dihub"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FOR DATA ANALYSIS</a:t>
            </a:r>
          </a:p>
        </p:txBody>
      </p:sp>
      <p:sp>
        <p:nvSpPr>
          <p:cNvPr id="3" name="Subtitle 2"/>
          <p:cNvSpPr>
            <a:spLocks noGrp="1"/>
          </p:cNvSpPr>
          <p:nvPr>
            <p:ph type="subTitle" idx="1"/>
          </p:nvPr>
        </p:nvSpPr>
        <p:spPr/>
        <p:txBody>
          <a:bodyPr/>
          <a:lstStyle/>
          <a:p>
            <a:r>
              <a:rPr lang="en-US" dirty="0"/>
              <a:t>Obesity Data Set</a:t>
            </a:r>
          </a:p>
        </p:txBody>
      </p:sp>
      <p:sp>
        <p:nvSpPr>
          <p:cNvPr id="4" name="Espace réservé du pied de page 3">
            <a:extLst>
              <a:ext uri="{FF2B5EF4-FFF2-40B4-BE49-F238E27FC236}">
                <a16:creationId xmlns:a16="http://schemas.microsoft.com/office/drawing/2014/main" id="{96A95789-A8DC-4778-9574-88FEF68DF864}"/>
              </a:ext>
            </a:extLst>
          </p:cNvPr>
          <p:cNvSpPr>
            <a:spLocks noGrp="1"/>
          </p:cNvSpPr>
          <p:nvPr>
            <p:ph type="ftr" sz="quarter" idx="11"/>
          </p:nvPr>
        </p:nvSpPr>
        <p:spPr/>
        <p:txBody>
          <a:bodyPr/>
          <a:lstStyle/>
          <a:p>
            <a:r>
              <a:rPr lang="en-US"/>
              <a:t>DIA4 – LIMNAVONG Thomas, KULUMBA Francis</a:t>
            </a:r>
            <a:endParaRPr lang="en-US" dirty="0"/>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D91E94-4D99-465B-9ADC-2FA331ED7453}"/>
              </a:ext>
            </a:extLst>
          </p:cNvPr>
          <p:cNvSpPr>
            <a:spLocks noGrp="1"/>
          </p:cNvSpPr>
          <p:nvPr>
            <p:ph type="title"/>
          </p:nvPr>
        </p:nvSpPr>
        <p:spPr/>
        <p:txBody>
          <a:bodyPr/>
          <a:lstStyle/>
          <a:p>
            <a:r>
              <a:rPr lang="fr-FR" dirty="0" err="1"/>
              <a:t>Missing</a:t>
            </a:r>
            <a:r>
              <a:rPr lang="fr-FR" dirty="0"/>
              <a:t> Values/Duplicates</a:t>
            </a:r>
          </a:p>
        </p:txBody>
      </p:sp>
      <p:sp>
        <p:nvSpPr>
          <p:cNvPr id="3" name="Espace réservé du pied de page 2">
            <a:extLst>
              <a:ext uri="{FF2B5EF4-FFF2-40B4-BE49-F238E27FC236}">
                <a16:creationId xmlns:a16="http://schemas.microsoft.com/office/drawing/2014/main" id="{3EA411CB-7A41-4CD8-87BF-1E278E5D6DF8}"/>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873F6880-0795-4EFE-9FC6-542F063C4A71}"/>
              </a:ext>
            </a:extLst>
          </p:cNvPr>
          <p:cNvSpPr txBox="1"/>
          <p:nvPr/>
        </p:nvSpPr>
        <p:spPr>
          <a:xfrm>
            <a:off x="2955585" y="2924805"/>
            <a:ext cx="6280830" cy="1569660"/>
          </a:xfrm>
          <a:prstGeom prst="rect">
            <a:avLst/>
          </a:prstGeom>
          <a:noFill/>
        </p:spPr>
        <p:txBody>
          <a:bodyPr wrap="square" rtlCol="0">
            <a:spAutoFit/>
          </a:bodyPr>
          <a:lstStyle/>
          <a:p>
            <a:r>
              <a:rPr lang="fr-FR" sz="2400" dirty="0"/>
              <a:t>No </a:t>
            </a:r>
            <a:r>
              <a:rPr lang="fr-FR" sz="2400" dirty="0" err="1"/>
              <a:t>missing</a:t>
            </a:r>
            <a:r>
              <a:rPr lang="fr-FR" sz="2400" dirty="0"/>
              <a:t> values to </a:t>
            </a:r>
            <a:r>
              <a:rPr lang="fr-FR" sz="2400" dirty="0" err="1"/>
              <a:t>handle</a:t>
            </a:r>
            <a:r>
              <a:rPr lang="fr-FR" sz="2400" dirty="0"/>
              <a:t> </a:t>
            </a:r>
            <a:r>
              <a:rPr lang="fr-FR" sz="2400" dirty="0" err="1"/>
              <a:t>here</a:t>
            </a:r>
            <a:endParaRPr lang="fr-FR" sz="2400" dirty="0"/>
          </a:p>
          <a:p>
            <a:endParaRPr lang="fr-FR" sz="2400" dirty="0"/>
          </a:p>
          <a:p>
            <a:r>
              <a:rPr lang="fr-FR" sz="2400" dirty="0" err="1"/>
              <a:t>Only</a:t>
            </a:r>
            <a:r>
              <a:rPr lang="fr-FR" sz="2400" dirty="0"/>
              <a:t> 4 duplicates </a:t>
            </a:r>
            <a:r>
              <a:rPr lang="fr-FR" sz="2400" dirty="0" err="1"/>
              <a:t>rows</a:t>
            </a:r>
            <a:r>
              <a:rPr lang="fr-FR" sz="2400" dirty="0"/>
              <a:t> </a:t>
            </a:r>
            <a:r>
              <a:rPr lang="fr-FR" sz="2400" dirty="0" err="1"/>
              <a:t>which</a:t>
            </a:r>
            <a:r>
              <a:rPr lang="fr-FR" sz="2400" dirty="0"/>
              <a:t> </a:t>
            </a:r>
            <a:r>
              <a:rPr lang="fr-FR" sz="2400" dirty="0" err="1"/>
              <a:t>is</a:t>
            </a:r>
            <a:r>
              <a:rPr lang="fr-FR" sz="2400" dirty="0"/>
              <a:t> a few and possible in real world, </a:t>
            </a:r>
            <a:r>
              <a:rPr lang="fr-FR" sz="2400" dirty="0" err="1"/>
              <a:t>we</a:t>
            </a:r>
            <a:r>
              <a:rPr lang="fr-FR" sz="2400" dirty="0"/>
              <a:t> </a:t>
            </a:r>
            <a:r>
              <a:rPr lang="fr-FR" sz="2400" dirty="0" err="1"/>
              <a:t>keep</a:t>
            </a:r>
            <a:r>
              <a:rPr lang="fr-FR" sz="2400" dirty="0"/>
              <a:t> </a:t>
            </a:r>
            <a:r>
              <a:rPr lang="fr-FR" sz="2400" dirty="0" err="1"/>
              <a:t>them</a:t>
            </a:r>
            <a:r>
              <a:rPr lang="fr-FR" sz="2400" dirty="0"/>
              <a:t>.</a:t>
            </a:r>
          </a:p>
        </p:txBody>
      </p:sp>
    </p:spTree>
    <p:extLst>
      <p:ext uri="{BB962C8B-B14F-4D97-AF65-F5344CB8AC3E}">
        <p14:creationId xmlns:p14="http://schemas.microsoft.com/office/powerpoint/2010/main" val="416651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25E44E-E542-487D-A52B-5EACB5644484}"/>
              </a:ext>
            </a:extLst>
          </p:cNvPr>
          <p:cNvSpPr>
            <a:spLocks noGrp="1"/>
          </p:cNvSpPr>
          <p:nvPr>
            <p:ph type="title"/>
          </p:nvPr>
        </p:nvSpPr>
        <p:spPr/>
        <p:txBody>
          <a:bodyPr/>
          <a:lstStyle/>
          <a:p>
            <a:r>
              <a:rPr lang="fr-FR" dirty="0" err="1"/>
              <a:t>Linear</a:t>
            </a:r>
            <a:r>
              <a:rPr lang="fr-FR" dirty="0"/>
              <a:t> Combinations</a:t>
            </a:r>
          </a:p>
        </p:txBody>
      </p:sp>
      <p:sp>
        <p:nvSpPr>
          <p:cNvPr id="3" name="Espace réservé du pied de page 2">
            <a:extLst>
              <a:ext uri="{FF2B5EF4-FFF2-40B4-BE49-F238E27FC236}">
                <a16:creationId xmlns:a16="http://schemas.microsoft.com/office/drawing/2014/main" id="{A4CFDB6E-62F7-4711-A4DE-85BE454EDC22}"/>
              </a:ext>
            </a:extLst>
          </p:cNvPr>
          <p:cNvSpPr>
            <a:spLocks noGrp="1"/>
          </p:cNvSpPr>
          <p:nvPr>
            <p:ph type="ftr" sz="quarter" idx="11"/>
          </p:nvPr>
        </p:nvSpPr>
        <p:spPr/>
        <p:txBody>
          <a:bodyPr/>
          <a:lstStyle/>
          <a:p>
            <a:r>
              <a:rPr lang="pt-BR"/>
              <a:t>DIA4 – LIMNAVONG Thomas, KULUMBA Francis</a:t>
            </a:r>
            <a:endParaRPr lang="en-US" dirty="0"/>
          </a:p>
        </p:txBody>
      </p:sp>
      <p:pic>
        <p:nvPicPr>
          <p:cNvPr id="4" name="Image 3">
            <a:extLst>
              <a:ext uri="{FF2B5EF4-FFF2-40B4-BE49-F238E27FC236}">
                <a16:creationId xmlns:a16="http://schemas.microsoft.com/office/drawing/2014/main" id="{C42672D0-2E81-4736-A011-C0338813DA6B}"/>
              </a:ext>
            </a:extLst>
          </p:cNvPr>
          <p:cNvPicPr>
            <a:picLocks noChangeAspect="1"/>
          </p:cNvPicPr>
          <p:nvPr/>
        </p:nvPicPr>
        <p:blipFill>
          <a:blip r:embed="rId2"/>
          <a:stretch>
            <a:fillRect/>
          </a:stretch>
        </p:blipFill>
        <p:spPr>
          <a:xfrm>
            <a:off x="1371600" y="1428750"/>
            <a:ext cx="5265597" cy="4805833"/>
          </a:xfrm>
          <a:prstGeom prst="rect">
            <a:avLst/>
          </a:prstGeom>
        </p:spPr>
      </p:pic>
      <p:sp>
        <p:nvSpPr>
          <p:cNvPr id="5" name="ZoneTexte 4">
            <a:extLst>
              <a:ext uri="{FF2B5EF4-FFF2-40B4-BE49-F238E27FC236}">
                <a16:creationId xmlns:a16="http://schemas.microsoft.com/office/drawing/2014/main" id="{10DBA6E4-365B-4D32-99EC-4263D0FAE4D3}"/>
              </a:ext>
            </a:extLst>
          </p:cNvPr>
          <p:cNvSpPr txBox="1"/>
          <p:nvPr/>
        </p:nvSpPr>
        <p:spPr>
          <a:xfrm>
            <a:off x="6925608" y="2092728"/>
            <a:ext cx="4497572" cy="3477875"/>
          </a:xfrm>
          <a:prstGeom prst="rect">
            <a:avLst/>
          </a:prstGeom>
          <a:noFill/>
        </p:spPr>
        <p:txBody>
          <a:bodyPr wrap="square" rtlCol="0">
            <a:spAutoFit/>
          </a:bodyPr>
          <a:lstStyle/>
          <a:p>
            <a:r>
              <a:rPr lang="fr-FR" sz="2000" dirty="0" err="1"/>
              <a:t>Height</a:t>
            </a:r>
            <a:r>
              <a:rPr lang="fr-FR" sz="2000" dirty="0"/>
              <a:t> and </a:t>
            </a:r>
            <a:r>
              <a:rPr lang="fr-FR" sz="2000" dirty="0" err="1"/>
              <a:t>Weight</a:t>
            </a:r>
            <a:r>
              <a:rPr lang="fr-FR" sz="2000" dirty="0"/>
              <a:t> are </a:t>
            </a:r>
            <a:r>
              <a:rPr lang="fr-FR" sz="2000" dirty="0" err="1"/>
              <a:t>strongly</a:t>
            </a:r>
            <a:r>
              <a:rPr lang="fr-FR" sz="2000" dirty="0"/>
              <a:t> </a:t>
            </a:r>
            <a:r>
              <a:rPr lang="fr-FR" sz="2000" dirty="0" err="1"/>
              <a:t>correlated</a:t>
            </a:r>
            <a:r>
              <a:rPr lang="fr-FR" sz="2000" dirty="0"/>
              <a:t> (Pearson </a:t>
            </a:r>
            <a:r>
              <a:rPr lang="fr-FR" sz="2000" dirty="0" err="1"/>
              <a:t>correlation</a:t>
            </a:r>
            <a:r>
              <a:rPr lang="fr-FR" sz="2000" dirty="0"/>
              <a:t>)</a:t>
            </a:r>
          </a:p>
          <a:p>
            <a:endParaRPr lang="fr-FR" sz="2000" dirty="0"/>
          </a:p>
          <a:p>
            <a:r>
              <a:rPr lang="fr-FR" sz="2000" dirty="0" err="1"/>
              <a:t>However</a:t>
            </a:r>
            <a:r>
              <a:rPr lang="fr-FR" sz="2000" dirty="0"/>
              <a:t> </a:t>
            </a:r>
            <a:r>
              <a:rPr lang="fr-FR" sz="2000" dirty="0" err="1"/>
              <a:t>our</a:t>
            </a:r>
            <a:r>
              <a:rPr lang="fr-FR" sz="2000" dirty="0"/>
              <a:t> </a:t>
            </a:r>
            <a:r>
              <a:rPr lang="fr-FR" sz="2000" dirty="0" err="1"/>
              <a:t>target</a:t>
            </a:r>
            <a:r>
              <a:rPr lang="fr-FR" sz="2000" dirty="0"/>
              <a:t> </a:t>
            </a:r>
            <a:r>
              <a:rPr lang="fr-FR" sz="2000" dirty="0" err="1"/>
              <a:t>is</a:t>
            </a:r>
            <a:r>
              <a:rPr lang="fr-FR" sz="2000" dirty="0"/>
              <a:t> </a:t>
            </a:r>
            <a:r>
              <a:rPr lang="fr-FR" sz="2000" dirty="0" err="1"/>
              <a:t>based</a:t>
            </a:r>
            <a:r>
              <a:rPr lang="fr-FR" sz="2000" dirty="0"/>
              <a:t> on BMI </a:t>
            </a:r>
            <a:r>
              <a:rPr lang="fr-FR" sz="2000" dirty="0" err="1"/>
              <a:t>calculation</a:t>
            </a:r>
            <a:endParaRPr lang="fr-FR" sz="2000" dirty="0"/>
          </a:p>
          <a:p>
            <a:endParaRPr lang="fr-FR" sz="2000" dirty="0"/>
          </a:p>
          <a:p>
            <a:r>
              <a:rPr lang="fr-FR" sz="2000" dirty="0"/>
              <a:t>BMI = </a:t>
            </a:r>
            <a:r>
              <a:rPr lang="fr-FR" sz="2000" dirty="0" err="1"/>
              <a:t>Weight</a:t>
            </a:r>
            <a:r>
              <a:rPr lang="fr-FR" sz="2000" dirty="0"/>
              <a:t>/Height²</a:t>
            </a:r>
          </a:p>
          <a:p>
            <a:endParaRPr lang="fr-FR" sz="2000" dirty="0"/>
          </a:p>
          <a:p>
            <a:r>
              <a:rPr lang="fr-FR" sz="2000" dirty="0"/>
              <a:t>So </a:t>
            </a:r>
            <a:r>
              <a:rPr lang="fr-FR" sz="2000" dirty="0" err="1"/>
              <a:t>our</a:t>
            </a:r>
            <a:r>
              <a:rPr lang="fr-FR" sz="2000" dirty="0"/>
              <a:t> </a:t>
            </a:r>
            <a:r>
              <a:rPr lang="fr-FR" sz="2000" dirty="0" err="1"/>
              <a:t>target</a:t>
            </a:r>
            <a:r>
              <a:rPr lang="fr-FR" sz="2000" dirty="0"/>
              <a:t> </a:t>
            </a:r>
            <a:r>
              <a:rPr lang="fr-FR" sz="2000" dirty="0" err="1"/>
              <a:t>is</a:t>
            </a:r>
            <a:r>
              <a:rPr lang="fr-FR" sz="2000" dirty="0"/>
              <a:t> a </a:t>
            </a:r>
            <a:r>
              <a:rPr lang="fr-FR" sz="2000" dirty="0" err="1"/>
              <a:t>linear</a:t>
            </a:r>
            <a:r>
              <a:rPr lang="fr-FR" sz="2000" dirty="0"/>
              <a:t> combination of </a:t>
            </a:r>
            <a:r>
              <a:rPr lang="fr-FR" sz="2000" dirty="0" err="1"/>
              <a:t>age</a:t>
            </a:r>
            <a:r>
              <a:rPr lang="fr-FR" sz="2000" dirty="0"/>
              <a:t> and </a:t>
            </a:r>
            <a:r>
              <a:rPr lang="fr-FR" sz="2000" dirty="0" err="1"/>
              <a:t>weight</a:t>
            </a:r>
            <a:r>
              <a:rPr lang="fr-FR" sz="2000" dirty="0"/>
              <a:t>, </a:t>
            </a:r>
            <a:r>
              <a:rPr lang="fr-FR" sz="2000" dirty="0" err="1"/>
              <a:t>thus</a:t>
            </a:r>
            <a:r>
              <a:rPr lang="fr-FR" sz="2000" dirty="0"/>
              <a:t> </a:t>
            </a:r>
            <a:r>
              <a:rPr lang="fr-FR" sz="2000" dirty="0" err="1"/>
              <a:t>we</a:t>
            </a:r>
            <a:r>
              <a:rPr lang="fr-FR" sz="2000" dirty="0"/>
              <a:t> </a:t>
            </a:r>
            <a:r>
              <a:rPr lang="fr-FR" sz="2000" dirty="0" err="1"/>
              <a:t>delete</a:t>
            </a:r>
            <a:r>
              <a:rPr lang="fr-FR" sz="2000" dirty="0"/>
              <a:t> </a:t>
            </a:r>
            <a:r>
              <a:rPr lang="fr-FR" sz="2000" dirty="0" err="1"/>
              <a:t>those</a:t>
            </a:r>
            <a:r>
              <a:rPr lang="fr-FR" sz="2000" dirty="0"/>
              <a:t> 2 dimensions.</a:t>
            </a:r>
          </a:p>
        </p:txBody>
      </p:sp>
    </p:spTree>
    <p:extLst>
      <p:ext uri="{BB962C8B-B14F-4D97-AF65-F5344CB8AC3E}">
        <p14:creationId xmlns:p14="http://schemas.microsoft.com/office/powerpoint/2010/main" val="333016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0DD67-EFA2-4549-87F3-0870FF37EF47}"/>
              </a:ext>
            </a:extLst>
          </p:cNvPr>
          <p:cNvSpPr>
            <a:spLocks noGrp="1"/>
          </p:cNvSpPr>
          <p:nvPr>
            <p:ph type="title"/>
          </p:nvPr>
        </p:nvSpPr>
        <p:spPr/>
        <p:txBody>
          <a:bodyPr/>
          <a:lstStyle/>
          <a:p>
            <a:r>
              <a:rPr lang="fr-FR" dirty="0"/>
              <a:t>Machine </a:t>
            </a:r>
            <a:r>
              <a:rPr lang="fr-FR" dirty="0" err="1"/>
              <a:t>learning</a:t>
            </a:r>
            <a:endParaRPr lang="fr-FR" dirty="0"/>
          </a:p>
        </p:txBody>
      </p:sp>
      <p:sp>
        <p:nvSpPr>
          <p:cNvPr id="3" name="Espace réservé du texte 2">
            <a:extLst>
              <a:ext uri="{FF2B5EF4-FFF2-40B4-BE49-F238E27FC236}">
                <a16:creationId xmlns:a16="http://schemas.microsoft.com/office/drawing/2014/main" id="{D0BE1D92-B80F-4F42-8279-60743D93608D}"/>
              </a:ext>
            </a:extLst>
          </p:cNvPr>
          <p:cNvSpPr>
            <a:spLocks noGrp="1"/>
          </p:cNvSpPr>
          <p:nvPr>
            <p:ph type="body" idx="1"/>
          </p:nvPr>
        </p:nvSpPr>
        <p:spPr/>
        <p:txBody>
          <a:bodyPr/>
          <a:lstStyle/>
          <a:p>
            <a:r>
              <a:rPr lang="fr-FR" dirty="0"/>
              <a:t>Python for Data </a:t>
            </a:r>
            <a:r>
              <a:rPr lang="fr-FR" dirty="0" err="1"/>
              <a:t>Analysis</a:t>
            </a:r>
            <a:endParaRPr lang="fr-FR" dirty="0"/>
          </a:p>
        </p:txBody>
      </p:sp>
      <p:sp>
        <p:nvSpPr>
          <p:cNvPr id="4" name="Espace réservé du pied de page 3">
            <a:extLst>
              <a:ext uri="{FF2B5EF4-FFF2-40B4-BE49-F238E27FC236}">
                <a16:creationId xmlns:a16="http://schemas.microsoft.com/office/drawing/2014/main" id="{5FF9BEF8-0A6D-4F88-8B71-B4CC5800F56B}"/>
              </a:ext>
            </a:extLst>
          </p:cNvPr>
          <p:cNvSpPr>
            <a:spLocks noGrp="1"/>
          </p:cNvSpPr>
          <p:nvPr>
            <p:ph type="ftr" sz="quarter" idx="11"/>
          </p:nvPr>
        </p:nvSpPr>
        <p:spPr/>
        <p:txBody>
          <a:bodyPr/>
          <a:lstStyle/>
          <a:p>
            <a:r>
              <a:rPr lang="pt-BR"/>
              <a:t>DIA4 – LIMNAVONG Thomas, KULUMBA Francis</a:t>
            </a:r>
            <a:endParaRPr lang="en-US" dirty="0"/>
          </a:p>
        </p:txBody>
      </p:sp>
    </p:spTree>
    <p:extLst>
      <p:ext uri="{BB962C8B-B14F-4D97-AF65-F5344CB8AC3E}">
        <p14:creationId xmlns:p14="http://schemas.microsoft.com/office/powerpoint/2010/main" val="39978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CB8E3-515A-4E27-88FF-08B07561FF47}"/>
              </a:ext>
            </a:extLst>
          </p:cNvPr>
          <p:cNvSpPr>
            <a:spLocks noGrp="1"/>
          </p:cNvSpPr>
          <p:nvPr>
            <p:ph type="title"/>
          </p:nvPr>
        </p:nvSpPr>
        <p:spPr/>
        <p:txBody>
          <a:bodyPr/>
          <a:lstStyle/>
          <a:p>
            <a:r>
              <a:rPr lang="fr-FR" dirty="0"/>
              <a:t>Best </a:t>
            </a:r>
            <a:r>
              <a:rPr lang="fr-FR" dirty="0" err="1"/>
              <a:t>Algorithms</a:t>
            </a:r>
            <a:endParaRPr lang="fr-FR" dirty="0"/>
          </a:p>
        </p:txBody>
      </p:sp>
      <p:sp>
        <p:nvSpPr>
          <p:cNvPr id="3" name="Espace réservé du pied de page 2">
            <a:extLst>
              <a:ext uri="{FF2B5EF4-FFF2-40B4-BE49-F238E27FC236}">
                <a16:creationId xmlns:a16="http://schemas.microsoft.com/office/drawing/2014/main" id="{E337AD3A-1ECD-4D79-B209-1F3A8A7AD751}"/>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6B876E57-1650-41CC-895F-ECD559352BB8}"/>
              </a:ext>
            </a:extLst>
          </p:cNvPr>
          <p:cNvSpPr txBox="1"/>
          <p:nvPr/>
        </p:nvSpPr>
        <p:spPr>
          <a:xfrm>
            <a:off x="912627" y="2044110"/>
            <a:ext cx="10366745" cy="1631216"/>
          </a:xfrm>
          <a:prstGeom prst="rect">
            <a:avLst/>
          </a:prstGeom>
          <a:noFill/>
        </p:spPr>
        <p:txBody>
          <a:bodyPr wrap="square" rtlCol="0">
            <a:spAutoFit/>
          </a:bodyPr>
          <a:lstStyle/>
          <a:p>
            <a:pPr algn="just"/>
            <a:r>
              <a:rPr lang="fr-FR" sz="2000" dirty="0"/>
              <a:t>There are 17 </a:t>
            </a:r>
            <a:r>
              <a:rPr lang="fr-FR" sz="2000" dirty="0" err="1"/>
              <a:t>features</a:t>
            </a:r>
            <a:r>
              <a:rPr lang="fr-FR" sz="2000" dirty="0"/>
              <a:t>, no </a:t>
            </a:r>
            <a:r>
              <a:rPr lang="fr-FR" sz="2000" dirty="0" err="1"/>
              <a:t>need</a:t>
            </a:r>
            <a:r>
              <a:rPr lang="fr-FR" sz="2000" dirty="0"/>
              <a:t> to </a:t>
            </a:r>
            <a:r>
              <a:rPr lang="fr-FR" sz="2000" dirty="0" err="1"/>
              <a:t>reduce</a:t>
            </a:r>
            <a:r>
              <a:rPr lang="fr-FR" sz="2000" dirty="0"/>
              <a:t> the </a:t>
            </a:r>
            <a:r>
              <a:rPr lang="fr-FR" sz="2000" dirty="0" err="1"/>
              <a:t>dimensionality</a:t>
            </a:r>
            <a:r>
              <a:rPr lang="fr-FR" sz="2000" dirty="0"/>
              <a:t>.</a:t>
            </a:r>
          </a:p>
          <a:p>
            <a:pPr algn="just"/>
            <a:endParaRPr lang="fr-FR" sz="2000" dirty="0"/>
          </a:p>
          <a:p>
            <a:pPr algn="just"/>
            <a:r>
              <a:rPr lang="fr-FR" sz="2000" dirty="0"/>
              <a:t>There are a lot of </a:t>
            </a:r>
            <a:r>
              <a:rPr lang="fr-FR" sz="2000" dirty="0" err="1"/>
              <a:t>categorical</a:t>
            </a:r>
            <a:r>
              <a:rPr lang="fr-FR" sz="2000" dirty="0"/>
              <a:t> </a:t>
            </a:r>
            <a:r>
              <a:rPr lang="fr-FR" sz="2000" dirty="0" err="1"/>
              <a:t>features</a:t>
            </a:r>
            <a:r>
              <a:rPr lang="fr-FR" sz="2000" dirty="0"/>
              <a:t>, </a:t>
            </a:r>
            <a:r>
              <a:rPr lang="fr-FR" sz="2000" dirty="0" err="1"/>
              <a:t>thus</a:t>
            </a:r>
            <a:r>
              <a:rPr lang="fr-FR" sz="2000" dirty="0"/>
              <a:t> </a:t>
            </a:r>
            <a:r>
              <a:rPr lang="fr-FR" sz="2000" dirty="0" err="1"/>
              <a:t>our</a:t>
            </a:r>
            <a:r>
              <a:rPr lang="fr-FR" sz="2000" dirty="0"/>
              <a:t> first </a:t>
            </a:r>
            <a:r>
              <a:rPr lang="fr-FR" sz="2000" dirty="0" err="1"/>
              <a:t>thought</a:t>
            </a:r>
            <a:r>
              <a:rPr lang="fr-FR" sz="2000" dirty="0"/>
              <a:t> </a:t>
            </a:r>
            <a:r>
              <a:rPr lang="fr-FR" sz="2000" dirty="0" err="1"/>
              <a:t>was</a:t>
            </a:r>
            <a:r>
              <a:rPr lang="fr-FR" sz="2000" dirty="0"/>
              <a:t> to </a:t>
            </a:r>
            <a:r>
              <a:rPr lang="fr-FR" sz="2000" dirty="0" err="1"/>
              <a:t>apply</a:t>
            </a:r>
            <a:r>
              <a:rPr lang="fr-FR" sz="2000" dirty="0"/>
              <a:t> SVM </a:t>
            </a:r>
            <a:r>
              <a:rPr lang="fr-FR" sz="2000" dirty="0" err="1"/>
              <a:t>since</a:t>
            </a:r>
            <a:r>
              <a:rPr lang="fr-FR" sz="2000" dirty="0"/>
              <a:t> the data point </a:t>
            </a:r>
            <a:r>
              <a:rPr lang="fr-FR" sz="2000" dirty="0" err="1"/>
              <a:t>should</a:t>
            </a:r>
            <a:r>
              <a:rPr lang="fr-FR" sz="2000" dirty="0"/>
              <a:t> have good </a:t>
            </a:r>
            <a:r>
              <a:rPr lang="fr-FR" sz="2000" dirty="0" err="1"/>
              <a:t>defined</a:t>
            </a:r>
            <a:r>
              <a:rPr lang="fr-FR" sz="2000" dirty="0"/>
              <a:t> distance </a:t>
            </a:r>
            <a:r>
              <a:rPr lang="fr-FR" sz="2000" dirty="0" err="1"/>
              <a:t>within</a:t>
            </a:r>
            <a:r>
              <a:rPr lang="fr-FR" sz="2000" dirty="0"/>
              <a:t> </a:t>
            </a:r>
            <a:r>
              <a:rPr lang="fr-FR" sz="2000" dirty="0" err="1"/>
              <a:t>each</a:t>
            </a:r>
            <a:r>
              <a:rPr lang="fr-FR" sz="2000" dirty="0"/>
              <a:t> </a:t>
            </a:r>
            <a:r>
              <a:rPr lang="fr-FR" sz="2000" dirty="0" err="1"/>
              <a:t>features</a:t>
            </a:r>
            <a:r>
              <a:rPr lang="fr-FR" sz="2000" dirty="0"/>
              <a:t>. </a:t>
            </a:r>
          </a:p>
          <a:p>
            <a:pPr algn="just"/>
            <a:r>
              <a:rPr lang="fr-FR" sz="2000" dirty="0" err="1"/>
              <a:t>We</a:t>
            </a:r>
            <a:r>
              <a:rPr lang="fr-FR" sz="2000" dirty="0"/>
              <a:t> </a:t>
            </a:r>
            <a:r>
              <a:rPr lang="fr-FR" sz="2000" dirty="0" err="1"/>
              <a:t>don’t</a:t>
            </a:r>
            <a:r>
              <a:rPr lang="fr-FR" sz="2000" dirty="0"/>
              <a:t> have a lot of </a:t>
            </a:r>
            <a:r>
              <a:rPr lang="fr-FR" sz="2000" dirty="0" err="1"/>
              <a:t>features</a:t>
            </a:r>
            <a:r>
              <a:rPr lang="fr-FR" sz="2000" dirty="0"/>
              <a:t>, </a:t>
            </a:r>
            <a:r>
              <a:rPr lang="fr-FR" sz="2000" dirty="0" err="1"/>
              <a:t>so</a:t>
            </a:r>
            <a:r>
              <a:rPr lang="fr-FR" sz="2000" dirty="0"/>
              <a:t> </a:t>
            </a:r>
            <a:r>
              <a:rPr lang="fr-FR" sz="2000" dirty="0" err="1"/>
              <a:t>decision</a:t>
            </a:r>
            <a:r>
              <a:rPr lang="fr-FR" sz="2000" dirty="0"/>
              <a:t> </a:t>
            </a:r>
            <a:r>
              <a:rPr lang="fr-FR" sz="2000" dirty="0" err="1"/>
              <a:t>trees</a:t>
            </a:r>
            <a:r>
              <a:rPr lang="fr-FR" sz="2000" dirty="0"/>
              <a:t> and </a:t>
            </a:r>
            <a:r>
              <a:rPr lang="fr-FR" sz="2000" dirty="0" err="1"/>
              <a:t>random</a:t>
            </a:r>
            <a:r>
              <a:rPr lang="fr-FR" sz="2000" dirty="0"/>
              <a:t> </a:t>
            </a:r>
            <a:r>
              <a:rPr lang="fr-FR" sz="2000" dirty="0" err="1"/>
              <a:t>forest</a:t>
            </a:r>
            <a:r>
              <a:rPr lang="fr-FR" sz="2000" dirty="0"/>
              <a:t> </a:t>
            </a:r>
            <a:r>
              <a:rPr lang="fr-FR" sz="2000" dirty="0" err="1"/>
              <a:t>should</a:t>
            </a:r>
            <a:r>
              <a:rPr lang="fr-FR" sz="2000" dirty="0"/>
              <a:t> </a:t>
            </a:r>
            <a:r>
              <a:rPr lang="fr-FR" sz="2000" dirty="0" err="1"/>
              <a:t>also</a:t>
            </a:r>
            <a:r>
              <a:rPr lang="fr-FR" sz="2000" dirty="0"/>
              <a:t> do </a:t>
            </a:r>
            <a:r>
              <a:rPr lang="fr-FR" sz="2000" dirty="0" err="1"/>
              <a:t>great</a:t>
            </a:r>
            <a:r>
              <a:rPr lang="fr-FR" sz="2000" dirty="0"/>
              <a:t>.</a:t>
            </a:r>
          </a:p>
        </p:txBody>
      </p:sp>
      <p:pic>
        <p:nvPicPr>
          <p:cNvPr id="6" name="Image 5">
            <a:extLst>
              <a:ext uri="{FF2B5EF4-FFF2-40B4-BE49-F238E27FC236}">
                <a16:creationId xmlns:a16="http://schemas.microsoft.com/office/drawing/2014/main" id="{372FC91E-6FFB-4167-AE0B-2F38AD1FAE6E}"/>
              </a:ext>
            </a:extLst>
          </p:cNvPr>
          <p:cNvPicPr>
            <a:picLocks noChangeAspect="1"/>
          </p:cNvPicPr>
          <p:nvPr/>
        </p:nvPicPr>
        <p:blipFill>
          <a:blip r:embed="rId2"/>
          <a:stretch>
            <a:fillRect/>
          </a:stretch>
        </p:blipFill>
        <p:spPr>
          <a:xfrm>
            <a:off x="4989847" y="3843607"/>
            <a:ext cx="2212305" cy="2212305"/>
          </a:xfrm>
          <a:prstGeom prst="rect">
            <a:avLst/>
          </a:prstGeom>
        </p:spPr>
      </p:pic>
    </p:spTree>
    <p:extLst>
      <p:ext uri="{BB962C8B-B14F-4D97-AF65-F5344CB8AC3E}">
        <p14:creationId xmlns:p14="http://schemas.microsoft.com/office/powerpoint/2010/main" val="33721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496F47-EAD2-4FA2-B8DF-B2A3B94630C8}"/>
              </a:ext>
            </a:extLst>
          </p:cNvPr>
          <p:cNvSpPr>
            <a:spLocks noGrp="1"/>
          </p:cNvSpPr>
          <p:nvPr>
            <p:ph type="title"/>
          </p:nvPr>
        </p:nvSpPr>
        <p:spPr/>
        <p:txBody>
          <a:bodyPr/>
          <a:lstStyle/>
          <a:p>
            <a:r>
              <a:rPr lang="fr-FR" dirty="0" err="1"/>
              <a:t>Results</a:t>
            </a:r>
            <a:endParaRPr lang="fr-FR" dirty="0"/>
          </a:p>
        </p:txBody>
      </p:sp>
      <p:sp>
        <p:nvSpPr>
          <p:cNvPr id="3" name="Espace réservé du pied de page 2">
            <a:extLst>
              <a:ext uri="{FF2B5EF4-FFF2-40B4-BE49-F238E27FC236}">
                <a16:creationId xmlns:a16="http://schemas.microsoft.com/office/drawing/2014/main" id="{96B3DDD5-5F5B-4B7C-BDF6-074ABDD02997}"/>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1E520CF1-B7F2-40DE-BD4E-032D8427A739}"/>
              </a:ext>
            </a:extLst>
          </p:cNvPr>
          <p:cNvSpPr txBox="1"/>
          <p:nvPr/>
        </p:nvSpPr>
        <p:spPr>
          <a:xfrm>
            <a:off x="1371600" y="1626781"/>
            <a:ext cx="3880884" cy="461665"/>
          </a:xfrm>
          <a:prstGeom prst="rect">
            <a:avLst/>
          </a:prstGeom>
          <a:noFill/>
        </p:spPr>
        <p:txBody>
          <a:bodyPr wrap="square" rtlCol="0">
            <a:spAutoFit/>
          </a:bodyPr>
          <a:lstStyle/>
          <a:p>
            <a:r>
              <a:rPr lang="fr-FR" sz="2400" dirty="0" err="1"/>
              <a:t>Random</a:t>
            </a:r>
            <a:r>
              <a:rPr lang="fr-FR" sz="2400" dirty="0"/>
              <a:t> </a:t>
            </a:r>
            <a:r>
              <a:rPr lang="fr-FR" sz="2400" dirty="0" err="1"/>
              <a:t>forest</a:t>
            </a:r>
            <a:endParaRPr lang="fr-FR" sz="2400" dirty="0"/>
          </a:p>
        </p:txBody>
      </p:sp>
      <p:pic>
        <p:nvPicPr>
          <p:cNvPr id="5" name="Image 4">
            <a:extLst>
              <a:ext uri="{FF2B5EF4-FFF2-40B4-BE49-F238E27FC236}">
                <a16:creationId xmlns:a16="http://schemas.microsoft.com/office/drawing/2014/main" id="{9359EA7C-1CDB-4EE9-8479-335DFB69EFD2}"/>
              </a:ext>
            </a:extLst>
          </p:cNvPr>
          <p:cNvPicPr>
            <a:picLocks noChangeAspect="1"/>
          </p:cNvPicPr>
          <p:nvPr/>
        </p:nvPicPr>
        <p:blipFill>
          <a:blip r:embed="rId2"/>
          <a:stretch>
            <a:fillRect/>
          </a:stretch>
        </p:blipFill>
        <p:spPr>
          <a:xfrm>
            <a:off x="3328987" y="2272598"/>
            <a:ext cx="5534025" cy="3609975"/>
          </a:xfrm>
          <a:prstGeom prst="rect">
            <a:avLst/>
          </a:prstGeom>
        </p:spPr>
      </p:pic>
    </p:spTree>
    <p:extLst>
      <p:ext uri="{BB962C8B-B14F-4D97-AF65-F5344CB8AC3E}">
        <p14:creationId xmlns:p14="http://schemas.microsoft.com/office/powerpoint/2010/main" val="3008255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496F47-EAD2-4FA2-B8DF-B2A3B94630C8}"/>
              </a:ext>
            </a:extLst>
          </p:cNvPr>
          <p:cNvSpPr>
            <a:spLocks noGrp="1"/>
          </p:cNvSpPr>
          <p:nvPr>
            <p:ph type="title"/>
          </p:nvPr>
        </p:nvSpPr>
        <p:spPr/>
        <p:txBody>
          <a:bodyPr/>
          <a:lstStyle/>
          <a:p>
            <a:r>
              <a:rPr lang="fr-FR" dirty="0" err="1"/>
              <a:t>Results</a:t>
            </a:r>
            <a:endParaRPr lang="fr-FR" dirty="0"/>
          </a:p>
        </p:txBody>
      </p:sp>
      <p:sp>
        <p:nvSpPr>
          <p:cNvPr id="3" name="Espace réservé du pied de page 2">
            <a:extLst>
              <a:ext uri="{FF2B5EF4-FFF2-40B4-BE49-F238E27FC236}">
                <a16:creationId xmlns:a16="http://schemas.microsoft.com/office/drawing/2014/main" id="{96B3DDD5-5F5B-4B7C-BDF6-074ABDD02997}"/>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1E520CF1-B7F2-40DE-BD4E-032D8427A739}"/>
              </a:ext>
            </a:extLst>
          </p:cNvPr>
          <p:cNvSpPr txBox="1"/>
          <p:nvPr/>
        </p:nvSpPr>
        <p:spPr>
          <a:xfrm>
            <a:off x="1371600" y="1626781"/>
            <a:ext cx="3880884" cy="461665"/>
          </a:xfrm>
          <a:prstGeom prst="rect">
            <a:avLst/>
          </a:prstGeom>
          <a:noFill/>
        </p:spPr>
        <p:txBody>
          <a:bodyPr wrap="square" rtlCol="0">
            <a:spAutoFit/>
          </a:bodyPr>
          <a:lstStyle/>
          <a:p>
            <a:r>
              <a:rPr lang="fr-FR" sz="2400" dirty="0" err="1"/>
              <a:t>Decision</a:t>
            </a:r>
            <a:r>
              <a:rPr lang="fr-FR" sz="2400" dirty="0"/>
              <a:t> </a:t>
            </a:r>
            <a:r>
              <a:rPr lang="fr-FR" sz="2400" dirty="0" err="1"/>
              <a:t>tree</a:t>
            </a:r>
            <a:endParaRPr lang="fr-FR" sz="2400" dirty="0"/>
          </a:p>
        </p:txBody>
      </p:sp>
      <p:pic>
        <p:nvPicPr>
          <p:cNvPr id="6" name="Image 5">
            <a:extLst>
              <a:ext uri="{FF2B5EF4-FFF2-40B4-BE49-F238E27FC236}">
                <a16:creationId xmlns:a16="http://schemas.microsoft.com/office/drawing/2014/main" id="{53C0B044-4A83-46D0-9583-90429E11D124}"/>
              </a:ext>
            </a:extLst>
          </p:cNvPr>
          <p:cNvPicPr>
            <a:picLocks noChangeAspect="1"/>
          </p:cNvPicPr>
          <p:nvPr/>
        </p:nvPicPr>
        <p:blipFill>
          <a:blip r:embed="rId2"/>
          <a:stretch>
            <a:fillRect/>
          </a:stretch>
        </p:blipFill>
        <p:spPr>
          <a:xfrm>
            <a:off x="3424237" y="2278469"/>
            <a:ext cx="5343525" cy="3619500"/>
          </a:xfrm>
          <a:prstGeom prst="rect">
            <a:avLst/>
          </a:prstGeom>
        </p:spPr>
      </p:pic>
    </p:spTree>
    <p:extLst>
      <p:ext uri="{BB962C8B-B14F-4D97-AF65-F5344CB8AC3E}">
        <p14:creationId xmlns:p14="http://schemas.microsoft.com/office/powerpoint/2010/main" val="565360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496F47-EAD2-4FA2-B8DF-B2A3B94630C8}"/>
              </a:ext>
            </a:extLst>
          </p:cNvPr>
          <p:cNvSpPr>
            <a:spLocks noGrp="1"/>
          </p:cNvSpPr>
          <p:nvPr>
            <p:ph type="title"/>
          </p:nvPr>
        </p:nvSpPr>
        <p:spPr/>
        <p:txBody>
          <a:bodyPr/>
          <a:lstStyle/>
          <a:p>
            <a:r>
              <a:rPr lang="fr-FR" dirty="0" err="1"/>
              <a:t>Results</a:t>
            </a:r>
            <a:endParaRPr lang="fr-FR" dirty="0"/>
          </a:p>
        </p:txBody>
      </p:sp>
      <p:sp>
        <p:nvSpPr>
          <p:cNvPr id="3" name="Espace réservé du pied de page 2">
            <a:extLst>
              <a:ext uri="{FF2B5EF4-FFF2-40B4-BE49-F238E27FC236}">
                <a16:creationId xmlns:a16="http://schemas.microsoft.com/office/drawing/2014/main" id="{96B3DDD5-5F5B-4B7C-BDF6-074ABDD02997}"/>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1E520CF1-B7F2-40DE-BD4E-032D8427A739}"/>
              </a:ext>
            </a:extLst>
          </p:cNvPr>
          <p:cNvSpPr txBox="1"/>
          <p:nvPr/>
        </p:nvSpPr>
        <p:spPr>
          <a:xfrm>
            <a:off x="1371600" y="1626781"/>
            <a:ext cx="3880884" cy="461665"/>
          </a:xfrm>
          <a:prstGeom prst="rect">
            <a:avLst/>
          </a:prstGeom>
          <a:noFill/>
        </p:spPr>
        <p:txBody>
          <a:bodyPr wrap="square" rtlCol="0">
            <a:spAutoFit/>
          </a:bodyPr>
          <a:lstStyle/>
          <a:p>
            <a:r>
              <a:rPr lang="fr-FR" sz="2400" dirty="0"/>
              <a:t>Support </a:t>
            </a:r>
            <a:r>
              <a:rPr lang="fr-FR" sz="2400" dirty="0" err="1"/>
              <a:t>Vector</a:t>
            </a:r>
            <a:r>
              <a:rPr lang="fr-FR" sz="2400" dirty="0"/>
              <a:t> Machin</a:t>
            </a:r>
          </a:p>
        </p:txBody>
      </p:sp>
      <p:pic>
        <p:nvPicPr>
          <p:cNvPr id="6" name="Image 5">
            <a:extLst>
              <a:ext uri="{FF2B5EF4-FFF2-40B4-BE49-F238E27FC236}">
                <a16:creationId xmlns:a16="http://schemas.microsoft.com/office/drawing/2014/main" id="{5649FA78-BF0A-47D3-AB2D-9575D698EDD8}"/>
              </a:ext>
            </a:extLst>
          </p:cNvPr>
          <p:cNvPicPr>
            <a:picLocks noChangeAspect="1"/>
          </p:cNvPicPr>
          <p:nvPr/>
        </p:nvPicPr>
        <p:blipFill>
          <a:blip r:embed="rId2"/>
          <a:stretch>
            <a:fillRect/>
          </a:stretch>
        </p:blipFill>
        <p:spPr>
          <a:xfrm>
            <a:off x="3490912" y="2171700"/>
            <a:ext cx="5210175" cy="3752850"/>
          </a:xfrm>
          <a:prstGeom prst="rect">
            <a:avLst/>
          </a:prstGeom>
        </p:spPr>
      </p:pic>
    </p:spTree>
    <p:extLst>
      <p:ext uri="{BB962C8B-B14F-4D97-AF65-F5344CB8AC3E}">
        <p14:creationId xmlns:p14="http://schemas.microsoft.com/office/powerpoint/2010/main" val="54027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F5D967-4F8B-4C77-BCEF-7F6B81D54325}"/>
              </a:ext>
            </a:extLst>
          </p:cNvPr>
          <p:cNvSpPr>
            <a:spLocks noGrp="1"/>
          </p:cNvSpPr>
          <p:nvPr>
            <p:ph type="title"/>
          </p:nvPr>
        </p:nvSpPr>
        <p:spPr/>
        <p:txBody>
          <a:bodyPr/>
          <a:lstStyle/>
          <a:p>
            <a:r>
              <a:rPr lang="fr-FR" dirty="0" err="1"/>
              <a:t>Results</a:t>
            </a:r>
            <a:endParaRPr lang="fr-FR" dirty="0"/>
          </a:p>
        </p:txBody>
      </p:sp>
      <p:sp>
        <p:nvSpPr>
          <p:cNvPr id="3" name="Espace réservé du pied de page 2">
            <a:extLst>
              <a:ext uri="{FF2B5EF4-FFF2-40B4-BE49-F238E27FC236}">
                <a16:creationId xmlns:a16="http://schemas.microsoft.com/office/drawing/2014/main" id="{D065574D-AE50-4EF4-9DA2-77D859BFDB29}"/>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B1642585-1262-4C42-9C15-704D40182DD2}"/>
              </a:ext>
            </a:extLst>
          </p:cNvPr>
          <p:cNvSpPr txBox="1"/>
          <p:nvPr/>
        </p:nvSpPr>
        <p:spPr>
          <a:xfrm>
            <a:off x="1371600" y="1626781"/>
            <a:ext cx="4572000" cy="461665"/>
          </a:xfrm>
          <a:prstGeom prst="rect">
            <a:avLst/>
          </a:prstGeom>
          <a:noFill/>
        </p:spPr>
        <p:txBody>
          <a:bodyPr wrap="square" rtlCol="0">
            <a:spAutoFit/>
          </a:bodyPr>
          <a:lstStyle/>
          <a:p>
            <a:r>
              <a:rPr lang="fr-FR" sz="2400" dirty="0"/>
              <a:t>Top </a:t>
            </a:r>
            <a:r>
              <a:rPr lang="fr-FR" sz="2400" dirty="0" err="1"/>
              <a:t>features</a:t>
            </a:r>
            <a:r>
              <a:rPr lang="fr-FR" sz="2400" dirty="0"/>
              <a:t> by contribution</a:t>
            </a:r>
          </a:p>
        </p:txBody>
      </p:sp>
      <p:pic>
        <p:nvPicPr>
          <p:cNvPr id="5" name="Image 4">
            <a:extLst>
              <a:ext uri="{FF2B5EF4-FFF2-40B4-BE49-F238E27FC236}">
                <a16:creationId xmlns:a16="http://schemas.microsoft.com/office/drawing/2014/main" id="{E2D8197A-D3C7-48CF-B23B-C0E2317422AE}"/>
              </a:ext>
            </a:extLst>
          </p:cNvPr>
          <p:cNvPicPr>
            <a:picLocks noChangeAspect="1"/>
          </p:cNvPicPr>
          <p:nvPr/>
        </p:nvPicPr>
        <p:blipFill>
          <a:blip r:embed="rId2"/>
          <a:stretch>
            <a:fillRect/>
          </a:stretch>
        </p:blipFill>
        <p:spPr>
          <a:xfrm>
            <a:off x="933450" y="2259905"/>
            <a:ext cx="5162550" cy="4105275"/>
          </a:xfrm>
          <a:prstGeom prst="rect">
            <a:avLst/>
          </a:prstGeom>
        </p:spPr>
      </p:pic>
      <p:pic>
        <p:nvPicPr>
          <p:cNvPr id="6" name="Image 5">
            <a:extLst>
              <a:ext uri="{FF2B5EF4-FFF2-40B4-BE49-F238E27FC236}">
                <a16:creationId xmlns:a16="http://schemas.microsoft.com/office/drawing/2014/main" id="{FE1983E8-BB36-425C-ABD7-7DF208534C54}"/>
              </a:ext>
            </a:extLst>
          </p:cNvPr>
          <p:cNvPicPr>
            <a:picLocks noChangeAspect="1"/>
          </p:cNvPicPr>
          <p:nvPr/>
        </p:nvPicPr>
        <p:blipFill>
          <a:blip r:embed="rId3"/>
          <a:stretch>
            <a:fillRect/>
          </a:stretch>
        </p:blipFill>
        <p:spPr>
          <a:xfrm>
            <a:off x="5899566" y="1456977"/>
            <a:ext cx="5986462" cy="2855566"/>
          </a:xfrm>
          <a:prstGeom prst="rect">
            <a:avLst/>
          </a:prstGeom>
        </p:spPr>
      </p:pic>
    </p:spTree>
    <p:extLst>
      <p:ext uri="{BB962C8B-B14F-4D97-AF65-F5344CB8AC3E}">
        <p14:creationId xmlns:p14="http://schemas.microsoft.com/office/powerpoint/2010/main" val="281016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8BCA4A-BFFC-4BF3-99FE-7888BE4B33D7}"/>
              </a:ext>
            </a:extLst>
          </p:cNvPr>
          <p:cNvSpPr>
            <a:spLocks noGrp="1"/>
          </p:cNvSpPr>
          <p:nvPr>
            <p:ph type="title"/>
          </p:nvPr>
        </p:nvSpPr>
        <p:spPr/>
        <p:txBody>
          <a:bodyPr/>
          <a:lstStyle/>
          <a:p>
            <a:r>
              <a:rPr lang="fr-FR" dirty="0"/>
              <a:t>Bibliography</a:t>
            </a:r>
          </a:p>
        </p:txBody>
      </p:sp>
      <p:sp>
        <p:nvSpPr>
          <p:cNvPr id="3" name="Espace réservé du texte 2">
            <a:extLst>
              <a:ext uri="{FF2B5EF4-FFF2-40B4-BE49-F238E27FC236}">
                <a16:creationId xmlns:a16="http://schemas.microsoft.com/office/drawing/2014/main" id="{5E44EA8E-C93E-44D9-93CE-08496357C197}"/>
              </a:ext>
            </a:extLst>
          </p:cNvPr>
          <p:cNvSpPr>
            <a:spLocks noGrp="1"/>
          </p:cNvSpPr>
          <p:nvPr>
            <p:ph type="body" idx="1"/>
          </p:nvPr>
        </p:nvSpPr>
        <p:spPr/>
        <p:txBody>
          <a:bodyPr/>
          <a:lstStyle/>
          <a:p>
            <a:r>
              <a:rPr lang="fr-FR" dirty="0"/>
              <a:t>Python for Data </a:t>
            </a:r>
            <a:r>
              <a:rPr lang="fr-FR" dirty="0" err="1"/>
              <a:t>Analysis</a:t>
            </a:r>
            <a:endParaRPr lang="fr-FR" dirty="0"/>
          </a:p>
        </p:txBody>
      </p:sp>
      <p:sp>
        <p:nvSpPr>
          <p:cNvPr id="4" name="Espace réservé du pied de page 3">
            <a:extLst>
              <a:ext uri="{FF2B5EF4-FFF2-40B4-BE49-F238E27FC236}">
                <a16:creationId xmlns:a16="http://schemas.microsoft.com/office/drawing/2014/main" id="{4FED0129-106B-49AE-B33F-38E32B192C4F}"/>
              </a:ext>
            </a:extLst>
          </p:cNvPr>
          <p:cNvSpPr>
            <a:spLocks noGrp="1"/>
          </p:cNvSpPr>
          <p:nvPr>
            <p:ph type="ftr" sz="quarter" idx="11"/>
          </p:nvPr>
        </p:nvSpPr>
        <p:spPr/>
        <p:txBody>
          <a:bodyPr/>
          <a:lstStyle/>
          <a:p>
            <a:r>
              <a:rPr lang="pt-BR"/>
              <a:t>DIA4 – LIMNAVONG Thomas, KULUMBA Francis</a:t>
            </a:r>
            <a:endParaRPr lang="en-US" dirty="0"/>
          </a:p>
        </p:txBody>
      </p:sp>
    </p:spTree>
    <p:extLst>
      <p:ext uri="{BB962C8B-B14F-4D97-AF65-F5344CB8AC3E}">
        <p14:creationId xmlns:p14="http://schemas.microsoft.com/office/powerpoint/2010/main" val="388305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668B0-890A-4AF0-80DA-4578C46F6A67}"/>
              </a:ext>
            </a:extLst>
          </p:cNvPr>
          <p:cNvSpPr>
            <a:spLocks noGrp="1"/>
          </p:cNvSpPr>
          <p:nvPr>
            <p:ph type="title"/>
          </p:nvPr>
        </p:nvSpPr>
        <p:spPr/>
        <p:txBody>
          <a:bodyPr/>
          <a:lstStyle/>
          <a:p>
            <a:r>
              <a:rPr lang="fr-FR" dirty="0"/>
              <a:t>Bibliography</a:t>
            </a:r>
          </a:p>
        </p:txBody>
      </p:sp>
      <p:sp>
        <p:nvSpPr>
          <p:cNvPr id="3" name="Espace réservé du pied de page 2">
            <a:extLst>
              <a:ext uri="{FF2B5EF4-FFF2-40B4-BE49-F238E27FC236}">
                <a16:creationId xmlns:a16="http://schemas.microsoft.com/office/drawing/2014/main" id="{B946C450-C19A-465E-AD9C-0A1111E9FD3C}"/>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F7776A4D-5195-4632-827F-F03C8375CCAB}"/>
              </a:ext>
            </a:extLst>
          </p:cNvPr>
          <p:cNvSpPr txBox="1"/>
          <p:nvPr/>
        </p:nvSpPr>
        <p:spPr>
          <a:xfrm>
            <a:off x="1247553" y="2264735"/>
            <a:ext cx="9696893" cy="923330"/>
          </a:xfrm>
          <a:prstGeom prst="rect">
            <a:avLst/>
          </a:prstGeom>
          <a:noFill/>
        </p:spPr>
        <p:txBody>
          <a:bodyPr wrap="square" rtlCol="0">
            <a:spAutoFit/>
          </a:bodyPr>
          <a:lstStyle/>
          <a:p>
            <a:r>
              <a:rPr lang="en-US" dirty="0"/>
              <a:t>F. Mendoza </a:t>
            </a:r>
            <a:r>
              <a:rPr lang="en-US" dirty="0" err="1"/>
              <a:t>Palechor</a:t>
            </a:r>
            <a:r>
              <a:rPr lang="en-US" dirty="0"/>
              <a:t>, A. de la </a:t>
            </a:r>
            <a:r>
              <a:rPr lang="en-US" dirty="0" err="1"/>
              <a:t>Hoz</a:t>
            </a:r>
            <a:r>
              <a:rPr lang="en-US" dirty="0"/>
              <a:t> </a:t>
            </a:r>
            <a:r>
              <a:rPr lang="en-US" dirty="0" err="1"/>
              <a:t>Manotas</a:t>
            </a:r>
            <a:r>
              <a:rPr lang="en-US" dirty="0"/>
              <a:t>, “</a:t>
            </a:r>
            <a:r>
              <a:rPr lang="en-US" i="1" dirty="0"/>
              <a:t>Dataset for estimation of obesity levels based on eating habits and physical condition in individuals from Colombia, Peru and Mexico</a:t>
            </a:r>
            <a:r>
              <a:rPr lang="en-US" dirty="0"/>
              <a:t>”,</a:t>
            </a:r>
            <a:r>
              <a:rPr lang="fr-FR" dirty="0"/>
              <a:t> </a:t>
            </a:r>
            <a:r>
              <a:rPr lang="fr-FR" dirty="0">
                <a:hlinkClick r:id="rId2"/>
              </a:rPr>
              <a:t>https://www.sciencedirect.com/science/article/pii/S2352340919306985?via%3Dihub</a:t>
            </a:r>
            <a:endParaRPr lang="en-US" dirty="0"/>
          </a:p>
        </p:txBody>
      </p:sp>
      <p:graphicFrame>
        <p:nvGraphicFramePr>
          <p:cNvPr id="6" name="Tableau 5">
            <a:extLst>
              <a:ext uri="{FF2B5EF4-FFF2-40B4-BE49-F238E27FC236}">
                <a16:creationId xmlns:a16="http://schemas.microsoft.com/office/drawing/2014/main" id="{634475BE-4C09-4962-9D7D-CB32590C8594}"/>
              </a:ext>
            </a:extLst>
          </p:cNvPr>
          <p:cNvGraphicFramePr>
            <a:graphicFrameLocks noGrp="1"/>
          </p:cNvGraphicFramePr>
          <p:nvPr>
            <p:extLst>
              <p:ext uri="{D42A27DB-BD31-4B8C-83A1-F6EECF244321}">
                <p14:modId xmlns:p14="http://schemas.microsoft.com/office/powerpoint/2010/main" val="2411684764"/>
              </p:ext>
            </p:extLst>
          </p:nvPr>
        </p:nvGraphicFramePr>
        <p:xfrm>
          <a:off x="1247553" y="3669936"/>
          <a:ext cx="9601200" cy="1249680"/>
        </p:xfrm>
        <a:graphic>
          <a:graphicData uri="http://schemas.openxmlformats.org/drawingml/2006/table">
            <a:tbl>
              <a:tblPr/>
              <a:tblGrid>
                <a:gridCol w="9601200">
                  <a:extLst>
                    <a:ext uri="{9D8B030D-6E8A-4147-A177-3AD203B41FA5}">
                      <a16:colId xmlns:a16="http://schemas.microsoft.com/office/drawing/2014/main" val="2095643180"/>
                    </a:ext>
                  </a:extLst>
                </a:gridCol>
              </a:tblGrid>
              <a:tr h="0">
                <a:tc>
                  <a:txBody>
                    <a:bodyPr/>
                    <a:lstStyle/>
                    <a:p>
                      <a:r>
                        <a:rPr lang="en-US" sz="2000" dirty="0"/>
                        <a:t>F. Mendoza </a:t>
                      </a:r>
                      <a:r>
                        <a:rPr lang="en-US" sz="2000" dirty="0" err="1"/>
                        <a:t>Palechor</a:t>
                      </a:r>
                      <a:r>
                        <a:rPr lang="en-US" sz="2000" dirty="0"/>
                        <a:t>, A. de la </a:t>
                      </a:r>
                      <a:r>
                        <a:rPr lang="en-US" sz="2000" dirty="0" err="1"/>
                        <a:t>Hoz</a:t>
                      </a:r>
                      <a:r>
                        <a:rPr lang="en-US" sz="2000" dirty="0"/>
                        <a:t> </a:t>
                      </a:r>
                      <a:r>
                        <a:rPr lang="en-US" sz="2000" dirty="0" err="1"/>
                        <a:t>Manotas</a:t>
                      </a:r>
                      <a:r>
                        <a:rPr lang="en-US" sz="2000" dirty="0"/>
                        <a:t>, </a:t>
                      </a:r>
                      <a:r>
                        <a:rPr lang="en-US" sz="2000" b="0" dirty="0">
                          <a:solidFill>
                            <a:schemeClr val="tx1"/>
                          </a:solidFill>
                          <a:effectLst/>
                          <a:latin typeface="+mn-lt"/>
                        </a:rPr>
                        <a:t>“Estimation of obesity levels based on eating habits and physical condition Data Set</a:t>
                      </a:r>
                      <a:r>
                        <a:rPr lang="en-US" dirty="0"/>
                        <a:t>”, </a:t>
                      </a:r>
                      <a:r>
                        <a:rPr lang="fr-FR" dirty="0">
                          <a:hlinkClick r:id="rId3"/>
                        </a:rPr>
                        <a:t>https://archive.ics.uci.edu/ml/datasets/Estimation+of+obesity+levels+based+on+eating+habits+and+physical+condition+</a:t>
                      </a:r>
                      <a:endParaRPr lang="en-US" b="0" dirty="0">
                        <a:solidFill>
                          <a:schemeClr val="tx1"/>
                        </a:solidFill>
                        <a:latin typeface="+mn-lt"/>
                      </a:endParaRPr>
                    </a:p>
                  </a:txBody>
                  <a:tcPr>
                    <a:lnL>
                      <a:noFill/>
                    </a:lnL>
                    <a:lnR>
                      <a:noFill/>
                    </a:lnR>
                    <a:lnT>
                      <a:noFill/>
                    </a:lnT>
                    <a:lnB>
                      <a:noFill/>
                    </a:lnB>
                  </a:tcPr>
                </a:tc>
                <a:extLst>
                  <a:ext uri="{0D108BD9-81ED-4DB2-BD59-A6C34878D82A}">
                    <a16:rowId xmlns:a16="http://schemas.microsoft.com/office/drawing/2014/main" val="2961304889"/>
                  </a:ext>
                </a:extLst>
              </a:tr>
            </a:tbl>
          </a:graphicData>
        </a:graphic>
      </p:graphicFrame>
    </p:spTree>
    <p:extLst>
      <p:ext uri="{BB962C8B-B14F-4D97-AF65-F5344CB8AC3E}">
        <p14:creationId xmlns:p14="http://schemas.microsoft.com/office/powerpoint/2010/main" val="63025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FE8A2-C0A5-4819-9440-2EBC5B0877F4}"/>
              </a:ext>
            </a:extLst>
          </p:cNvPr>
          <p:cNvSpPr>
            <a:spLocks noGrp="1"/>
          </p:cNvSpPr>
          <p:nvPr>
            <p:ph type="title"/>
          </p:nvPr>
        </p:nvSpPr>
        <p:spPr/>
        <p:txBody>
          <a:bodyPr/>
          <a:lstStyle/>
          <a:p>
            <a:r>
              <a:rPr lang="fr-FR" dirty="0"/>
              <a:t>SOMMAIRE</a:t>
            </a:r>
          </a:p>
        </p:txBody>
      </p:sp>
      <p:sp>
        <p:nvSpPr>
          <p:cNvPr id="3" name="Espace réservé du pied de page 2">
            <a:extLst>
              <a:ext uri="{FF2B5EF4-FFF2-40B4-BE49-F238E27FC236}">
                <a16:creationId xmlns:a16="http://schemas.microsoft.com/office/drawing/2014/main" id="{AFD9EE8F-A88C-4DD3-BBAC-81999797650A}"/>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5BF5DDF8-C527-4124-BE18-8B60E683009E}"/>
              </a:ext>
            </a:extLst>
          </p:cNvPr>
          <p:cNvSpPr txBox="1"/>
          <p:nvPr/>
        </p:nvSpPr>
        <p:spPr>
          <a:xfrm>
            <a:off x="1368058" y="1706364"/>
            <a:ext cx="9331842" cy="4524315"/>
          </a:xfrm>
          <a:prstGeom prst="rect">
            <a:avLst/>
          </a:prstGeom>
          <a:noFill/>
        </p:spPr>
        <p:txBody>
          <a:bodyPr wrap="square" rtlCol="0">
            <a:spAutoFit/>
          </a:bodyPr>
          <a:lstStyle/>
          <a:p>
            <a:pPr marL="400050" indent="-400050">
              <a:buFont typeface="+mj-lt"/>
              <a:buAutoNum type="romanUcPeriod"/>
            </a:pPr>
            <a:r>
              <a:rPr lang="fr-FR" sz="2400" dirty="0"/>
              <a:t>PROBLEM DEFINITION</a:t>
            </a:r>
          </a:p>
          <a:p>
            <a:pPr marL="800100" lvl="1" indent="-342900">
              <a:buFont typeface="+mj-lt"/>
              <a:buAutoNum type="alphaUcPeriod"/>
            </a:pPr>
            <a:r>
              <a:rPr lang="fr-FR" sz="2400" dirty="0" err="1"/>
              <a:t>Problem</a:t>
            </a:r>
            <a:endParaRPr lang="fr-FR" sz="2400" dirty="0"/>
          </a:p>
          <a:p>
            <a:pPr marL="800100" lvl="1" indent="-342900">
              <a:buFont typeface="+mj-lt"/>
              <a:buAutoNum type="alphaUcPeriod"/>
            </a:pPr>
            <a:r>
              <a:rPr lang="fr-FR" sz="2400" dirty="0"/>
              <a:t>Data Set</a:t>
            </a:r>
          </a:p>
          <a:p>
            <a:pPr lvl="1"/>
            <a:endParaRPr lang="fr-FR" sz="2400" dirty="0"/>
          </a:p>
          <a:p>
            <a:pPr marL="400050" indent="-400050">
              <a:buFont typeface="+mj-lt"/>
              <a:buAutoNum type="romanUcPeriod" startAt="2"/>
            </a:pPr>
            <a:r>
              <a:rPr lang="fr-FR" sz="2400" dirty="0"/>
              <a:t>DATA DISTRIBUTION AND EXCEPTIONS</a:t>
            </a:r>
          </a:p>
          <a:p>
            <a:pPr marL="800100" lvl="1" indent="-342900">
              <a:buFont typeface="+mj-lt"/>
              <a:buAutoNum type="alphaUcPeriod"/>
            </a:pPr>
            <a:r>
              <a:rPr lang="fr-FR" sz="2400" dirty="0" err="1"/>
              <a:t>Synthetic</a:t>
            </a:r>
            <a:r>
              <a:rPr lang="fr-FR" sz="2400" dirty="0"/>
              <a:t> Data</a:t>
            </a:r>
          </a:p>
          <a:p>
            <a:pPr marL="800100" lvl="1" indent="-342900">
              <a:buFont typeface="+mj-lt"/>
              <a:buAutoNum type="alphaUcPeriod"/>
            </a:pPr>
            <a:r>
              <a:rPr lang="fr-FR" sz="2400" dirty="0" err="1"/>
              <a:t>Missing</a:t>
            </a:r>
            <a:r>
              <a:rPr lang="fr-FR" sz="2400" dirty="0"/>
              <a:t> Values/Duplicates</a:t>
            </a:r>
          </a:p>
          <a:p>
            <a:pPr marL="800100" lvl="1" indent="-342900">
              <a:buFont typeface="+mj-lt"/>
              <a:buAutoNum type="alphaUcPeriod"/>
            </a:pPr>
            <a:r>
              <a:rPr lang="fr-FR" sz="2400" dirty="0" err="1"/>
              <a:t>Linear</a:t>
            </a:r>
            <a:r>
              <a:rPr lang="fr-FR" sz="2400" dirty="0"/>
              <a:t> Combinations</a:t>
            </a:r>
          </a:p>
          <a:p>
            <a:pPr lvl="1"/>
            <a:endParaRPr lang="fr-FR" sz="2400" dirty="0"/>
          </a:p>
          <a:p>
            <a:pPr marL="400050" indent="-400050">
              <a:buFont typeface="+mj-lt"/>
              <a:buAutoNum type="romanUcPeriod" startAt="3"/>
            </a:pPr>
            <a:r>
              <a:rPr lang="fr-FR" sz="2400" dirty="0"/>
              <a:t>MACHINE LEARNING</a:t>
            </a:r>
          </a:p>
          <a:p>
            <a:pPr marL="800100" lvl="1" indent="-342900">
              <a:buFont typeface="+mj-lt"/>
              <a:buAutoNum type="alphaUcPeriod"/>
            </a:pPr>
            <a:r>
              <a:rPr lang="fr-FR" sz="2400" dirty="0"/>
              <a:t>Best </a:t>
            </a:r>
            <a:r>
              <a:rPr lang="fr-FR" sz="2400" dirty="0" err="1"/>
              <a:t>Algorithms</a:t>
            </a:r>
            <a:endParaRPr lang="fr-FR" sz="2400" dirty="0"/>
          </a:p>
          <a:p>
            <a:pPr marL="800100" lvl="1" indent="-342900">
              <a:buFont typeface="+mj-lt"/>
              <a:buAutoNum type="alphaUcPeriod"/>
            </a:pPr>
            <a:r>
              <a:rPr lang="fr-FR" sz="2400" dirty="0" err="1"/>
              <a:t>Results</a:t>
            </a:r>
            <a:endParaRPr lang="fr-FR" sz="2400" dirty="0"/>
          </a:p>
        </p:txBody>
      </p:sp>
    </p:spTree>
    <p:extLst>
      <p:ext uri="{BB962C8B-B14F-4D97-AF65-F5344CB8AC3E}">
        <p14:creationId xmlns:p14="http://schemas.microsoft.com/office/powerpoint/2010/main" val="156937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AF7B0-15D7-4AAA-9DD6-76C0EAE11E2A}"/>
              </a:ext>
            </a:extLst>
          </p:cNvPr>
          <p:cNvSpPr>
            <a:spLocks noGrp="1"/>
          </p:cNvSpPr>
          <p:nvPr>
            <p:ph type="title"/>
          </p:nvPr>
        </p:nvSpPr>
        <p:spPr/>
        <p:txBody>
          <a:bodyPr/>
          <a:lstStyle/>
          <a:p>
            <a:r>
              <a:rPr lang="fr-FR" dirty="0"/>
              <a:t>PROBLEM DEFINITION</a:t>
            </a:r>
          </a:p>
        </p:txBody>
      </p:sp>
      <p:sp>
        <p:nvSpPr>
          <p:cNvPr id="3" name="Espace réservé du texte 2">
            <a:extLst>
              <a:ext uri="{FF2B5EF4-FFF2-40B4-BE49-F238E27FC236}">
                <a16:creationId xmlns:a16="http://schemas.microsoft.com/office/drawing/2014/main" id="{691E3970-779B-4A35-977D-0042FB94EE4E}"/>
              </a:ext>
            </a:extLst>
          </p:cNvPr>
          <p:cNvSpPr>
            <a:spLocks noGrp="1"/>
          </p:cNvSpPr>
          <p:nvPr>
            <p:ph type="body" idx="1"/>
          </p:nvPr>
        </p:nvSpPr>
        <p:spPr/>
        <p:txBody>
          <a:bodyPr/>
          <a:lstStyle/>
          <a:p>
            <a:r>
              <a:rPr lang="fr-FR" dirty="0"/>
              <a:t>Python for Data </a:t>
            </a:r>
            <a:r>
              <a:rPr lang="fr-FR" dirty="0" err="1"/>
              <a:t>Analysis</a:t>
            </a:r>
            <a:endParaRPr lang="fr-FR" dirty="0"/>
          </a:p>
        </p:txBody>
      </p:sp>
      <p:sp>
        <p:nvSpPr>
          <p:cNvPr id="4" name="Espace réservé du pied de page 3">
            <a:extLst>
              <a:ext uri="{FF2B5EF4-FFF2-40B4-BE49-F238E27FC236}">
                <a16:creationId xmlns:a16="http://schemas.microsoft.com/office/drawing/2014/main" id="{BC909C15-B54E-495B-B64C-D85B6234F8E3}"/>
              </a:ext>
            </a:extLst>
          </p:cNvPr>
          <p:cNvSpPr>
            <a:spLocks noGrp="1"/>
          </p:cNvSpPr>
          <p:nvPr>
            <p:ph type="ftr" sz="quarter" idx="11"/>
          </p:nvPr>
        </p:nvSpPr>
        <p:spPr/>
        <p:txBody>
          <a:bodyPr/>
          <a:lstStyle/>
          <a:p>
            <a:r>
              <a:rPr lang="pt-BR"/>
              <a:t>DIA4 – LIMNAVONG Thomas, KULUMBA Francis</a:t>
            </a:r>
            <a:endParaRPr lang="en-US" dirty="0"/>
          </a:p>
        </p:txBody>
      </p:sp>
    </p:spTree>
    <p:extLst>
      <p:ext uri="{BB962C8B-B14F-4D97-AF65-F5344CB8AC3E}">
        <p14:creationId xmlns:p14="http://schemas.microsoft.com/office/powerpoint/2010/main" val="295208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931F2A-3F06-407B-BA38-5382318D0DEA}"/>
              </a:ext>
            </a:extLst>
          </p:cNvPr>
          <p:cNvSpPr>
            <a:spLocks noGrp="1"/>
          </p:cNvSpPr>
          <p:nvPr>
            <p:ph type="title"/>
          </p:nvPr>
        </p:nvSpPr>
        <p:spPr/>
        <p:txBody>
          <a:bodyPr/>
          <a:lstStyle/>
          <a:p>
            <a:r>
              <a:rPr lang="fr-FR" dirty="0" err="1"/>
              <a:t>Problem</a:t>
            </a:r>
            <a:endParaRPr lang="fr-FR" dirty="0"/>
          </a:p>
        </p:txBody>
      </p:sp>
      <p:sp>
        <p:nvSpPr>
          <p:cNvPr id="3" name="Espace réservé du pied de page 2">
            <a:extLst>
              <a:ext uri="{FF2B5EF4-FFF2-40B4-BE49-F238E27FC236}">
                <a16:creationId xmlns:a16="http://schemas.microsoft.com/office/drawing/2014/main" id="{F62BD689-2448-43F3-A217-4A0871230EAD}"/>
              </a:ext>
            </a:extLst>
          </p:cNvPr>
          <p:cNvSpPr>
            <a:spLocks noGrp="1"/>
          </p:cNvSpPr>
          <p:nvPr>
            <p:ph type="ftr" sz="quarter" idx="11"/>
          </p:nvPr>
        </p:nvSpPr>
        <p:spPr/>
        <p:txBody>
          <a:bodyPr/>
          <a:lstStyle/>
          <a:p>
            <a:r>
              <a:rPr lang="pt-BR"/>
              <a:t>DIA4 – LIMNAVONG Thomas, KULUMBA Francis</a:t>
            </a:r>
            <a:endParaRPr lang="en-US" dirty="0"/>
          </a:p>
        </p:txBody>
      </p:sp>
      <p:pic>
        <p:nvPicPr>
          <p:cNvPr id="5" name="Image 4">
            <a:extLst>
              <a:ext uri="{FF2B5EF4-FFF2-40B4-BE49-F238E27FC236}">
                <a16:creationId xmlns:a16="http://schemas.microsoft.com/office/drawing/2014/main" id="{1B8E7767-640B-4D85-93C6-C867610072D0}"/>
              </a:ext>
            </a:extLst>
          </p:cNvPr>
          <p:cNvPicPr>
            <a:picLocks noChangeAspect="1"/>
          </p:cNvPicPr>
          <p:nvPr/>
        </p:nvPicPr>
        <p:blipFill>
          <a:blip r:embed="rId2"/>
          <a:stretch>
            <a:fillRect/>
          </a:stretch>
        </p:blipFill>
        <p:spPr>
          <a:xfrm>
            <a:off x="1482231" y="2486216"/>
            <a:ext cx="1885569" cy="1885569"/>
          </a:xfrm>
          <a:prstGeom prst="rect">
            <a:avLst/>
          </a:prstGeom>
        </p:spPr>
      </p:pic>
      <p:pic>
        <p:nvPicPr>
          <p:cNvPr id="7" name="Image 6">
            <a:extLst>
              <a:ext uri="{FF2B5EF4-FFF2-40B4-BE49-F238E27FC236}">
                <a16:creationId xmlns:a16="http://schemas.microsoft.com/office/drawing/2014/main" id="{C385904D-FB09-41C7-9AAE-6B246BA5D9BF}"/>
              </a:ext>
            </a:extLst>
          </p:cNvPr>
          <p:cNvPicPr>
            <a:picLocks noChangeAspect="1"/>
          </p:cNvPicPr>
          <p:nvPr/>
        </p:nvPicPr>
        <p:blipFill>
          <a:blip r:embed="rId3"/>
          <a:stretch>
            <a:fillRect/>
          </a:stretch>
        </p:blipFill>
        <p:spPr>
          <a:xfrm>
            <a:off x="5229415" y="2486215"/>
            <a:ext cx="1885570" cy="1885570"/>
          </a:xfrm>
          <a:prstGeom prst="rect">
            <a:avLst/>
          </a:prstGeom>
        </p:spPr>
      </p:pic>
      <p:pic>
        <p:nvPicPr>
          <p:cNvPr id="9" name="Image 8">
            <a:extLst>
              <a:ext uri="{FF2B5EF4-FFF2-40B4-BE49-F238E27FC236}">
                <a16:creationId xmlns:a16="http://schemas.microsoft.com/office/drawing/2014/main" id="{74F0EFE5-3D10-46AC-9FA2-2AB904683F56}"/>
              </a:ext>
            </a:extLst>
          </p:cNvPr>
          <p:cNvPicPr>
            <a:picLocks noChangeAspect="1"/>
          </p:cNvPicPr>
          <p:nvPr/>
        </p:nvPicPr>
        <p:blipFill>
          <a:blip r:embed="rId4"/>
          <a:stretch>
            <a:fillRect/>
          </a:stretch>
        </p:blipFill>
        <p:spPr>
          <a:xfrm>
            <a:off x="8976600" y="2486215"/>
            <a:ext cx="1885570" cy="1885570"/>
          </a:xfrm>
          <a:prstGeom prst="rect">
            <a:avLst/>
          </a:prstGeom>
        </p:spPr>
      </p:pic>
      <p:sp>
        <p:nvSpPr>
          <p:cNvPr id="10" name="ZoneTexte 9">
            <a:extLst>
              <a:ext uri="{FF2B5EF4-FFF2-40B4-BE49-F238E27FC236}">
                <a16:creationId xmlns:a16="http://schemas.microsoft.com/office/drawing/2014/main" id="{F026D369-EF75-4CBE-9310-652CE04B1791}"/>
              </a:ext>
            </a:extLst>
          </p:cNvPr>
          <p:cNvSpPr txBox="1"/>
          <p:nvPr/>
        </p:nvSpPr>
        <p:spPr>
          <a:xfrm>
            <a:off x="2369289" y="1867292"/>
            <a:ext cx="7453422" cy="461665"/>
          </a:xfrm>
          <a:prstGeom prst="rect">
            <a:avLst/>
          </a:prstGeom>
          <a:noFill/>
        </p:spPr>
        <p:txBody>
          <a:bodyPr wrap="square" rtlCol="0">
            <a:spAutoFit/>
          </a:bodyPr>
          <a:lstStyle/>
          <a:p>
            <a:pPr algn="ctr"/>
            <a:r>
              <a:rPr lang="fr-FR" sz="2400" dirty="0"/>
              <a:t>Data </a:t>
            </a:r>
            <a:r>
              <a:rPr lang="fr-FR" sz="2400" dirty="0" err="1"/>
              <a:t>coming</a:t>
            </a:r>
            <a:r>
              <a:rPr lang="fr-FR" sz="2400" dirty="0"/>
              <a:t> </a:t>
            </a:r>
            <a:r>
              <a:rPr lang="fr-FR" sz="2400" dirty="0" err="1"/>
              <a:t>from</a:t>
            </a:r>
            <a:r>
              <a:rPr lang="fr-FR" sz="2400" dirty="0"/>
              <a:t> a </a:t>
            </a:r>
            <a:r>
              <a:rPr lang="fr-FR" sz="2400" dirty="0" err="1"/>
              <a:t>survey</a:t>
            </a:r>
            <a:r>
              <a:rPr lang="fr-FR" sz="2400" dirty="0"/>
              <a:t> of 3 </a:t>
            </a:r>
            <a:r>
              <a:rPr lang="fr-FR" sz="2400" dirty="0" err="1"/>
              <a:t>differents</a:t>
            </a:r>
            <a:r>
              <a:rPr lang="fr-FR" sz="2400" dirty="0"/>
              <a:t> countries</a:t>
            </a:r>
          </a:p>
        </p:txBody>
      </p:sp>
      <p:sp>
        <p:nvSpPr>
          <p:cNvPr id="11" name="ZoneTexte 10">
            <a:extLst>
              <a:ext uri="{FF2B5EF4-FFF2-40B4-BE49-F238E27FC236}">
                <a16:creationId xmlns:a16="http://schemas.microsoft.com/office/drawing/2014/main" id="{E90C9A7B-CE70-4B5B-85B4-8D9734842754}"/>
              </a:ext>
            </a:extLst>
          </p:cNvPr>
          <p:cNvSpPr txBox="1"/>
          <p:nvPr/>
        </p:nvSpPr>
        <p:spPr>
          <a:xfrm>
            <a:off x="1426504" y="4237936"/>
            <a:ext cx="1885569" cy="461665"/>
          </a:xfrm>
          <a:prstGeom prst="rect">
            <a:avLst/>
          </a:prstGeom>
          <a:noFill/>
        </p:spPr>
        <p:txBody>
          <a:bodyPr wrap="square" rtlCol="0">
            <a:spAutoFit/>
          </a:bodyPr>
          <a:lstStyle/>
          <a:p>
            <a:pPr algn="ctr"/>
            <a:r>
              <a:rPr lang="fr-FR" sz="2400" dirty="0"/>
              <a:t>Colombia</a:t>
            </a:r>
          </a:p>
        </p:txBody>
      </p:sp>
      <p:sp>
        <p:nvSpPr>
          <p:cNvPr id="12" name="ZoneTexte 11">
            <a:extLst>
              <a:ext uri="{FF2B5EF4-FFF2-40B4-BE49-F238E27FC236}">
                <a16:creationId xmlns:a16="http://schemas.microsoft.com/office/drawing/2014/main" id="{00D94E40-E4B9-403A-8A34-AB2DD310A2C5}"/>
              </a:ext>
            </a:extLst>
          </p:cNvPr>
          <p:cNvSpPr txBox="1"/>
          <p:nvPr/>
        </p:nvSpPr>
        <p:spPr>
          <a:xfrm>
            <a:off x="5153215" y="4237935"/>
            <a:ext cx="1885569" cy="461665"/>
          </a:xfrm>
          <a:prstGeom prst="rect">
            <a:avLst/>
          </a:prstGeom>
          <a:noFill/>
        </p:spPr>
        <p:txBody>
          <a:bodyPr wrap="square" rtlCol="0">
            <a:spAutoFit/>
          </a:bodyPr>
          <a:lstStyle/>
          <a:p>
            <a:pPr algn="ctr"/>
            <a:r>
              <a:rPr lang="fr-FR" sz="2400" dirty="0" err="1"/>
              <a:t>Peru</a:t>
            </a:r>
            <a:endParaRPr lang="fr-FR" sz="2400" dirty="0"/>
          </a:p>
        </p:txBody>
      </p:sp>
      <p:sp>
        <p:nvSpPr>
          <p:cNvPr id="13" name="ZoneTexte 12">
            <a:extLst>
              <a:ext uri="{FF2B5EF4-FFF2-40B4-BE49-F238E27FC236}">
                <a16:creationId xmlns:a16="http://schemas.microsoft.com/office/drawing/2014/main" id="{4597F2B7-6D1A-4636-BF0E-A106CDE798EB}"/>
              </a:ext>
            </a:extLst>
          </p:cNvPr>
          <p:cNvSpPr txBox="1"/>
          <p:nvPr/>
        </p:nvSpPr>
        <p:spPr>
          <a:xfrm>
            <a:off x="8879926" y="4235277"/>
            <a:ext cx="1885569" cy="461665"/>
          </a:xfrm>
          <a:prstGeom prst="rect">
            <a:avLst/>
          </a:prstGeom>
          <a:noFill/>
        </p:spPr>
        <p:txBody>
          <a:bodyPr wrap="square" rtlCol="0">
            <a:spAutoFit/>
          </a:bodyPr>
          <a:lstStyle/>
          <a:p>
            <a:pPr algn="ctr"/>
            <a:r>
              <a:rPr lang="fr-FR" sz="2400" dirty="0"/>
              <a:t>Mexico</a:t>
            </a:r>
          </a:p>
        </p:txBody>
      </p:sp>
      <p:sp>
        <p:nvSpPr>
          <p:cNvPr id="14" name="ZoneTexte 13">
            <a:extLst>
              <a:ext uri="{FF2B5EF4-FFF2-40B4-BE49-F238E27FC236}">
                <a16:creationId xmlns:a16="http://schemas.microsoft.com/office/drawing/2014/main" id="{3B78AD07-4CD2-47C5-8A25-9F8A7B73A09C}"/>
              </a:ext>
            </a:extLst>
          </p:cNvPr>
          <p:cNvSpPr txBox="1"/>
          <p:nvPr/>
        </p:nvSpPr>
        <p:spPr>
          <a:xfrm>
            <a:off x="2705986" y="5252484"/>
            <a:ext cx="6780028" cy="430887"/>
          </a:xfrm>
          <a:prstGeom prst="rect">
            <a:avLst/>
          </a:prstGeom>
          <a:noFill/>
        </p:spPr>
        <p:txBody>
          <a:bodyPr wrap="square" rtlCol="0">
            <a:spAutoFit/>
          </a:bodyPr>
          <a:lstStyle/>
          <a:p>
            <a:pPr algn="ctr"/>
            <a:r>
              <a:rPr lang="en-US" sz="2200" dirty="0"/>
              <a:t>Based on their eating habits and physical condition.</a:t>
            </a:r>
            <a:endParaRPr lang="fr-FR" sz="2200" dirty="0"/>
          </a:p>
        </p:txBody>
      </p:sp>
    </p:spTree>
    <p:extLst>
      <p:ext uri="{BB962C8B-B14F-4D97-AF65-F5344CB8AC3E}">
        <p14:creationId xmlns:p14="http://schemas.microsoft.com/office/powerpoint/2010/main" val="310708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3E619-0DF0-4208-BDB4-F7F5785BF565}"/>
              </a:ext>
            </a:extLst>
          </p:cNvPr>
          <p:cNvSpPr>
            <a:spLocks noGrp="1"/>
          </p:cNvSpPr>
          <p:nvPr>
            <p:ph type="title"/>
          </p:nvPr>
        </p:nvSpPr>
        <p:spPr/>
        <p:txBody>
          <a:bodyPr/>
          <a:lstStyle/>
          <a:p>
            <a:r>
              <a:rPr lang="fr-FR" dirty="0" err="1"/>
              <a:t>Problem</a:t>
            </a:r>
            <a:endParaRPr lang="fr-FR" dirty="0"/>
          </a:p>
        </p:txBody>
      </p:sp>
      <p:sp>
        <p:nvSpPr>
          <p:cNvPr id="3" name="Espace réservé du pied de page 2">
            <a:extLst>
              <a:ext uri="{FF2B5EF4-FFF2-40B4-BE49-F238E27FC236}">
                <a16:creationId xmlns:a16="http://schemas.microsoft.com/office/drawing/2014/main" id="{D8C4BA40-F87A-43A2-B73B-1D89343AC17E}"/>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ADACA24D-E5D4-439A-9DB0-67114D44C747}"/>
              </a:ext>
            </a:extLst>
          </p:cNvPr>
          <p:cNvSpPr txBox="1"/>
          <p:nvPr/>
        </p:nvSpPr>
        <p:spPr>
          <a:xfrm>
            <a:off x="1500230" y="3466215"/>
            <a:ext cx="9191539" cy="1323439"/>
          </a:xfrm>
          <a:prstGeom prst="rect">
            <a:avLst/>
          </a:prstGeom>
          <a:noFill/>
        </p:spPr>
        <p:txBody>
          <a:bodyPr wrap="square" rtlCol="0">
            <a:spAutoFit/>
          </a:bodyPr>
          <a:lstStyle/>
          <a:p>
            <a:pPr algn="just"/>
            <a:r>
              <a:rPr lang="en-US" sz="2000" dirty="0"/>
              <a:t>The data contains 17 attributes and 2111 records, the records are labeled with the class variable </a:t>
            </a:r>
            <a:r>
              <a:rPr lang="en-US" sz="2000" dirty="0" err="1"/>
              <a:t>NObesity</a:t>
            </a:r>
            <a:r>
              <a:rPr lang="en-US" sz="2000" dirty="0"/>
              <a:t> (Obesity Level), that allows classification of the data using the values of Insufficient Weight, Normal Weight, Overweight Level I, Overweight Level II, Obesity Type I, Obesity Type II and Obesity Type III. </a:t>
            </a:r>
            <a:endParaRPr lang="fr-FR" sz="2000" dirty="0"/>
          </a:p>
        </p:txBody>
      </p:sp>
      <p:pic>
        <p:nvPicPr>
          <p:cNvPr id="6" name="Image 5">
            <a:extLst>
              <a:ext uri="{FF2B5EF4-FFF2-40B4-BE49-F238E27FC236}">
                <a16:creationId xmlns:a16="http://schemas.microsoft.com/office/drawing/2014/main" id="{516621CB-F572-428D-916D-F75EA3C7C21B}"/>
              </a:ext>
            </a:extLst>
          </p:cNvPr>
          <p:cNvPicPr>
            <a:picLocks noChangeAspect="1"/>
          </p:cNvPicPr>
          <p:nvPr/>
        </p:nvPicPr>
        <p:blipFill>
          <a:blip r:embed="rId2"/>
          <a:stretch>
            <a:fillRect/>
          </a:stretch>
        </p:blipFill>
        <p:spPr>
          <a:xfrm>
            <a:off x="5411632" y="1964959"/>
            <a:ext cx="1368734" cy="1368734"/>
          </a:xfrm>
          <a:prstGeom prst="rect">
            <a:avLst/>
          </a:prstGeom>
        </p:spPr>
      </p:pic>
    </p:spTree>
    <p:extLst>
      <p:ext uri="{BB962C8B-B14F-4D97-AF65-F5344CB8AC3E}">
        <p14:creationId xmlns:p14="http://schemas.microsoft.com/office/powerpoint/2010/main" val="47385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272E9F-50C5-43FB-BB40-956FDFB31126}"/>
              </a:ext>
            </a:extLst>
          </p:cNvPr>
          <p:cNvSpPr>
            <a:spLocks noGrp="1"/>
          </p:cNvSpPr>
          <p:nvPr>
            <p:ph type="title"/>
          </p:nvPr>
        </p:nvSpPr>
        <p:spPr/>
        <p:txBody>
          <a:bodyPr/>
          <a:lstStyle/>
          <a:p>
            <a:r>
              <a:rPr lang="fr-FR" dirty="0"/>
              <a:t>Data Set</a:t>
            </a:r>
          </a:p>
        </p:txBody>
      </p:sp>
      <p:sp>
        <p:nvSpPr>
          <p:cNvPr id="3" name="Espace réservé du pied de page 2">
            <a:extLst>
              <a:ext uri="{FF2B5EF4-FFF2-40B4-BE49-F238E27FC236}">
                <a16:creationId xmlns:a16="http://schemas.microsoft.com/office/drawing/2014/main" id="{0B85BF3D-CF76-4622-B357-7E13266D8A1F}"/>
              </a:ext>
            </a:extLst>
          </p:cNvPr>
          <p:cNvSpPr>
            <a:spLocks noGrp="1"/>
          </p:cNvSpPr>
          <p:nvPr>
            <p:ph type="ftr" sz="quarter" idx="11"/>
          </p:nvPr>
        </p:nvSpPr>
        <p:spPr/>
        <p:txBody>
          <a:bodyPr/>
          <a:lstStyle/>
          <a:p>
            <a:r>
              <a:rPr lang="pt-BR"/>
              <a:t>DIA4 – LIMNAVONG Thomas, KULUMBA Francis</a:t>
            </a:r>
            <a:endParaRPr lang="en-US" dirty="0"/>
          </a:p>
        </p:txBody>
      </p:sp>
      <p:sp>
        <p:nvSpPr>
          <p:cNvPr id="5" name="ZoneTexte 4">
            <a:extLst>
              <a:ext uri="{FF2B5EF4-FFF2-40B4-BE49-F238E27FC236}">
                <a16:creationId xmlns:a16="http://schemas.microsoft.com/office/drawing/2014/main" id="{108D4501-452A-4751-BB19-03D2E163D76E}"/>
              </a:ext>
            </a:extLst>
          </p:cNvPr>
          <p:cNvSpPr txBox="1"/>
          <p:nvPr/>
        </p:nvSpPr>
        <p:spPr>
          <a:xfrm>
            <a:off x="4075814" y="776601"/>
            <a:ext cx="4040372" cy="461665"/>
          </a:xfrm>
          <a:prstGeom prst="rect">
            <a:avLst/>
          </a:prstGeom>
          <a:noFill/>
        </p:spPr>
        <p:txBody>
          <a:bodyPr wrap="square" rtlCol="0">
            <a:spAutoFit/>
          </a:bodyPr>
          <a:lstStyle/>
          <a:p>
            <a:pPr algn="ctr"/>
            <a:r>
              <a:rPr lang="fr-FR" sz="2400" dirty="0"/>
              <a:t>17 x 21111</a:t>
            </a:r>
          </a:p>
        </p:txBody>
      </p:sp>
      <p:graphicFrame>
        <p:nvGraphicFramePr>
          <p:cNvPr id="6" name="Tableau 6">
            <a:extLst>
              <a:ext uri="{FF2B5EF4-FFF2-40B4-BE49-F238E27FC236}">
                <a16:creationId xmlns:a16="http://schemas.microsoft.com/office/drawing/2014/main" id="{909FBCD0-F7D0-4494-9F79-C79FC51E1AB5}"/>
              </a:ext>
            </a:extLst>
          </p:cNvPr>
          <p:cNvGraphicFramePr>
            <a:graphicFrameLocks noGrp="1"/>
          </p:cNvGraphicFramePr>
          <p:nvPr>
            <p:extLst>
              <p:ext uri="{D42A27DB-BD31-4B8C-83A1-F6EECF244321}">
                <p14:modId xmlns:p14="http://schemas.microsoft.com/office/powerpoint/2010/main" val="3880630339"/>
              </p:ext>
            </p:extLst>
          </p:nvPr>
        </p:nvGraphicFramePr>
        <p:xfrm>
          <a:off x="489762" y="1329066"/>
          <a:ext cx="11212476" cy="5536656"/>
        </p:xfrm>
        <a:graphic>
          <a:graphicData uri="http://schemas.openxmlformats.org/drawingml/2006/table">
            <a:tbl>
              <a:tblPr firstRow="1" bandRow="1">
                <a:tableStyleId>{073A0DAA-6AF3-43AB-8588-CEC1D06C72B9}</a:tableStyleId>
              </a:tblPr>
              <a:tblGrid>
                <a:gridCol w="2803119">
                  <a:extLst>
                    <a:ext uri="{9D8B030D-6E8A-4147-A177-3AD203B41FA5}">
                      <a16:colId xmlns:a16="http://schemas.microsoft.com/office/drawing/2014/main" val="447987065"/>
                    </a:ext>
                  </a:extLst>
                </a:gridCol>
                <a:gridCol w="2803119">
                  <a:extLst>
                    <a:ext uri="{9D8B030D-6E8A-4147-A177-3AD203B41FA5}">
                      <a16:colId xmlns:a16="http://schemas.microsoft.com/office/drawing/2014/main" val="921167781"/>
                    </a:ext>
                  </a:extLst>
                </a:gridCol>
                <a:gridCol w="2803119">
                  <a:extLst>
                    <a:ext uri="{9D8B030D-6E8A-4147-A177-3AD203B41FA5}">
                      <a16:colId xmlns:a16="http://schemas.microsoft.com/office/drawing/2014/main" val="3994376976"/>
                    </a:ext>
                  </a:extLst>
                </a:gridCol>
                <a:gridCol w="2803119">
                  <a:extLst>
                    <a:ext uri="{9D8B030D-6E8A-4147-A177-3AD203B41FA5}">
                      <a16:colId xmlns:a16="http://schemas.microsoft.com/office/drawing/2014/main" val="2748779013"/>
                    </a:ext>
                  </a:extLst>
                </a:gridCol>
              </a:tblGrid>
              <a:tr h="288891">
                <a:tc>
                  <a:txBody>
                    <a:bodyPr/>
                    <a:lstStyle/>
                    <a:p>
                      <a:r>
                        <a:rPr lang="fr-FR" sz="1200" dirty="0" err="1"/>
                        <a:t>Category</a:t>
                      </a:r>
                      <a:endParaRPr lang="fr-FR" sz="1200" dirty="0"/>
                    </a:p>
                  </a:txBody>
                  <a:tcPr/>
                </a:tc>
                <a:tc>
                  <a:txBody>
                    <a:bodyPr/>
                    <a:lstStyle/>
                    <a:p>
                      <a:r>
                        <a:rPr lang="fr-FR" sz="1200" dirty="0" err="1"/>
                        <a:t>Feature</a:t>
                      </a:r>
                      <a:r>
                        <a:rPr lang="fr-FR" sz="1200" dirty="0"/>
                        <a:t> Name</a:t>
                      </a:r>
                    </a:p>
                  </a:txBody>
                  <a:tcPr/>
                </a:tc>
                <a:tc>
                  <a:txBody>
                    <a:bodyPr/>
                    <a:lstStyle/>
                    <a:p>
                      <a:r>
                        <a:rPr lang="fr-FR" sz="1200" dirty="0"/>
                        <a:t>Description</a:t>
                      </a:r>
                    </a:p>
                  </a:txBody>
                  <a:tcPr/>
                </a:tc>
                <a:tc>
                  <a:txBody>
                    <a:bodyPr/>
                    <a:lstStyle/>
                    <a:p>
                      <a:r>
                        <a:rPr lang="fr-FR" sz="1200" dirty="0"/>
                        <a:t>Variable Type</a:t>
                      </a:r>
                    </a:p>
                  </a:txBody>
                  <a:tcPr/>
                </a:tc>
                <a:extLst>
                  <a:ext uri="{0D108BD9-81ED-4DB2-BD59-A6C34878D82A}">
                    <a16:rowId xmlns:a16="http://schemas.microsoft.com/office/drawing/2014/main" val="3892329487"/>
                  </a:ext>
                </a:extLst>
              </a:tr>
              <a:tr h="288891">
                <a:tc>
                  <a:txBody>
                    <a:bodyPr/>
                    <a:lstStyle/>
                    <a:p>
                      <a:r>
                        <a:rPr lang="fr-FR" sz="1200" dirty="0"/>
                        <a:t>Target Variables</a:t>
                      </a:r>
                    </a:p>
                  </a:txBody>
                  <a:tcPr/>
                </a:tc>
                <a:tc>
                  <a:txBody>
                    <a:bodyPr/>
                    <a:lstStyle/>
                    <a:p>
                      <a:r>
                        <a:rPr lang="fr-FR" sz="1200" dirty="0" err="1"/>
                        <a:t>Nobesity</a:t>
                      </a:r>
                      <a:endParaRPr lang="fr-FR" sz="1200" dirty="0"/>
                    </a:p>
                  </a:txBody>
                  <a:tcPr/>
                </a:tc>
                <a:tc>
                  <a:txBody>
                    <a:bodyPr/>
                    <a:lstStyle/>
                    <a:p>
                      <a:r>
                        <a:rPr lang="fr-FR" sz="1200" dirty="0" err="1"/>
                        <a:t>Based</a:t>
                      </a:r>
                      <a:r>
                        <a:rPr lang="fr-FR" sz="1200" dirty="0"/>
                        <a:t> on BMI</a:t>
                      </a:r>
                    </a:p>
                  </a:txBody>
                  <a:tcPr/>
                </a:tc>
                <a:tc>
                  <a:txBody>
                    <a:bodyPr/>
                    <a:lstStyle/>
                    <a:p>
                      <a:r>
                        <a:rPr lang="fr-FR" sz="1200" dirty="0" err="1"/>
                        <a:t>Categorical</a:t>
                      </a:r>
                      <a:endParaRPr lang="fr-FR" sz="1200" dirty="0"/>
                    </a:p>
                  </a:txBody>
                  <a:tcPr/>
                </a:tc>
                <a:extLst>
                  <a:ext uri="{0D108BD9-81ED-4DB2-BD59-A6C34878D82A}">
                    <a16:rowId xmlns:a16="http://schemas.microsoft.com/office/drawing/2014/main" val="1391983141"/>
                  </a:ext>
                </a:extLst>
              </a:tr>
              <a:tr h="453341">
                <a:tc>
                  <a:txBody>
                    <a:bodyPr/>
                    <a:lstStyle/>
                    <a:p>
                      <a:r>
                        <a:rPr lang="fr-FR" sz="1200" dirty="0" err="1"/>
                        <a:t>Eating</a:t>
                      </a:r>
                      <a:r>
                        <a:rPr lang="fr-FR" sz="1200" dirty="0"/>
                        <a:t> Habits</a:t>
                      </a:r>
                    </a:p>
                  </a:txBody>
                  <a:tcPr/>
                </a:tc>
                <a:tc>
                  <a:txBody>
                    <a:bodyPr/>
                    <a:lstStyle/>
                    <a:p>
                      <a:r>
                        <a:rPr lang="fr-FR" sz="1200" dirty="0"/>
                        <a:t>FAVC</a:t>
                      </a:r>
                    </a:p>
                  </a:txBody>
                  <a:tcPr/>
                </a:tc>
                <a:tc>
                  <a:txBody>
                    <a:bodyPr/>
                    <a:lstStyle/>
                    <a:p>
                      <a:r>
                        <a:rPr lang="fr-FR" sz="1200" dirty="0" err="1"/>
                        <a:t>Frequent</a:t>
                      </a:r>
                      <a:r>
                        <a:rPr lang="fr-FR" sz="1200" dirty="0"/>
                        <a:t> </a:t>
                      </a:r>
                      <a:r>
                        <a:rPr lang="fr-FR" sz="1200" dirty="0" err="1"/>
                        <a:t>consumption</a:t>
                      </a:r>
                      <a:r>
                        <a:rPr lang="fr-FR" sz="1200" dirty="0"/>
                        <a:t> of high </a:t>
                      </a:r>
                      <a:r>
                        <a:rPr lang="fr-FR" sz="1200" dirty="0" err="1"/>
                        <a:t>caloric</a:t>
                      </a:r>
                      <a:r>
                        <a:rPr lang="fr-FR" sz="1200" dirty="0"/>
                        <a:t> </a:t>
                      </a:r>
                      <a:r>
                        <a:rPr lang="fr-FR" sz="1200" dirty="0" err="1"/>
                        <a:t>food</a:t>
                      </a:r>
                      <a:endParaRPr lang="fr-FR" sz="1200" dirty="0"/>
                    </a:p>
                  </a:txBody>
                  <a:tcPr/>
                </a:tc>
                <a:tc>
                  <a:txBody>
                    <a:bodyPr/>
                    <a:lstStyle/>
                    <a:p>
                      <a:r>
                        <a:rPr lang="fr-FR" sz="1200" dirty="0" err="1"/>
                        <a:t>Categorical</a:t>
                      </a:r>
                      <a:endParaRPr lang="fr-FR" sz="1200" dirty="0"/>
                    </a:p>
                  </a:txBody>
                  <a:tcPr/>
                </a:tc>
                <a:extLst>
                  <a:ext uri="{0D108BD9-81ED-4DB2-BD59-A6C34878D82A}">
                    <a16:rowId xmlns:a16="http://schemas.microsoft.com/office/drawing/2014/main" val="1837986908"/>
                  </a:ext>
                </a:extLst>
              </a:tr>
              <a:tr h="45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Eating</a:t>
                      </a:r>
                      <a:r>
                        <a:rPr lang="fr-FR" sz="1200" dirty="0"/>
                        <a:t> Habits</a:t>
                      </a:r>
                    </a:p>
                  </a:txBody>
                  <a:tcPr/>
                </a:tc>
                <a:tc>
                  <a:txBody>
                    <a:bodyPr/>
                    <a:lstStyle/>
                    <a:p>
                      <a:r>
                        <a:rPr lang="fr-FR" sz="1200" dirty="0"/>
                        <a:t>FCVC</a:t>
                      </a:r>
                    </a:p>
                  </a:txBody>
                  <a:tcPr/>
                </a:tc>
                <a:tc>
                  <a:txBody>
                    <a:bodyPr/>
                    <a:lstStyle/>
                    <a:p>
                      <a:r>
                        <a:rPr lang="fr-FR" sz="1200" dirty="0"/>
                        <a:t>Frequency of </a:t>
                      </a:r>
                      <a:r>
                        <a:rPr lang="fr-FR" sz="1200" dirty="0" err="1"/>
                        <a:t>consumption</a:t>
                      </a:r>
                      <a:r>
                        <a:rPr lang="fr-FR" sz="1200" dirty="0"/>
                        <a:t> of </a:t>
                      </a:r>
                      <a:r>
                        <a:rPr lang="fr-FR" sz="1200" dirty="0" err="1"/>
                        <a:t>vegetables</a:t>
                      </a:r>
                      <a:endParaRPr lang="fr-FR" sz="1200" dirty="0"/>
                    </a:p>
                  </a:txBody>
                  <a:tcPr/>
                </a:tc>
                <a:tc>
                  <a:txBody>
                    <a:bodyPr/>
                    <a:lstStyle/>
                    <a:p>
                      <a:r>
                        <a:rPr lang="fr-FR" sz="1200" dirty="0"/>
                        <a:t>Ordinal</a:t>
                      </a:r>
                    </a:p>
                  </a:txBody>
                  <a:tcPr/>
                </a:tc>
                <a:extLst>
                  <a:ext uri="{0D108BD9-81ED-4DB2-BD59-A6C34878D82A}">
                    <a16:rowId xmlns:a16="http://schemas.microsoft.com/office/drawing/2014/main" val="3186172651"/>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Eating</a:t>
                      </a:r>
                      <a:r>
                        <a:rPr lang="fr-FR" sz="1200" dirty="0"/>
                        <a:t> Habits</a:t>
                      </a:r>
                    </a:p>
                  </a:txBody>
                  <a:tcPr/>
                </a:tc>
                <a:tc>
                  <a:txBody>
                    <a:bodyPr/>
                    <a:lstStyle/>
                    <a:p>
                      <a:r>
                        <a:rPr lang="fr-FR" sz="1200" dirty="0"/>
                        <a:t>NC¨P</a:t>
                      </a:r>
                    </a:p>
                  </a:txBody>
                  <a:tcPr/>
                </a:tc>
                <a:tc>
                  <a:txBody>
                    <a:bodyPr/>
                    <a:lstStyle/>
                    <a:p>
                      <a:r>
                        <a:rPr lang="fr-FR" sz="1200" dirty="0" err="1"/>
                        <a:t>Number</a:t>
                      </a:r>
                      <a:r>
                        <a:rPr lang="fr-FR" sz="1200" dirty="0"/>
                        <a:t> of main </a:t>
                      </a:r>
                      <a:r>
                        <a:rPr lang="fr-FR" sz="1200" dirty="0" err="1"/>
                        <a:t>meals</a:t>
                      </a:r>
                      <a:endParaRPr lang="fr-FR" sz="1200" dirty="0"/>
                    </a:p>
                  </a:txBody>
                  <a:tcPr/>
                </a:tc>
                <a:tc>
                  <a:txBody>
                    <a:bodyPr/>
                    <a:lstStyle/>
                    <a:p>
                      <a:r>
                        <a:rPr lang="fr-FR" sz="1200" dirty="0"/>
                        <a:t>Ordinal</a:t>
                      </a:r>
                    </a:p>
                  </a:txBody>
                  <a:tcPr/>
                </a:tc>
                <a:extLst>
                  <a:ext uri="{0D108BD9-81ED-4DB2-BD59-A6C34878D82A}">
                    <a16:rowId xmlns:a16="http://schemas.microsoft.com/office/drawing/2014/main" val="1842918553"/>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Eating</a:t>
                      </a:r>
                      <a:r>
                        <a:rPr lang="fr-FR" sz="1200" dirty="0"/>
                        <a:t> Habits</a:t>
                      </a:r>
                    </a:p>
                  </a:txBody>
                  <a:tcPr/>
                </a:tc>
                <a:tc>
                  <a:txBody>
                    <a:bodyPr/>
                    <a:lstStyle/>
                    <a:p>
                      <a:r>
                        <a:rPr lang="fr-FR" sz="1200" dirty="0"/>
                        <a:t>CAEC</a:t>
                      </a:r>
                    </a:p>
                  </a:txBody>
                  <a:tcPr/>
                </a:tc>
                <a:tc>
                  <a:txBody>
                    <a:bodyPr/>
                    <a:lstStyle/>
                    <a:p>
                      <a:r>
                        <a:rPr lang="fr-FR" sz="1200" dirty="0" err="1"/>
                        <a:t>Consumption</a:t>
                      </a:r>
                      <a:r>
                        <a:rPr lang="fr-FR" sz="1200" dirty="0"/>
                        <a:t> of </a:t>
                      </a:r>
                      <a:r>
                        <a:rPr lang="fr-FR" sz="1200" dirty="0" err="1"/>
                        <a:t>food</a:t>
                      </a:r>
                      <a:r>
                        <a:rPr lang="fr-FR" sz="1200" dirty="0"/>
                        <a:t> </a:t>
                      </a:r>
                      <a:r>
                        <a:rPr lang="fr-FR" sz="1200" dirty="0" err="1"/>
                        <a:t>between</a:t>
                      </a:r>
                      <a:r>
                        <a:rPr lang="fr-FR" sz="1200" dirty="0"/>
                        <a:t> </a:t>
                      </a:r>
                      <a:r>
                        <a:rPr lang="fr-FR" sz="1200" dirty="0" err="1"/>
                        <a:t>meals</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Ordinal</a:t>
                      </a:r>
                    </a:p>
                  </a:txBody>
                  <a:tcPr/>
                </a:tc>
                <a:extLst>
                  <a:ext uri="{0D108BD9-81ED-4DB2-BD59-A6C34878D82A}">
                    <a16:rowId xmlns:a16="http://schemas.microsoft.com/office/drawing/2014/main" val="2951865764"/>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Eating</a:t>
                      </a:r>
                      <a:r>
                        <a:rPr lang="fr-FR" sz="1200" dirty="0"/>
                        <a:t> Habits</a:t>
                      </a:r>
                    </a:p>
                  </a:txBody>
                  <a:tcPr/>
                </a:tc>
                <a:tc>
                  <a:txBody>
                    <a:bodyPr/>
                    <a:lstStyle/>
                    <a:p>
                      <a:r>
                        <a:rPr lang="fr-FR" sz="1200" dirty="0"/>
                        <a:t>CH20</a:t>
                      </a:r>
                    </a:p>
                  </a:txBody>
                  <a:tcPr/>
                </a:tc>
                <a:tc>
                  <a:txBody>
                    <a:bodyPr/>
                    <a:lstStyle/>
                    <a:p>
                      <a:r>
                        <a:rPr lang="fr-FR" sz="1200" dirty="0" err="1"/>
                        <a:t>Consumption</a:t>
                      </a:r>
                      <a:r>
                        <a:rPr lang="fr-FR" sz="1200" dirty="0"/>
                        <a:t> of water </a:t>
                      </a:r>
                      <a:r>
                        <a:rPr lang="fr-FR" sz="1200" dirty="0" err="1"/>
                        <a:t>daily</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Ordinal</a:t>
                      </a:r>
                    </a:p>
                  </a:txBody>
                  <a:tcPr/>
                </a:tc>
                <a:extLst>
                  <a:ext uri="{0D108BD9-81ED-4DB2-BD59-A6C34878D82A}">
                    <a16:rowId xmlns:a16="http://schemas.microsoft.com/office/drawing/2014/main" val="4007945628"/>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Eating</a:t>
                      </a:r>
                      <a:r>
                        <a:rPr lang="fr-FR" sz="1200" dirty="0"/>
                        <a:t> Habits</a:t>
                      </a:r>
                    </a:p>
                  </a:txBody>
                  <a:tcPr/>
                </a:tc>
                <a:tc>
                  <a:txBody>
                    <a:bodyPr/>
                    <a:lstStyle/>
                    <a:p>
                      <a:r>
                        <a:rPr lang="fr-FR" sz="1200" dirty="0"/>
                        <a:t>CALC</a:t>
                      </a:r>
                    </a:p>
                  </a:txBody>
                  <a:tcPr/>
                </a:tc>
                <a:tc>
                  <a:txBody>
                    <a:bodyPr/>
                    <a:lstStyle/>
                    <a:p>
                      <a:r>
                        <a:rPr lang="fr-FR" sz="1200" dirty="0" err="1"/>
                        <a:t>Consumption</a:t>
                      </a:r>
                      <a:r>
                        <a:rPr lang="fr-FR" sz="1200" dirty="0"/>
                        <a:t> of </a:t>
                      </a:r>
                      <a:r>
                        <a:rPr lang="fr-FR" sz="1200" dirty="0" err="1"/>
                        <a:t>alcohol</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Ordinal</a:t>
                      </a:r>
                    </a:p>
                  </a:txBody>
                  <a:tcPr/>
                </a:tc>
                <a:extLst>
                  <a:ext uri="{0D108BD9-81ED-4DB2-BD59-A6C34878D82A}">
                    <a16:rowId xmlns:a16="http://schemas.microsoft.com/office/drawing/2014/main" val="1004162422"/>
                  </a:ext>
                </a:extLst>
              </a:tr>
              <a:tr h="288891">
                <a:tc>
                  <a:txBody>
                    <a:bodyPr/>
                    <a:lstStyle/>
                    <a:p>
                      <a:r>
                        <a:rPr lang="fr-FR" sz="1200" dirty="0"/>
                        <a:t>Physical Condition</a:t>
                      </a:r>
                    </a:p>
                  </a:txBody>
                  <a:tcPr/>
                </a:tc>
                <a:tc>
                  <a:txBody>
                    <a:bodyPr/>
                    <a:lstStyle/>
                    <a:p>
                      <a:r>
                        <a:rPr lang="fr-FR" sz="1200" dirty="0"/>
                        <a:t>SCC</a:t>
                      </a:r>
                    </a:p>
                  </a:txBody>
                  <a:tcPr/>
                </a:tc>
                <a:tc>
                  <a:txBody>
                    <a:bodyPr/>
                    <a:lstStyle/>
                    <a:p>
                      <a:r>
                        <a:rPr lang="fr-FR" sz="1200" dirty="0"/>
                        <a:t>Calories </a:t>
                      </a:r>
                      <a:r>
                        <a:rPr lang="fr-FR" sz="1200" dirty="0" err="1"/>
                        <a:t>consumption</a:t>
                      </a:r>
                      <a:r>
                        <a:rPr lang="fr-FR" sz="1200" dirty="0"/>
                        <a:t> monitoring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Categorical</a:t>
                      </a:r>
                      <a:endParaRPr lang="fr-FR" sz="1200" dirty="0"/>
                    </a:p>
                  </a:txBody>
                  <a:tcPr/>
                </a:tc>
                <a:extLst>
                  <a:ext uri="{0D108BD9-81ED-4DB2-BD59-A6C34878D82A}">
                    <a16:rowId xmlns:a16="http://schemas.microsoft.com/office/drawing/2014/main" val="3836339607"/>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Physical Condition</a:t>
                      </a:r>
                    </a:p>
                  </a:txBody>
                  <a:tcPr/>
                </a:tc>
                <a:tc>
                  <a:txBody>
                    <a:bodyPr/>
                    <a:lstStyle/>
                    <a:p>
                      <a:r>
                        <a:rPr lang="fr-FR" sz="1200" dirty="0"/>
                        <a:t>FAF</a:t>
                      </a:r>
                    </a:p>
                  </a:txBody>
                  <a:tcPr/>
                </a:tc>
                <a:tc>
                  <a:txBody>
                    <a:bodyPr/>
                    <a:lstStyle/>
                    <a:p>
                      <a:r>
                        <a:rPr lang="fr-FR" sz="1200" dirty="0"/>
                        <a:t>Physical </a:t>
                      </a:r>
                      <a:r>
                        <a:rPr lang="fr-FR" sz="1200" dirty="0" err="1"/>
                        <a:t>activity</a:t>
                      </a:r>
                      <a:r>
                        <a:rPr lang="fr-FR" sz="1200" dirty="0"/>
                        <a:t> </a:t>
                      </a:r>
                      <a:r>
                        <a:rPr lang="fr-FR" sz="1200" dirty="0" err="1"/>
                        <a:t>frequency</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Ordinal</a:t>
                      </a:r>
                    </a:p>
                  </a:txBody>
                  <a:tcPr/>
                </a:tc>
                <a:extLst>
                  <a:ext uri="{0D108BD9-81ED-4DB2-BD59-A6C34878D82A}">
                    <a16:rowId xmlns:a16="http://schemas.microsoft.com/office/drawing/2014/main" val="4004683783"/>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Physical Condition</a:t>
                      </a:r>
                    </a:p>
                  </a:txBody>
                  <a:tcPr/>
                </a:tc>
                <a:tc>
                  <a:txBody>
                    <a:bodyPr/>
                    <a:lstStyle/>
                    <a:p>
                      <a:r>
                        <a:rPr lang="fr-FR" sz="1200" dirty="0"/>
                        <a:t>TUE</a:t>
                      </a:r>
                    </a:p>
                  </a:txBody>
                  <a:tcPr/>
                </a:tc>
                <a:tc>
                  <a:txBody>
                    <a:bodyPr/>
                    <a:lstStyle/>
                    <a:p>
                      <a:r>
                        <a:rPr lang="fr-FR" sz="1200" dirty="0"/>
                        <a:t>Time </a:t>
                      </a:r>
                      <a:r>
                        <a:rPr lang="fr-FR" sz="1200" dirty="0" err="1"/>
                        <a:t>using</a:t>
                      </a:r>
                      <a:r>
                        <a:rPr lang="fr-FR" sz="1200" dirty="0"/>
                        <a:t> </a:t>
                      </a:r>
                      <a:r>
                        <a:rPr lang="fr-FR" sz="1200" dirty="0" err="1"/>
                        <a:t>technology</a:t>
                      </a:r>
                      <a:r>
                        <a:rPr lang="fr-FR" sz="1200" dirty="0"/>
                        <a:t> </a:t>
                      </a:r>
                      <a:r>
                        <a:rPr lang="fr-FR" sz="1200" dirty="0" err="1"/>
                        <a:t>devices</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Ordinal</a:t>
                      </a:r>
                    </a:p>
                  </a:txBody>
                  <a:tcPr/>
                </a:tc>
                <a:extLst>
                  <a:ext uri="{0D108BD9-81ED-4DB2-BD59-A6C34878D82A}">
                    <a16:rowId xmlns:a16="http://schemas.microsoft.com/office/drawing/2014/main" val="1903522478"/>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Physical Condition</a:t>
                      </a:r>
                    </a:p>
                  </a:txBody>
                  <a:tcPr/>
                </a:tc>
                <a:tc>
                  <a:txBody>
                    <a:bodyPr/>
                    <a:lstStyle/>
                    <a:p>
                      <a:r>
                        <a:rPr lang="fr-FR" sz="1200" dirty="0"/>
                        <a:t>MTRANS</a:t>
                      </a:r>
                    </a:p>
                  </a:txBody>
                  <a:tcPr/>
                </a:tc>
                <a:tc>
                  <a:txBody>
                    <a:bodyPr/>
                    <a:lstStyle/>
                    <a:p>
                      <a:r>
                        <a:rPr lang="fr-FR" sz="1200" dirty="0"/>
                        <a:t>Transportation </a:t>
                      </a:r>
                      <a:r>
                        <a:rPr lang="fr-FR" sz="1200" dirty="0" err="1"/>
                        <a:t>used</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Categorical</a:t>
                      </a:r>
                      <a:endParaRPr lang="fr-FR" sz="1200" dirty="0"/>
                    </a:p>
                  </a:txBody>
                  <a:tcPr/>
                </a:tc>
                <a:extLst>
                  <a:ext uri="{0D108BD9-81ED-4DB2-BD59-A6C34878D82A}">
                    <a16:rowId xmlns:a16="http://schemas.microsoft.com/office/drawing/2014/main" val="1368063833"/>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Physical Condition</a:t>
                      </a:r>
                    </a:p>
                  </a:txBody>
                  <a:tcPr/>
                </a:tc>
                <a:tc>
                  <a:txBody>
                    <a:bodyPr/>
                    <a:lstStyle/>
                    <a:p>
                      <a:r>
                        <a:rPr lang="fr-FR" sz="1200" dirty="0"/>
                        <a:t>SMOKE</a:t>
                      </a:r>
                    </a:p>
                  </a:txBody>
                  <a:tcPr/>
                </a:tc>
                <a:tc>
                  <a:txBody>
                    <a:bodyPr/>
                    <a:lstStyle/>
                    <a:p>
                      <a:r>
                        <a:rPr lang="fr-FR" sz="1200" dirty="0" err="1"/>
                        <a:t>Smokes</a:t>
                      </a:r>
                      <a:r>
                        <a:rPr lang="fr-FR" sz="1200" dirty="0"/>
                        <a:t> Yes or 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Categorical</a:t>
                      </a:r>
                      <a:endParaRPr lang="fr-FR" sz="1200" dirty="0"/>
                    </a:p>
                  </a:txBody>
                  <a:tcPr/>
                </a:tc>
                <a:extLst>
                  <a:ext uri="{0D108BD9-81ED-4DB2-BD59-A6C34878D82A}">
                    <a16:rowId xmlns:a16="http://schemas.microsoft.com/office/drawing/2014/main" val="3443674568"/>
                  </a:ext>
                </a:extLst>
              </a:tr>
              <a:tr h="288891">
                <a:tc>
                  <a:txBody>
                    <a:bodyPr/>
                    <a:lstStyle/>
                    <a:p>
                      <a:r>
                        <a:rPr lang="fr-FR" sz="1200" dirty="0" err="1"/>
                        <a:t>Responder</a:t>
                      </a:r>
                      <a:r>
                        <a:rPr lang="fr-FR" sz="1200" dirty="0"/>
                        <a:t> </a:t>
                      </a:r>
                      <a:r>
                        <a:rPr lang="fr-FR" sz="1200" dirty="0" err="1"/>
                        <a:t>Characteristics</a:t>
                      </a:r>
                      <a:endParaRPr lang="fr-FR" sz="1200" dirty="0"/>
                    </a:p>
                  </a:txBody>
                  <a:tcPr/>
                </a:tc>
                <a:tc>
                  <a:txBody>
                    <a:bodyPr/>
                    <a:lstStyle/>
                    <a:p>
                      <a:r>
                        <a:rPr lang="fr-FR" sz="1200" dirty="0"/>
                        <a:t>Family </a:t>
                      </a:r>
                      <a:r>
                        <a:rPr lang="fr-FR" sz="1200" dirty="0" err="1"/>
                        <a:t>History</a:t>
                      </a:r>
                      <a:r>
                        <a:rPr lang="fr-FR" sz="1200" dirty="0"/>
                        <a:t> </a:t>
                      </a:r>
                      <a:r>
                        <a:rPr lang="fr-FR" sz="1200" dirty="0" err="1"/>
                        <a:t>with</a:t>
                      </a:r>
                      <a:r>
                        <a:rPr lang="fr-FR" sz="1200" dirty="0"/>
                        <a:t> </a:t>
                      </a:r>
                      <a:r>
                        <a:rPr lang="fr-FR" sz="1200" dirty="0" err="1"/>
                        <a:t>Overweight</a:t>
                      </a:r>
                      <a:endParaRPr lang="fr-FR" sz="1200" dirty="0"/>
                    </a:p>
                  </a:txBody>
                  <a:tcPr/>
                </a:tc>
                <a:tc>
                  <a:txBody>
                    <a:bodyPr/>
                    <a:lstStyle/>
                    <a:p>
                      <a:r>
                        <a:rPr lang="fr-FR" sz="1200" dirty="0"/>
                        <a:t>Yes or 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Categorical</a:t>
                      </a:r>
                      <a:endParaRPr lang="fr-FR" sz="1200" dirty="0"/>
                    </a:p>
                  </a:txBody>
                  <a:tcPr/>
                </a:tc>
                <a:extLst>
                  <a:ext uri="{0D108BD9-81ED-4DB2-BD59-A6C34878D82A}">
                    <a16:rowId xmlns:a16="http://schemas.microsoft.com/office/drawing/2014/main" val="4087118514"/>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Responder</a:t>
                      </a:r>
                      <a:r>
                        <a:rPr lang="fr-FR" sz="1200" dirty="0"/>
                        <a:t> </a:t>
                      </a:r>
                      <a:r>
                        <a:rPr lang="fr-FR" sz="1200" dirty="0" err="1"/>
                        <a:t>Characteristics</a:t>
                      </a:r>
                      <a:endParaRPr lang="fr-FR" sz="1200" dirty="0"/>
                    </a:p>
                  </a:txBody>
                  <a:tcPr/>
                </a:tc>
                <a:tc>
                  <a:txBody>
                    <a:bodyPr/>
                    <a:lstStyle/>
                    <a:p>
                      <a:r>
                        <a:rPr lang="fr-FR" sz="1200" dirty="0" err="1"/>
                        <a:t>Gender</a:t>
                      </a:r>
                      <a:endParaRPr lang="fr-FR" sz="1200" dirty="0"/>
                    </a:p>
                  </a:txBody>
                  <a:tcPr/>
                </a:tc>
                <a:tc>
                  <a:txBody>
                    <a:bodyPr/>
                    <a:lstStyle/>
                    <a:p>
                      <a:r>
                        <a:rPr lang="fr-FR" sz="1200" dirty="0" err="1"/>
                        <a:t>Gender</a:t>
                      </a:r>
                      <a:r>
                        <a:rPr lang="fr-FR" sz="1200" dirty="0"/>
                        <a:t> Male or </a:t>
                      </a:r>
                      <a:r>
                        <a:rPr lang="fr-FR" sz="1200" dirty="0" err="1"/>
                        <a:t>Female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Categorical</a:t>
                      </a:r>
                      <a:endParaRPr lang="fr-FR" sz="1200" dirty="0"/>
                    </a:p>
                  </a:txBody>
                  <a:tcPr/>
                </a:tc>
                <a:extLst>
                  <a:ext uri="{0D108BD9-81ED-4DB2-BD59-A6C34878D82A}">
                    <a16:rowId xmlns:a16="http://schemas.microsoft.com/office/drawing/2014/main" val="4119451518"/>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Responder</a:t>
                      </a:r>
                      <a:r>
                        <a:rPr lang="fr-FR" sz="1200" dirty="0"/>
                        <a:t> </a:t>
                      </a:r>
                      <a:r>
                        <a:rPr lang="fr-FR" sz="1200" dirty="0" err="1"/>
                        <a:t>Characteristics</a:t>
                      </a:r>
                      <a:endParaRPr lang="fr-FR" sz="1200" dirty="0"/>
                    </a:p>
                  </a:txBody>
                  <a:tcPr/>
                </a:tc>
                <a:tc>
                  <a:txBody>
                    <a:bodyPr/>
                    <a:lstStyle/>
                    <a:p>
                      <a:r>
                        <a:rPr lang="fr-FR" sz="1200" dirty="0"/>
                        <a:t>Age</a:t>
                      </a:r>
                    </a:p>
                  </a:txBody>
                  <a:tcPr/>
                </a:tc>
                <a:tc>
                  <a:txBody>
                    <a:bodyPr/>
                    <a:lstStyle/>
                    <a:p>
                      <a:r>
                        <a:rPr lang="fr-FR" sz="1200" dirty="0"/>
                        <a:t>Age in </a:t>
                      </a:r>
                      <a:r>
                        <a:rPr lang="fr-FR" sz="1200" dirty="0" err="1"/>
                        <a:t>years</a:t>
                      </a:r>
                      <a:endParaRPr lang="fr-FR" sz="1200" dirty="0"/>
                    </a:p>
                  </a:txBody>
                  <a:tcPr/>
                </a:tc>
                <a:tc>
                  <a:txBody>
                    <a:bodyPr/>
                    <a:lstStyle/>
                    <a:p>
                      <a:r>
                        <a:rPr lang="fr-FR" sz="1200" dirty="0"/>
                        <a:t>Integer</a:t>
                      </a:r>
                    </a:p>
                  </a:txBody>
                  <a:tcPr/>
                </a:tc>
                <a:extLst>
                  <a:ext uri="{0D108BD9-81ED-4DB2-BD59-A6C34878D82A}">
                    <a16:rowId xmlns:a16="http://schemas.microsoft.com/office/drawing/2014/main" val="3620937793"/>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Responder</a:t>
                      </a:r>
                      <a:r>
                        <a:rPr lang="fr-FR" sz="1200" dirty="0"/>
                        <a:t> </a:t>
                      </a:r>
                      <a:r>
                        <a:rPr lang="fr-FR" sz="1200" dirty="0" err="1"/>
                        <a:t>Characteristics</a:t>
                      </a:r>
                      <a:endParaRPr lang="fr-FR" sz="1200" dirty="0"/>
                    </a:p>
                  </a:txBody>
                  <a:tcPr/>
                </a:tc>
                <a:tc>
                  <a:txBody>
                    <a:bodyPr/>
                    <a:lstStyle/>
                    <a:p>
                      <a:r>
                        <a:rPr lang="fr-FR" sz="1200" dirty="0" err="1"/>
                        <a:t>Height</a:t>
                      </a:r>
                      <a:endParaRPr lang="fr-FR" sz="1200" dirty="0"/>
                    </a:p>
                  </a:txBody>
                  <a:tcPr/>
                </a:tc>
                <a:tc>
                  <a:txBody>
                    <a:bodyPr/>
                    <a:lstStyle/>
                    <a:p>
                      <a:r>
                        <a:rPr lang="fr-FR" sz="1200" dirty="0" err="1"/>
                        <a:t>Height</a:t>
                      </a:r>
                      <a:r>
                        <a:rPr lang="fr-FR" sz="1200" dirty="0"/>
                        <a:t> in </a:t>
                      </a:r>
                      <a:r>
                        <a:rPr lang="fr-FR" sz="1200" dirty="0" err="1"/>
                        <a:t>meters</a:t>
                      </a:r>
                      <a:endParaRPr lang="fr-FR" sz="1200" dirty="0"/>
                    </a:p>
                  </a:txBody>
                  <a:tcPr/>
                </a:tc>
                <a:tc>
                  <a:txBody>
                    <a:bodyPr/>
                    <a:lstStyle/>
                    <a:p>
                      <a:r>
                        <a:rPr lang="fr-FR" sz="1200" dirty="0" err="1"/>
                        <a:t>Float</a:t>
                      </a:r>
                      <a:endParaRPr lang="fr-FR" sz="1200" dirty="0"/>
                    </a:p>
                  </a:txBody>
                  <a:tcPr/>
                </a:tc>
                <a:extLst>
                  <a:ext uri="{0D108BD9-81ED-4DB2-BD59-A6C34878D82A}">
                    <a16:rowId xmlns:a16="http://schemas.microsoft.com/office/drawing/2014/main" val="2409369825"/>
                  </a:ext>
                </a:extLst>
              </a:tr>
              <a:tr h="288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Responder</a:t>
                      </a:r>
                      <a:r>
                        <a:rPr lang="fr-FR" sz="1200" dirty="0"/>
                        <a:t> </a:t>
                      </a:r>
                      <a:r>
                        <a:rPr lang="fr-FR" sz="1200" dirty="0" err="1"/>
                        <a:t>Characteristics</a:t>
                      </a:r>
                      <a:endParaRPr lang="fr-FR" sz="1200" dirty="0"/>
                    </a:p>
                  </a:txBody>
                  <a:tcPr/>
                </a:tc>
                <a:tc>
                  <a:txBody>
                    <a:bodyPr/>
                    <a:lstStyle/>
                    <a:p>
                      <a:r>
                        <a:rPr lang="fr-FR" sz="1200" dirty="0" err="1"/>
                        <a:t>Weight</a:t>
                      </a:r>
                      <a:endParaRPr lang="fr-FR" sz="1200" dirty="0"/>
                    </a:p>
                  </a:txBody>
                  <a:tcPr/>
                </a:tc>
                <a:tc>
                  <a:txBody>
                    <a:bodyPr/>
                    <a:lstStyle/>
                    <a:p>
                      <a:r>
                        <a:rPr lang="fr-FR" sz="1200" dirty="0" err="1"/>
                        <a:t>Weight</a:t>
                      </a:r>
                      <a:r>
                        <a:rPr lang="fr-FR" sz="1200" dirty="0"/>
                        <a:t> in </a:t>
                      </a:r>
                      <a:r>
                        <a:rPr lang="fr-FR" sz="1200" dirty="0" err="1"/>
                        <a:t>kilograms</a:t>
                      </a:r>
                      <a:endParaRPr lang="fr-FR" sz="1200" dirty="0"/>
                    </a:p>
                  </a:txBody>
                  <a:tcPr/>
                </a:tc>
                <a:tc>
                  <a:txBody>
                    <a:bodyPr/>
                    <a:lstStyle/>
                    <a:p>
                      <a:r>
                        <a:rPr lang="fr-FR" sz="1200" dirty="0" err="1"/>
                        <a:t>Float</a:t>
                      </a:r>
                      <a:endParaRPr lang="fr-FR" sz="1200" dirty="0"/>
                    </a:p>
                  </a:txBody>
                  <a:tcPr/>
                </a:tc>
                <a:extLst>
                  <a:ext uri="{0D108BD9-81ED-4DB2-BD59-A6C34878D82A}">
                    <a16:rowId xmlns:a16="http://schemas.microsoft.com/office/drawing/2014/main" val="1547642303"/>
                  </a:ext>
                </a:extLst>
              </a:tr>
            </a:tbl>
          </a:graphicData>
        </a:graphic>
      </p:graphicFrame>
    </p:spTree>
    <p:extLst>
      <p:ext uri="{BB962C8B-B14F-4D97-AF65-F5344CB8AC3E}">
        <p14:creationId xmlns:p14="http://schemas.microsoft.com/office/powerpoint/2010/main" val="363103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AB4AC2-0D18-4BCB-821B-89834B165A0C}"/>
              </a:ext>
            </a:extLst>
          </p:cNvPr>
          <p:cNvSpPr>
            <a:spLocks noGrp="1"/>
          </p:cNvSpPr>
          <p:nvPr>
            <p:ph type="title"/>
          </p:nvPr>
        </p:nvSpPr>
        <p:spPr/>
        <p:txBody>
          <a:bodyPr/>
          <a:lstStyle/>
          <a:p>
            <a:r>
              <a:rPr lang="fr-FR" dirty="0"/>
              <a:t>Data distribution and exceptions</a:t>
            </a:r>
          </a:p>
        </p:txBody>
      </p:sp>
      <p:sp>
        <p:nvSpPr>
          <p:cNvPr id="3" name="Espace réservé du texte 2">
            <a:extLst>
              <a:ext uri="{FF2B5EF4-FFF2-40B4-BE49-F238E27FC236}">
                <a16:creationId xmlns:a16="http://schemas.microsoft.com/office/drawing/2014/main" id="{BBD5C24F-565E-4950-BABB-70FD0230881B}"/>
              </a:ext>
            </a:extLst>
          </p:cNvPr>
          <p:cNvSpPr>
            <a:spLocks noGrp="1"/>
          </p:cNvSpPr>
          <p:nvPr>
            <p:ph type="body" idx="1"/>
          </p:nvPr>
        </p:nvSpPr>
        <p:spPr/>
        <p:txBody>
          <a:bodyPr/>
          <a:lstStyle/>
          <a:p>
            <a:r>
              <a:rPr lang="fr-FR" dirty="0"/>
              <a:t>Python for Data </a:t>
            </a:r>
            <a:r>
              <a:rPr lang="fr-FR" dirty="0" err="1"/>
              <a:t>Analysis</a:t>
            </a:r>
            <a:endParaRPr lang="fr-FR" dirty="0"/>
          </a:p>
        </p:txBody>
      </p:sp>
      <p:sp>
        <p:nvSpPr>
          <p:cNvPr id="4" name="Espace réservé du pied de page 3">
            <a:extLst>
              <a:ext uri="{FF2B5EF4-FFF2-40B4-BE49-F238E27FC236}">
                <a16:creationId xmlns:a16="http://schemas.microsoft.com/office/drawing/2014/main" id="{6107B343-22E2-4F85-8836-FE600A834144}"/>
              </a:ext>
            </a:extLst>
          </p:cNvPr>
          <p:cNvSpPr>
            <a:spLocks noGrp="1"/>
          </p:cNvSpPr>
          <p:nvPr>
            <p:ph type="ftr" sz="quarter" idx="11"/>
          </p:nvPr>
        </p:nvSpPr>
        <p:spPr/>
        <p:txBody>
          <a:bodyPr/>
          <a:lstStyle/>
          <a:p>
            <a:r>
              <a:rPr lang="pt-BR"/>
              <a:t>DIA4 – LIMNAVONG Thomas, KULUMBA Francis</a:t>
            </a:r>
            <a:endParaRPr lang="en-US" dirty="0"/>
          </a:p>
        </p:txBody>
      </p:sp>
    </p:spTree>
    <p:extLst>
      <p:ext uri="{BB962C8B-B14F-4D97-AF65-F5344CB8AC3E}">
        <p14:creationId xmlns:p14="http://schemas.microsoft.com/office/powerpoint/2010/main" val="162982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5D5FB-B7EF-466D-AF59-739096FDD14C}"/>
              </a:ext>
            </a:extLst>
          </p:cNvPr>
          <p:cNvSpPr>
            <a:spLocks noGrp="1"/>
          </p:cNvSpPr>
          <p:nvPr>
            <p:ph type="title"/>
          </p:nvPr>
        </p:nvSpPr>
        <p:spPr/>
        <p:txBody>
          <a:bodyPr/>
          <a:lstStyle/>
          <a:p>
            <a:r>
              <a:rPr lang="fr-FR" dirty="0" err="1"/>
              <a:t>Synthetic</a:t>
            </a:r>
            <a:r>
              <a:rPr lang="fr-FR" dirty="0"/>
              <a:t> Data</a:t>
            </a:r>
          </a:p>
        </p:txBody>
      </p:sp>
      <p:sp>
        <p:nvSpPr>
          <p:cNvPr id="3" name="Espace réservé du pied de page 2">
            <a:extLst>
              <a:ext uri="{FF2B5EF4-FFF2-40B4-BE49-F238E27FC236}">
                <a16:creationId xmlns:a16="http://schemas.microsoft.com/office/drawing/2014/main" id="{0845A13B-27A0-44D9-BC5E-7825CC194974}"/>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0D802B5F-D4D5-416B-8F09-A3A8C79C566F}"/>
              </a:ext>
            </a:extLst>
          </p:cNvPr>
          <p:cNvSpPr txBox="1"/>
          <p:nvPr/>
        </p:nvSpPr>
        <p:spPr>
          <a:xfrm>
            <a:off x="1436280" y="1624709"/>
            <a:ext cx="9319438" cy="830997"/>
          </a:xfrm>
          <a:prstGeom prst="rect">
            <a:avLst/>
          </a:prstGeom>
          <a:noFill/>
        </p:spPr>
        <p:txBody>
          <a:bodyPr wrap="square" rtlCol="0">
            <a:spAutoFit/>
          </a:bodyPr>
          <a:lstStyle/>
          <a:p>
            <a:pPr algn="just"/>
            <a:r>
              <a:rPr lang="en-US" sz="2400" dirty="0"/>
              <a:t>77% of the data was generated synthetically with WEKA, 23% of the data was collected directly from users through a web platform.</a:t>
            </a:r>
            <a:endParaRPr lang="fr-FR" sz="2400" dirty="0"/>
          </a:p>
        </p:txBody>
      </p:sp>
      <p:pic>
        <p:nvPicPr>
          <p:cNvPr id="6" name="Image 5">
            <a:extLst>
              <a:ext uri="{FF2B5EF4-FFF2-40B4-BE49-F238E27FC236}">
                <a16:creationId xmlns:a16="http://schemas.microsoft.com/office/drawing/2014/main" id="{BCDCF2E1-7617-4F04-B6DC-FB847DF05659}"/>
              </a:ext>
            </a:extLst>
          </p:cNvPr>
          <p:cNvPicPr>
            <a:picLocks noChangeAspect="1"/>
          </p:cNvPicPr>
          <p:nvPr/>
        </p:nvPicPr>
        <p:blipFill>
          <a:blip r:embed="rId2"/>
          <a:stretch>
            <a:fillRect/>
          </a:stretch>
        </p:blipFill>
        <p:spPr>
          <a:xfrm>
            <a:off x="5735849" y="2739713"/>
            <a:ext cx="720300" cy="720300"/>
          </a:xfrm>
          <a:prstGeom prst="rect">
            <a:avLst/>
          </a:prstGeom>
        </p:spPr>
      </p:pic>
      <p:sp>
        <p:nvSpPr>
          <p:cNvPr id="7" name="ZoneTexte 6">
            <a:extLst>
              <a:ext uri="{FF2B5EF4-FFF2-40B4-BE49-F238E27FC236}">
                <a16:creationId xmlns:a16="http://schemas.microsoft.com/office/drawing/2014/main" id="{90428252-DAB5-4321-BF22-4D7327F45F18}"/>
              </a:ext>
            </a:extLst>
          </p:cNvPr>
          <p:cNvSpPr txBox="1"/>
          <p:nvPr/>
        </p:nvSpPr>
        <p:spPr>
          <a:xfrm>
            <a:off x="960473" y="3870693"/>
            <a:ext cx="10271052" cy="1631216"/>
          </a:xfrm>
          <a:prstGeom prst="rect">
            <a:avLst/>
          </a:prstGeom>
          <a:noFill/>
        </p:spPr>
        <p:txBody>
          <a:bodyPr wrap="square" rtlCol="0">
            <a:spAutoFit/>
          </a:bodyPr>
          <a:lstStyle/>
          <a:p>
            <a:pPr algn="just"/>
            <a:r>
              <a:rPr lang="fr-FR" sz="2000" dirty="0"/>
              <a:t>In </a:t>
            </a:r>
            <a:r>
              <a:rPr lang="fr-FR" sz="2000" dirty="0" err="1"/>
              <a:t>order</a:t>
            </a:r>
            <a:r>
              <a:rPr lang="fr-FR" sz="2000" dirty="0"/>
              <a:t> to </a:t>
            </a:r>
            <a:r>
              <a:rPr lang="fr-FR" sz="2000" dirty="0" err="1"/>
              <a:t>avoid</a:t>
            </a:r>
            <a:r>
              <a:rPr lang="fr-FR" sz="2000" dirty="0"/>
              <a:t> </a:t>
            </a:r>
            <a:r>
              <a:rPr lang="fr-FR" sz="2000" dirty="0" err="1"/>
              <a:t>imballenced</a:t>
            </a:r>
            <a:r>
              <a:rPr lang="fr-FR" sz="2000" dirty="0"/>
              <a:t> data. In </a:t>
            </a:r>
            <a:r>
              <a:rPr lang="fr-FR" sz="2000" dirty="0" err="1"/>
              <a:t>fact</a:t>
            </a:r>
            <a:r>
              <a:rPr lang="fr-FR" sz="2000" dirty="0"/>
              <a:t>, th </a:t>
            </a:r>
            <a:r>
              <a:rPr lang="fr-FR" sz="2000" dirty="0" err="1"/>
              <a:t>population’s</a:t>
            </a:r>
            <a:r>
              <a:rPr lang="fr-FR" sz="2000" dirty="0"/>
              <a:t> BMI </a:t>
            </a:r>
            <a:r>
              <a:rPr lang="fr-FR" sz="2000" dirty="0" err="1"/>
              <a:t>is</a:t>
            </a:r>
            <a:r>
              <a:rPr lang="fr-FR" sz="2000" dirty="0"/>
              <a:t> not </a:t>
            </a:r>
            <a:r>
              <a:rPr lang="fr-FR" sz="2000" dirty="0" err="1"/>
              <a:t>equally</a:t>
            </a:r>
            <a:r>
              <a:rPr lang="fr-FR" sz="2000" dirty="0"/>
              <a:t> </a:t>
            </a:r>
            <a:r>
              <a:rPr lang="fr-FR" sz="2000" dirty="0" err="1"/>
              <a:t>distributed</a:t>
            </a:r>
            <a:r>
              <a:rPr lang="fr-FR" sz="2000" dirty="0"/>
              <a:t>. So </a:t>
            </a:r>
            <a:r>
              <a:rPr lang="fr-FR" sz="2000" dirty="0" err="1"/>
              <a:t>is</a:t>
            </a:r>
            <a:r>
              <a:rPr lang="fr-FR" sz="2000" dirty="0"/>
              <a:t> the data </a:t>
            </a:r>
            <a:r>
              <a:rPr lang="fr-FR" sz="2000" dirty="0" err="1"/>
              <a:t>collected</a:t>
            </a:r>
            <a:r>
              <a:rPr lang="fr-FR" sz="2000" dirty="0"/>
              <a:t>. </a:t>
            </a:r>
            <a:r>
              <a:rPr lang="fr-FR" sz="2000" dirty="0" err="1"/>
              <a:t>Thus</a:t>
            </a:r>
            <a:r>
              <a:rPr lang="fr-FR" sz="2000" dirty="0"/>
              <a:t> </a:t>
            </a:r>
            <a:r>
              <a:rPr lang="fr-FR" sz="2000" dirty="0" err="1"/>
              <a:t>they</a:t>
            </a:r>
            <a:r>
              <a:rPr lang="fr-FR" sz="2000" dirty="0"/>
              <a:t> </a:t>
            </a:r>
            <a:r>
              <a:rPr lang="fr-FR" sz="2000" dirty="0" err="1"/>
              <a:t>might</a:t>
            </a:r>
            <a:r>
              <a:rPr lang="fr-FR" sz="2000" dirty="0"/>
              <a:t> end up </a:t>
            </a:r>
            <a:r>
              <a:rPr lang="fr-FR" sz="2000" dirty="0" err="1"/>
              <a:t>with</a:t>
            </a:r>
            <a:r>
              <a:rPr lang="fr-FR" sz="2000" dirty="0"/>
              <a:t> more people </a:t>
            </a:r>
            <a:r>
              <a:rPr lang="fr-FR" sz="2000" dirty="0" err="1"/>
              <a:t>with</a:t>
            </a:r>
            <a:r>
              <a:rPr lang="fr-FR" sz="2000" dirty="0"/>
              <a:t> a normal </a:t>
            </a:r>
            <a:r>
              <a:rPr lang="fr-FR" sz="2000" dirty="0" err="1"/>
              <a:t>weight</a:t>
            </a:r>
            <a:r>
              <a:rPr lang="fr-FR" sz="2000" dirty="0"/>
              <a:t> and </a:t>
            </a:r>
            <a:r>
              <a:rPr lang="fr-FR" sz="2000" dirty="0" err="1"/>
              <a:t>very</a:t>
            </a:r>
            <a:r>
              <a:rPr lang="fr-FR" sz="2000" dirty="0"/>
              <a:t> few people </a:t>
            </a:r>
            <a:r>
              <a:rPr lang="fr-FR" sz="2000" dirty="0" err="1"/>
              <a:t>with</a:t>
            </a:r>
            <a:r>
              <a:rPr lang="fr-FR" sz="2000" dirty="0"/>
              <a:t> </a:t>
            </a:r>
            <a:r>
              <a:rPr lang="fr-FR" sz="2000" dirty="0" err="1"/>
              <a:t>Obesity</a:t>
            </a:r>
            <a:r>
              <a:rPr lang="fr-FR" sz="2000" dirty="0"/>
              <a:t> Type III.</a:t>
            </a:r>
          </a:p>
          <a:p>
            <a:pPr algn="just"/>
            <a:r>
              <a:rPr lang="fr-FR" sz="2000" dirty="0" err="1"/>
              <a:t>Computing</a:t>
            </a:r>
            <a:r>
              <a:rPr lang="fr-FR" sz="2000" dirty="0"/>
              <a:t> a model out of </a:t>
            </a:r>
            <a:r>
              <a:rPr lang="fr-FR" sz="2000" dirty="0" err="1"/>
              <a:t>this</a:t>
            </a:r>
            <a:r>
              <a:rPr lang="fr-FR" sz="2000" dirty="0"/>
              <a:t> </a:t>
            </a:r>
            <a:r>
              <a:rPr lang="fr-FR" sz="2000" dirty="0" err="1"/>
              <a:t>kind</a:t>
            </a:r>
            <a:r>
              <a:rPr lang="fr-FR" sz="2000" dirty="0"/>
              <a:t> of data </a:t>
            </a:r>
            <a:r>
              <a:rPr lang="fr-FR" sz="2000" dirty="0" err="1"/>
              <a:t>creates</a:t>
            </a:r>
            <a:r>
              <a:rPr lang="fr-FR" sz="2000" dirty="0"/>
              <a:t> biais </a:t>
            </a:r>
            <a:r>
              <a:rPr lang="fr-FR" sz="2000" dirty="0" err="1"/>
              <a:t>where</a:t>
            </a:r>
            <a:r>
              <a:rPr lang="fr-FR" sz="2000" dirty="0"/>
              <a:t> the model </a:t>
            </a:r>
            <a:r>
              <a:rPr lang="fr-FR" sz="2000" dirty="0" err="1"/>
              <a:t>is</a:t>
            </a:r>
            <a:r>
              <a:rPr lang="fr-FR" sz="2000" dirty="0"/>
              <a:t> </a:t>
            </a:r>
            <a:r>
              <a:rPr lang="fr-FR" sz="2000" dirty="0" err="1"/>
              <a:t>very</a:t>
            </a:r>
            <a:r>
              <a:rPr lang="fr-FR" sz="2000" dirty="0"/>
              <a:t> </a:t>
            </a:r>
            <a:r>
              <a:rPr lang="fr-FR" sz="2000" dirty="0" err="1"/>
              <a:t>precise</a:t>
            </a:r>
            <a:r>
              <a:rPr lang="fr-FR" sz="2000" dirty="0"/>
              <a:t> but </a:t>
            </a:r>
            <a:r>
              <a:rPr lang="fr-FR" sz="2000" dirty="0" err="1"/>
              <a:t>with</a:t>
            </a:r>
            <a:r>
              <a:rPr lang="fr-FR" sz="2000" dirty="0"/>
              <a:t> a </a:t>
            </a:r>
            <a:r>
              <a:rPr lang="fr-FR" sz="2000" dirty="0" err="1"/>
              <a:t>bad</a:t>
            </a:r>
            <a:r>
              <a:rPr lang="fr-FR" sz="2000" dirty="0"/>
              <a:t> </a:t>
            </a:r>
            <a:r>
              <a:rPr lang="fr-FR" sz="2000" dirty="0" err="1"/>
              <a:t>recall</a:t>
            </a:r>
            <a:r>
              <a:rPr lang="fr-FR" sz="2000" dirty="0"/>
              <a:t> (</a:t>
            </a:r>
            <a:r>
              <a:rPr lang="fr-FR" sz="2000" dirty="0" err="1"/>
              <a:t>it</a:t>
            </a:r>
            <a:r>
              <a:rPr lang="fr-FR" sz="2000" dirty="0"/>
              <a:t> </a:t>
            </a:r>
            <a:r>
              <a:rPr lang="fr-FR" sz="2000" dirty="0" err="1"/>
              <a:t>is</a:t>
            </a:r>
            <a:r>
              <a:rPr lang="fr-FR" sz="2000" dirty="0"/>
              <a:t> </a:t>
            </a:r>
            <a:r>
              <a:rPr lang="fr-FR" sz="2000" dirty="0" err="1"/>
              <a:t>mostly</a:t>
            </a:r>
            <a:r>
              <a:rPr lang="fr-FR" sz="2000" dirty="0"/>
              <a:t> </a:t>
            </a:r>
            <a:r>
              <a:rPr lang="fr-FR" sz="2000" dirty="0" err="1"/>
              <a:t>trained</a:t>
            </a:r>
            <a:r>
              <a:rPr lang="fr-FR" sz="2000" dirty="0"/>
              <a:t> to </a:t>
            </a:r>
            <a:r>
              <a:rPr lang="fr-FR" sz="2000" dirty="0" err="1"/>
              <a:t>recognize</a:t>
            </a:r>
            <a:r>
              <a:rPr lang="fr-FR" sz="2000" dirty="0"/>
              <a:t> people </a:t>
            </a:r>
            <a:r>
              <a:rPr lang="fr-FR" sz="2000" dirty="0" err="1"/>
              <a:t>with</a:t>
            </a:r>
            <a:r>
              <a:rPr lang="fr-FR" sz="2000" dirty="0"/>
              <a:t> normal </a:t>
            </a:r>
            <a:r>
              <a:rPr lang="fr-FR" sz="2000" dirty="0" err="1"/>
              <a:t>weight</a:t>
            </a:r>
            <a:r>
              <a:rPr lang="fr-FR" sz="2000" dirty="0"/>
              <a:t>).</a:t>
            </a:r>
          </a:p>
        </p:txBody>
      </p:sp>
      <p:cxnSp>
        <p:nvCxnSpPr>
          <p:cNvPr id="9" name="Connecteur droit 8">
            <a:extLst>
              <a:ext uri="{FF2B5EF4-FFF2-40B4-BE49-F238E27FC236}">
                <a16:creationId xmlns:a16="http://schemas.microsoft.com/office/drawing/2014/main" id="{9E6B3059-E10A-4D5E-ADFB-0AAA2B80F261}"/>
              </a:ext>
            </a:extLst>
          </p:cNvPr>
          <p:cNvCxnSpPr>
            <a:cxnSpLocks/>
          </p:cNvCxnSpPr>
          <p:nvPr/>
        </p:nvCxnSpPr>
        <p:spPr>
          <a:xfrm flipH="1">
            <a:off x="6042834" y="2500309"/>
            <a:ext cx="1" cy="2394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DEA5565-D685-4366-A549-053E9EB92E50}"/>
              </a:ext>
            </a:extLst>
          </p:cNvPr>
          <p:cNvCxnSpPr>
            <a:cxnSpLocks/>
            <a:stCxn id="6" idx="2"/>
            <a:endCxn id="7" idx="0"/>
          </p:cNvCxnSpPr>
          <p:nvPr/>
        </p:nvCxnSpPr>
        <p:spPr>
          <a:xfrm>
            <a:off x="6095999" y="3460013"/>
            <a:ext cx="0" cy="410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94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C217BB-052D-4ED1-9BDA-AAA06DA7ADAD}"/>
              </a:ext>
            </a:extLst>
          </p:cNvPr>
          <p:cNvSpPr>
            <a:spLocks noGrp="1"/>
          </p:cNvSpPr>
          <p:nvPr>
            <p:ph type="title"/>
          </p:nvPr>
        </p:nvSpPr>
        <p:spPr/>
        <p:txBody>
          <a:bodyPr/>
          <a:lstStyle/>
          <a:p>
            <a:r>
              <a:rPr lang="fr-FR" dirty="0" err="1"/>
              <a:t>Synthetic</a:t>
            </a:r>
            <a:r>
              <a:rPr lang="fr-FR" dirty="0"/>
              <a:t> Data</a:t>
            </a:r>
          </a:p>
        </p:txBody>
      </p:sp>
      <p:sp>
        <p:nvSpPr>
          <p:cNvPr id="3" name="Espace réservé du pied de page 2">
            <a:extLst>
              <a:ext uri="{FF2B5EF4-FFF2-40B4-BE49-F238E27FC236}">
                <a16:creationId xmlns:a16="http://schemas.microsoft.com/office/drawing/2014/main" id="{074DA1F7-B663-486B-B0C4-7ABEBB81BE12}"/>
              </a:ext>
            </a:extLst>
          </p:cNvPr>
          <p:cNvSpPr>
            <a:spLocks noGrp="1"/>
          </p:cNvSpPr>
          <p:nvPr>
            <p:ph type="ftr" sz="quarter" idx="11"/>
          </p:nvPr>
        </p:nvSpPr>
        <p:spPr/>
        <p:txBody>
          <a:bodyPr/>
          <a:lstStyle/>
          <a:p>
            <a:r>
              <a:rPr lang="pt-BR"/>
              <a:t>DIA4 – LIMNAVONG Thomas, KULUMBA Francis</a:t>
            </a:r>
            <a:endParaRPr lang="en-US" dirty="0"/>
          </a:p>
        </p:txBody>
      </p:sp>
      <p:sp>
        <p:nvSpPr>
          <p:cNvPr id="4" name="ZoneTexte 3">
            <a:extLst>
              <a:ext uri="{FF2B5EF4-FFF2-40B4-BE49-F238E27FC236}">
                <a16:creationId xmlns:a16="http://schemas.microsoft.com/office/drawing/2014/main" id="{E274F6A5-B9F0-492F-8E1B-4798504EEE12}"/>
              </a:ext>
            </a:extLst>
          </p:cNvPr>
          <p:cNvSpPr txBox="1"/>
          <p:nvPr/>
        </p:nvSpPr>
        <p:spPr>
          <a:xfrm>
            <a:off x="2459665" y="2902688"/>
            <a:ext cx="7272670" cy="1938992"/>
          </a:xfrm>
          <a:prstGeom prst="rect">
            <a:avLst/>
          </a:prstGeom>
          <a:noFill/>
        </p:spPr>
        <p:txBody>
          <a:bodyPr wrap="square" rtlCol="0">
            <a:spAutoFit/>
          </a:bodyPr>
          <a:lstStyle/>
          <a:p>
            <a:pPr algn="just"/>
            <a:r>
              <a:rPr lang="fr-FR" sz="2000" dirty="0" err="1"/>
              <a:t>Different</a:t>
            </a:r>
            <a:r>
              <a:rPr lang="fr-FR" sz="2000" dirty="0"/>
              <a:t> </a:t>
            </a:r>
            <a:r>
              <a:rPr lang="fr-FR" sz="2000" dirty="0" err="1"/>
              <a:t>ways</a:t>
            </a:r>
            <a:r>
              <a:rPr lang="fr-FR" sz="2000" dirty="0"/>
              <a:t> to </a:t>
            </a:r>
            <a:r>
              <a:rPr lang="fr-FR" sz="2000" dirty="0" err="1"/>
              <a:t>generate</a:t>
            </a:r>
            <a:r>
              <a:rPr lang="fr-FR" sz="2000" dirty="0"/>
              <a:t> </a:t>
            </a:r>
            <a:r>
              <a:rPr lang="fr-FR" sz="2000" dirty="0" err="1"/>
              <a:t>sythetic</a:t>
            </a:r>
            <a:r>
              <a:rPr lang="fr-FR" sz="2000" dirty="0"/>
              <a:t> data:</a:t>
            </a:r>
          </a:p>
          <a:p>
            <a:pPr marL="285750" indent="-285750" algn="just">
              <a:buFont typeface="Wingdings" panose="05000000000000000000" pitchFamily="2" charset="2"/>
              <a:buChar char="§"/>
            </a:pPr>
            <a:r>
              <a:rPr lang="fr-FR" sz="2000" dirty="0" err="1"/>
              <a:t>Taking</a:t>
            </a:r>
            <a:r>
              <a:rPr lang="fr-FR" sz="2000" dirty="0"/>
              <a:t> </a:t>
            </a:r>
            <a:r>
              <a:rPr lang="fr-FR" sz="2000" dirty="0" err="1"/>
              <a:t>random</a:t>
            </a:r>
            <a:r>
              <a:rPr lang="fr-FR" sz="2000" dirty="0"/>
              <a:t> observations for </a:t>
            </a:r>
            <a:r>
              <a:rPr lang="fr-FR" sz="2000" dirty="0" err="1"/>
              <a:t>each</a:t>
            </a:r>
            <a:r>
              <a:rPr lang="fr-FR" sz="2000" dirty="0"/>
              <a:t> dimensions </a:t>
            </a:r>
            <a:r>
              <a:rPr lang="fr-FR" sz="2000" dirty="0" err="1"/>
              <a:t>within</a:t>
            </a:r>
            <a:r>
              <a:rPr lang="fr-FR" sz="2000" dirty="0"/>
              <a:t> a </a:t>
            </a:r>
            <a:r>
              <a:rPr lang="fr-FR" sz="2000" dirty="0" err="1"/>
              <a:t>target</a:t>
            </a:r>
            <a:r>
              <a:rPr lang="fr-FR" sz="2000" dirty="0"/>
              <a:t> and mix </a:t>
            </a:r>
            <a:r>
              <a:rPr lang="fr-FR" sz="2000" dirty="0" err="1"/>
              <a:t>them</a:t>
            </a:r>
            <a:r>
              <a:rPr lang="fr-FR" sz="2000" dirty="0"/>
              <a:t> up to </a:t>
            </a:r>
            <a:r>
              <a:rPr lang="fr-FR" sz="2000" dirty="0" err="1"/>
              <a:t>create</a:t>
            </a:r>
            <a:r>
              <a:rPr lang="fr-FR" sz="2000" dirty="0"/>
              <a:t> a new data point.</a:t>
            </a:r>
          </a:p>
          <a:p>
            <a:pPr marL="285750" indent="-285750" algn="just">
              <a:buFont typeface="Wingdings" panose="05000000000000000000" pitchFamily="2" charset="2"/>
              <a:buChar char="§"/>
            </a:pPr>
            <a:r>
              <a:rPr lang="fr-FR" sz="2000" dirty="0"/>
              <a:t>For </a:t>
            </a:r>
            <a:r>
              <a:rPr lang="fr-FR" sz="2000" dirty="0" err="1"/>
              <a:t>continuous</a:t>
            </a:r>
            <a:r>
              <a:rPr lang="fr-FR" sz="2000" dirty="0"/>
              <a:t> variable, </a:t>
            </a:r>
            <a:r>
              <a:rPr lang="fr-FR" sz="2000" dirty="0" err="1"/>
              <a:t>taking</a:t>
            </a:r>
            <a:r>
              <a:rPr lang="fr-FR" sz="2000" dirty="0"/>
              <a:t> </a:t>
            </a:r>
            <a:r>
              <a:rPr lang="fr-FR" sz="2000" dirty="0" err="1"/>
              <a:t>random</a:t>
            </a:r>
            <a:r>
              <a:rPr lang="fr-FR" sz="2000" dirty="0"/>
              <a:t> a </a:t>
            </a:r>
            <a:r>
              <a:rPr lang="fr-FR" sz="2000" dirty="0" err="1"/>
              <a:t>number</a:t>
            </a:r>
            <a:r>
              <a:rPr lang="fr-FR" sz="2000" dirty="0"/>
              <a:t> </a:t>
            </a:r>
            <a:r>
              <a:rPr lang="fr-FR" sz="2000" dirty="0" err="1"/>
              <a:t>between</a:t>
            </a:r>
            <a:r>
              <a:rPr lang="fr-FR" sz="2000" dirty="0"/>
              <a:t> the minimum and the maximum observation </a:t>
            </a:r>
            <a:r>
              <a:rPr lang="fr-FR" sz="2000" dirty="0" err="1"/>
              <a:t>within</a:t>
            </a:r>
            <a:r>
              <a:rPr lang="fr-FR" sz="2000" dirty="0"/>
              <a:t> a </a:t>
            </a:r>
            <a:r>
              <a:rPr lang="fr-FR" sz="2000" dirty="0" err="1"/>
              <a:t>target</a:t>
            </a:r>
            <a:r>
              <a:rPr lang="fr-FR" sz="2000" dirty="0"/>
              <a:t>.</a:t>
            </a:r>
          </a:p>
          <a:p>
            <a:pPr marL="285750" indent="-285750" algn="just">
              <a:buFont typeface="Wingdings" panose="05000000000000000000" pitchFamily="2" charset="2"/>
              <a:buChar char="§"/>
            </a:pPr>
            <a:r>
              <a:rPr lang="fr-FR" sz="2000" dirty="0" err="1"/>
              <a:t>Creating</a:t>
            </a:r>
            <a:r>
              <a:rPr lang="fr-FR" sz="2000" dirty="0"/>
              <a:t> </a:t>
            </a:r>
            <a:r>
              <a:rPr lang="fr-FR" sz="2000" dirty="0" err="1"/>
              <a:t>it</a:t>
            </a:r>
            <a:r>
              <a:rPr lang="fr-FR" sz="2000" dirty="0"/>
              <a:t> </a:t>
            </a:r>
            <a:r>
              <a:rPr lang="fr-FR" sz="2000" dirty="0" err="1"/>
              <a:t>manually</a:t>
            </a:r>
            <a:r>
              <a:rPr lang="fr-FR" sz="2000" dirty="0"/>
              <a:t> by </a:t>
            </a:r>
            <a:r>
              <a:rPr lang="fr-FR" sz="2000" dirty="0" err="1"/>
              <a:t>field</a:t>
            </a:r>
            <a:r>
              <a:rPr lang="fr-FR" sz="2000" dirty="0"/>
              <a:t> </a:t>
            </a:r>
            <a:r>
              <a:rPr lang="fr-FR" sz="2000" dirty="0" err="1"/>
              <a:t>knowledge</a:t>
            </a:r>
            <a:r>
              <a:rPr lang="fr-FR" sz="2000" dirty="0"/>
              <a:t>.</a:t>
            </a:r>
          </a:p>
        </p:txBody>
      </p:sp>
      <p:pic>
        <p:nvPicPr>
          <p:cNvPr id="6" name="Image 5">
            <a:extLst>
              <a:ext uri="{FF2B5EF4-FFF2-40B4-BE49-F238E27FC236}">
                <a16:creationId xmlns:a16="http://schemas.microsoft.com/office/drawing/2014/main" id="{96213BE3-5801-482A-B786-86D01D55CDE8}"/>
              </a:ext>
            </a:extLst>
          </p:cNvPr>
          <p:cNvPicPr>
            <a:picLocks noChangeAspect="1"/>
          </p:cNvPicPr>
          <p:nvPr/>
        </p:nvPicPr>
        <p:blipFill>
          <a:blip r:embed="rId2"/>
          <a:stretch>
            <a:fillRect/>
          </a:stretch>
        </p:blipFill>
        <p:spPr>
          <a:xfrm>
            <a:off x="5492317" y="1695322"/>
            <a:ext cx="1207366" cy="1207366"/>
          </a:xfrm>
          <a:prstGeom prst="rect">
            <a:avLst/>
          </a:prstGeom>
        </p:spPr>
      </p:pic>
    </p:spTree>
    <p:extLst>
      <p:ext uri="{BB962C8B-B14F-4D97-AF65-F5344CB8AC3E}">
        <p14:creationId xmlns:p14="http://schemas.microsoft.com/office/powerpoint/2010/main" val="3980132160"/>
      </p:ext>
    </p:extLst>
  </p:cSld>
  <p:clrMapOvr>
    <a:masterClrMapping/>
  </p:clrMapOvr>
</p:sld>
</file>

<file path=ppt/theme/theme1.xml><?xml version="1.0" encoding="utf-8"?>
<a:theme xmlns:a="http://schemas.openxmlformats.org/drawingml/2006/main" name="Crop">
  <a:themeElements>
    <a:clrScheme name="Personnalisé 3">
      <a:dk1>
        <a:sysClr val="windowText" lastClr="000000"/>
      </a:dk1>
      <a:lt1>
        <a:sysClr val="window" lastClr="FFFFFF"/>
      </a:lt1>
      <a:dk2>
        <a:srgbClr val="323232"/>
      </a:dk2>
      <a:lt2>
        <a:srgbClr val="F5E7B5"/>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mir">
      <a:majorFont>
        <a:latin typeface="Bahnschrift SemiBold"/>
        <a:ea typeface=""/>
        <a:cs typeface=""/>
      </a:majorFont>
      <a:minorFont>
        <a:latin typeface="Bahnschrift"/>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1612</TotalTime>
  <Words>844</Words>
  <Application>Microsoft Office PowerPoint</Application>
  <PresentationFormat>Grand écran</PresentationFormat>
  <Paragraphs>161</Paragraphs>
  <Slides>19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Bahnschrift</vt:lpstr>
      <vt:lpstr>Bahnschrift SemiBold</vt:lpstr>
      <vt:lpstr>Calibri</vt:lpstr>
      <vt:lpstr>Franklin Gothic Book</vt:lpstr>
      <vt:lpstr>Wingdings</vt:lpstr>
      <vt:lpstr>Crop</vt:lpstr>
      <vt:lpstr>PYTHON FOR DATA ANALYSIS</vt:lpstr>
      <vt:lpstr>SOMMAIRE</vt:lpstr>
      <vt:lpstr>PROBLEM DEFINITION</vt:lpstr>
      <vt:lpstr>Problem</vt:lpstr>
      <vt:lpstr>Problem</vt:lpstr>
      <vt:lpstr>Data Set</vt:lpstr>
      <vt:lpstr>Data distribution and exceptions</vt:lpstr>
      <vt:lpstr>Synthetic Data</vt:lpstr>
      <vt:lpstr>Synthetic Data</vt:lpstr>
      <vt:lpstr>Missing Values/Duplicates</vt:lpstr>
      <vt:lpstr>Linear Combinations</vt:lpstr>
      <vt:lpstr>Machine learning</vt:lpstr>
      <vt:lpstr>Best Algorithms</vt:lpstr>
      <vt:lpstr>Results</vt:lpstr>
      <vt:lpstr>Results</vt:lpstr>
      <vt:lpstr>Results</vt:lpstr>
      <vt:lpstr>Results</vt:lpstr>
      <vt:lpstr>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KULUMBA Francis</cp:lastModifiedBy>
  <cp:revision>1</cp:revision>
  <dcterms:created xsi:type="dcterms:W3CDTF">2020-12-29T15:25:45Z</dcterms:created>
  <dcterms:modified xsi:type="dcterms:W3CDTF">2020-12-30T17:25:59Z</dcterms:modified>
</cp:coreProperties>
</file>