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C9FA7-87BC-4548-8498-B53F0F5F8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B7781A-D9BC-4896-B33A-FE15D4C60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E9507-FCF2-4EC3-8733-F2FE8CFC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D7D808-9F16-422E-B936-7350D643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CAB01-ADE1-4576-8DA6-258E3B287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9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6D89-DCFA-4323-BE71-3C5037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9C1913-322F-41EF-B3D4-F168BCFA2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0B4CDC-C4EC-4537-99D5-BFF95C12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DB7A3-F643-46BD-AE59-57906B2A6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79ED3-2DEF-40BE-B8CA-FCDB21BF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92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706D89-5BEA-499F-A99D-7BA954CE6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63323-071C-460D-9161-C8BD46F6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3F9735-DA59-4055-AE39-7139B38A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9C8A4-6966-48F3-A910-A32127AB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E23DAF-7E4A-453D-BC3D-3513770A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11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0408AB-113B-4D16-AC50-F0405F74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84A199-6B72-4F2C-937F-C82E15580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6290A-0324-441B-B3FE-12708645E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B6746-BCA0-476D-884E-E86DAA6B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55EEC8-254B-4CCC-BB10-C8CFD574B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29D9D-2879-4394-BAA5-90BE1D0B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3C7060-A0ED-4F7B-A947-CD720E56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351A3-CB9C-4765-99E3-DFC2BBC31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7D69D-94F1-4743-95C0-6A810382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9E72F-3B90-4774-B3B0-555A4D8E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27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4A6C8-5092-457C-BED0-D763EE566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BDD47-2ACD-434D-B58C-1D5D53E383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D4FA5E-2C78-4CE7-BB2C-9B83F77C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8F9E8-EDF6-4A98-B909-2C562B6E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F88788-8E70-4658-B0F2-801001405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238D68-EA92-4954-9AF3-DFABCA85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03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C22E3-F942-44FD-95A6-60F15A19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1EF7E4-045E-48D6-A7F1-BAC28297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37B7DD-4D3A-4965-ABBF-2C060EE9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00AB1-9409-408C-BE7C-786749BFF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29CA8B-F7EA-4ACF-83F5-71FD56815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5A28414-5C92-4125-B5B9-11E0382D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8020D0-2284-42EC-A91D-5533FA68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DF263C-2161-4AF7-9DD7-22E3B623B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54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BDAA6-8E0A-4D15-A69F-DA782327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9BE661-0141-484F-9F9B-99BC82CD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1FEE9-4640-4A7E-8A0C-F24C9E93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D355C-1021-481E-BDF4-2095A5EA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6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EDD1E-644F-4F04-ACB1-4D53BBC1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EE1BEC-980A-497E-9258-1E36341EF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9C24C1-4C2E-4E8B-9683-C82E4BF3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0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17B9E-0805-409A-8CE9-24B51BA98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A8D33-640D-4300-AAF1-6AC446B2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134AD35-FD4B-4D05-9B46-21A976CA8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90F4D8-1CF9-43ED-AC72-C7B1A5E4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7143D4-3B28-4D1E-8AE5-53C502F8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BFE64-9E41-4FE3-8A86-D554DABE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4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D162C-B087-42B3-9C08-90700006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81C4BC-7340-4907-9974-80A692DDD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2DC23-94BF-4AE8-9110-BBE27018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8FF8E8-0DF4-4082-94B5-CD88744FA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B658BA-C075-45FA-8840-1C34F49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62690-CD0E-4948-B852-193B7C4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91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90D3A18-210C-4000-A9B8-2FABBDA6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EC461E-D119-4A9C-804E-CEF019D24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138A9-D32B-42A2-8565-37C6D9EA8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D7660-8D0A-4B54-A066-752237C2A16A}" type="datetimeFigureOut">
              <a:rPr lang="zh-CN" altLang="en-US" smtClean="0"/>
              <a:t>2021/3/6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AE7366-680B-49FB-9E16-C94C48F02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F7134-8EED-472F-A06F-C9E3F2DAF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496F8-1FD5-4A76-8977-474BB6B3FD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737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4DA6A7-B422-4685-A8E7-162673B5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87"/>
            <a:ext cx="12192000" cy="65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4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广义</dc:creator>
  <cp:lastModifiedBy>陈 广义</cp:lastModifiedBy>
  <cp:revision>1</cp:revision>
  <dcterms:created xsi:type="dcterms:W3CDTF">2021-03-06T05:36:04Z</dcterms:created>
  <dcterms:modified xsi:type="dcterms:W3CDTF">2021-03-06T05:36:16Z</dcterms:modified>
</cp:coreProperties>
</file>