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56" r:id="rId8"/>
    <p:sldId id="270" r:id="rId9"/>
    <p:sldId id="267" r:id="rId10"/>
    <p:sldId id="268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920" autoAdjust="0"/>
  </p:normalViewPr>
  <p:slideViewPr>
    <p:cSldViewPr snapToGrid="0">
      <p:cViewPr varScale="1">
        <p:scale>
          <a:sx n="51" d="100"/>
          <a:sy n="51" d="100"/>
        </p:scale>
        <p:origin x="12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07004-52C9-4677-9EE8-75BD8E003FDB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71E8B-986B-4BF3-B1C0-61C5E18F0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26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1E8B-986B-4BF3-B1C0-61C5E18F03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4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Aujourd'hui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souvent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parler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régime, de calories,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Mais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est-ce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qu'on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réellement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corps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calories par jour ? Est-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besoin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même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femme active de 30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pour un homme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sédentaire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50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réflexion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né. Nous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voulu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simple, utile et intelligent, capable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d’aider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chacun 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connaître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besoins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énergétiques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quotidiens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M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5A77D-9169-45F6-B9EB-8FF8E9EBCB40}" type="slidenum">
              <a:rPr lang="fr-ML" smtClean="0"/>
              <a:t>3</a:t>
            </a:fld>
            <a:endParaRPr lang="fr-ML"/>
          </a:p>
        </p:txBody>
      </p:sp>
    </p:spTree>
    <p:extLst>
      <p:ext uri="{BB962C8B-B14F-4D97-AF65-F5344CB8AC3E}">
        <p14:creationId xmlns:p14="http://schemas.microsoft.com/office/powerpoint/2010/main" val="379221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De nombreux jeunes, hommes et femmes, ignorent leurs besoins caloriques quotidiens et n'ont pas toujours les moyens (temps, déplacement ou coût) de consulter un diététicien.</a:t>
            </a:r>
            <a:br>
              <a:rPr lang="fr-FR" dirty="0"/>
            </a:br>
            <a:r>
              <a:rPr lang="fr-FR" b="1" dirty="0"/>
              <a:t>D'où l'importance de proposer une solution simple et accessible pour mieux gérer sa santé.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1E8B-986B-4BF3-B1C0-61C5E18F03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96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b="1" dirty="0"/>
              <a:t>application mobile intuitive</a:t>
            </a:r>
            <a:r>
              <a:rPr lang="fr-FR" dirty="0"/>
              <a:t> pour la </a:t>
            </a:r>
            <a:r>
              <a:rPr lang="fr-FR" b="1" dirty="0"/>
              <a:t>gestion des calories</a:t>
            </a:r>
            <a:r>
              <a:rPr lang="fr-FR" dirty="0"/>
              <a:t>, qui aide chaque </a:t>
            </a:r>
            <a:r>
              <a:rPr lang="fr-FR" b="1" dirty="0"/>
              <a:t>utilisateur</a:t>
            </a:r>
            <a:r>
              <a:rPr lang="fr-FR" dirty="0"/>
              <a:t> à connaître ses </a:t>
            </a:r>
            <a:r>
              <a:rPr lang="fr-FR" b="1" dirty="0"/>
              <a:t>besoins caloriques</a:t>
            </a:r>
            <a:r>
              <a:rPr lang="fr-FR" dirty="0"/>
              <a:t> facilement, à partir de </a:t>
            </a:r>
            <a:r>
              <a:rPr lang="fr-FR" b="1" dirty="0"/>
              <a:t>quelques informations personnelles</a:t>
            </a:r>
            <a:r>
              <a:rPr lang="fr-FR" dirty="0"/>
              <a:t>, </a:t>
            </a:r>
            <a:r>
              <a:rPr lang="fr-FR" b="1" dirty="0"/>
              <a:t>sans avoir à consulter un spécialiste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1E8B-986B-4BF3-B1C0-61C5E18F03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blabla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1E8B-986B-4BF3-B1C0-61C5E18F035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738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1E8B-986B-4BF3-B1C0-61C5E18F035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41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928E8-A306-0C0D-B50C-25A0FC28D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C9F274-62FE-CAC6-0708-F00E30C25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74DE7C-49E4-287C-35F4-C9C172309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C88086-6CEE-CBFC-8EB4-FC1E2F316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1E8B-986B-4BF3-B1C0-61C5E18F035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73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conclure, notre projet propose une solution simple et accessible pour aider chacun à connaître ses besoins caloriques quotidiens.</a:t>
            </a:r>
            <a:br>
              <a:rPr lang="fr-FR" dirty="0"/>
            </a:br>
            <a:r>
              <a:rPr lang="fr-FR" dirty="0"/>
              <a:t>C’est une première étape vers une meilleure hygiène de vie, sans contrainte ni consultation obligatoire.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1E8B-986B-4BF3-B1C0-61C5E18F035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8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72A22-4984-663D-0FEC-BD7846AD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12E43-A549-1A2F-0B75-D83BA5FC1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6784" y="1041400"/>
            <a:ext cx="8791575" cy="2387600"/>
          </a:xfrm>
        </p:spPr>
        <p:txBody>
          <a:bodyPr/>
          <a:lstStyle/>
          <a:p>
            <a:r>
              <a:rPr lang="fr-FR" dirty="0"/>
              <a:t>Thème : Application mobile de calculs des calories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8102C6-25F1-BC37-2E10-E245B0C42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668946"/>
            <a:ext cx="8791575" cy="165576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Présentée par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HassanA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cissoko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Ganga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Djeneba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Maiga</a:t>
            </a:r>
          </a:p>
        </p:txBody>
      </p:sp>
    </p:spTree>
    <p:extLst>
      <p:ext uri="{BB962C8B-B14F-4D97-AF65-F5344CB8AC3E}">
        <p14:creationId xmlns:p14="http://schemas.microsoft.com/office/powerpoint/2010/main" val="14633214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3AE62-25E1-4312-A8DA-13320F4E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VIII. </a:t>
            </a:r>
            <a:r>
              <a:rPr lang="en-US" b="1" dirty="0"/>
              <a:t>Perspectives </a:t>
            </a:r>
            <a:r>
              <a:rPr lang="en-US" b="1" dirty="0" err="1"/>
              <a:t>d'Amélioration</a:t>
            </a:r>
            <a:endParaRPr lang="fr-ML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9AA7B-6EE6-D2FA-D06F-710D2D69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158" y="1764633"/>
            <a:ext cx="9905999" cy="50933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Intégration</a:t>
            </a:r>
            <a:r>
              <a:rPr lang="en-US" dirty="0"/>
              <a:t> future de la </a:t>
            </a:r>
            <a:r>
              <a:rPr lang="en-US" dirty="0" err="1"/>
              <a:t>caméra</a:t>
            </a:r>
            <a:r>
              <a:rPr lang="en-US" dirty="0"/>
              <a:t> avec </a:t>
            </a:r>
            <a:r>
              <a:rPr lang="en-US" dirty="0" err="1"/>
              <a:t>flutter_ruler</a:t>
            </a:r>
            <a:r>
              <a:rPr lang="en-US" dirty="0"/>
              <a:t> pour </a:t>
            </a:r>
            <a:r>
              <a:rPr lang="en-US" dirty="0" err="1"/>
              <a:t>mesurer</a:t>
            </a:r>
            <a:r>
              <a:rPr lang="en-US" dirty="0"/>
              <a:t> la taille.</a:t>
            </a:r>
            <a:endParaRPr lang="fr-ML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Ajout</a:t>
            </a:r>
            <a:r>
              <a:rPr lang="en-US" dirty="0"/>
              <a:t> d’un </a:t>
            </a:r>
            <a:r>
              <a:rPr lang="en-US" dirty="0" err="1"/>
              <a:t>suivi</a:t>
            </a:r>
            <a:r>
              <a:rPr lang="en-US" dirty="0"/>
              <a:t> </a:t>
            </a:r>
            <a:r>
              <a:rPr lang="en-US" dirty="0" err="1"/>
              <a:t>journalier</a:t>
            </a:r>
            <a:r>
              <a:rPr lang="en-US" dirty="0"/>
              <a:t> des calories </a:t>
            </a:r>
            <a:r>
              <a:rPr lang="en-US" dirty="0" err="1"/>
              <a:t>consommées</a:t>
            </a:r>
            <a:r>
              <a:rPr lang="en-US" dirty="0"/>
              <a:t>.</a:t>
            </a:r>
            <a:endParaRPr lang="fr-ML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Intégration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base de données </a:t>
            </a:r>
            <a:r>
              <a:rPr lang="en-US" dirty="0" err="1"/>
              <a:t>d’aliments</a:t>
            </a:r>
            <a:r>
              <a:rPr lang="en-US" dirty="0"/>
              <a:t>.</a:t>
            </a:r>
            <a:endParaRPr lang="fr-ML" dirty="0"/>
          </a:p>
          <a:p>
            <a:pPr marL="0" indent="0">
              <a:buNone/>
            </a:pPr>
            <a:r>
              <a:rPr lang="en-US" dirty="0"/>
              <a:t>- Export des </a:t>
            </a:r>
            <a:r>
              <a:rPr lang="en-US" dirty="0" err="1"/>
              <a:t>résultats</a:t>
            </a:r>
            <a:r>
              <a:rPr lang="en-US" dirty="0"/>
              <a:t> sous </a:t>
            </a:r>
            <a:r>
              <a:rPr lang="en-US" dirty="0" err="1"/>
              <a:t>forme</a:t>
            </a:r>
            <a:r>
              <a:rPr lang="en-US" dirty="0"/>
              <a:t> de </a:t>
            </a:r>
            <a:r>
              <a:rPr lang="en-US" dirty="0" err="1"/>
              <a:t>graphique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PDF.</a:t>
            </a:r>
            <a:endParaRPr lang="fr-ML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Connexion</a:t>
            </a:r>
            <a:r>
              <a:rPr lang="en-US" dirty="0"/>
              <a:t> à un </a:t>
            </a:r>
            <a:r>
              <a:rPr lang="en-US" dirty="0" err="1"/>
              <a:t>compte</a:t>
            </a:r>
            <a:r>
              <a:rPr lang="en-US" dirty="0"/>
              <a:t> </a:t>
            </a:r>
            <a:r>
              <a:rPr lang="en-US" dirty="0" err="1"/>
              <a:t>utilisateur</a:t>
            </a:r>
            <a:r>
              <a:rPr lang="en-US" dirty="0"/>
              <a:t> avec </a:t>
            </a:r>
            <a:r>
              <a:rPr lang="en-US" dirty="0" err="1"/>
              <a:t>sauvegarde</a:t>
            </a:r>
            <a:r>
              <a:rPr lang="en-US" dirty="0"/>
              <a:t> cloud.</a:t>
            </a:r>
            <a:endParaRPr lang="fr-ML" dirty="0"/>
          </a:p>
          <a:p>
            <a:endParaRPr lang="fr-ML" dirty="0"/>
          </a:p>
        </p:txBody>
      </p:sp>
    </p:spTree>
    <p:extLst>
      <p:ext uri="{BB962C8B-B14F-4D97-AF65-F5344CB8AC3E}">
        <p14:creationId xmlns:p14="http://schemas.microsoft.com/office/powerpoint/2010/main" val="122258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31749-C0DC-7304-C4DF-15C22F88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97C55-494B-B269-E48D-B509595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11" y="2235445"/>
            <a:ext cx="9905998" cy="1478570"/>
          </a:xfrm>
        </p:spPr>
        <p:txBody>
          <a:bodyPr/>
          <a:lstStyle/>
          <a:p>
            <a:pPr algn="ctr"/>
            <a:r>
              <a:rPr lang="fr-FR" b="1" dirty="0"/>
              <a:t>IX. </a:t>
            </a:r>
            <a:r>
              <a:rPr lang="en-US" b="1" dirty="0"/>
              <a:t>Conclusion</a:t>
            </a:r>
            <a:endParaRPr lang="fr-ML" b="1" dirty="0"/>
          </a:p>
        </p:txBody>
      </p:sp>
    </p:spTree>
    <p:extLst>
      <p:ext uri="{BB962C8B-B14F-4D97-AF65-F5344CB8AC3E}">
        <p14:creationId xmlns:p14="http://schemas.microsoft.com/office/powerpoint/2010/main" val="277163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58ADF-EFF3-AC8E-A5AA-915817B8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67" y="2154456"/>
            <a:ext cx="9905998" cy="1478570"/>
          </a:xfrm>
        </p:spPr>
        <p:txBody>
          <a:bodyPr/>
          <a:lstStyle/>
          <a:p>
            <a:pPr algn="ctr"/>
            <a:r>
              <a:rPr lang="fr-FR" b="1" dirty="0"/>
              <a:t>Merci pour votre  attention !!</a:t>
            </a:r>
            <a:endParaRPr lang="fr-ML" b="1" dirty="0"/>
          </a:p>
        </p:txBody>
      </p:sp>
    </p:spTree>
    <p:extLst>
      <p:ext uri="{BB962C8B-B14F-4D97-AF65-F5344CB8AC3E}">
        <p14:creationId xmlns:p14="http://schemas.microsoft.com/office/powerpoint/2010/main" val="275370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0C8BE-A9F4-EBEA-73E1-BC76339E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fr-FR" b="1" dirty="0"/>
              <a:t>Plan</a:t>
            </a:r>
            <a:endParaRPr lang="fr-ML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23B0F-0801-34EC-E7DD-92E4935B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487410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b="1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err="1"/>
              <a:t>Problématique</a:t>
            </a:r>
            <a:endParaRPr lang="en-US" b="1" dirty="0"/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Solution </a:t>
            </a:r>
            <a:r>
              <a:rPr lang="en-US" b="1" dirty="0" err="1"/>
              <a:t>Proposée</a:t>
            </a:r>
            <a:endParaRPr lang="en-US" b="1" dirty="0"/>
          </a:p>
          <a:p>
            <a:pPr marL="514350" indent="-514350">
              <a:buFont typeface="+mj-lt"/>
              <a:buAutoNum type="romanUcPeriod"/>
            </a:pPr>
            <a:r>
              <a:rPr lang="en-US" b="1" dirty="0" err="1"/>
              <a:t>Fonctionnalités</a:t>
            </a:r>
            <a:r>
              <a:rPr lang="en-US" b="1" dirty="0"/>
              <a:t> </a:t>
            </a:r>
            <a:r>
              <a:rPr lang="en-US" b="1" dirty="0" err="1"/>
              <a:t>Implémentées</a:t>
            </a:r>
            <a:endParaRPr lang="en-US" b="1" dirty="0"/>
          </a:p>
          <a:p>
            <a:pPr marL="514350" indent="-514350">
              <a:buFont typeface="+mj-lt"/>
              <a:buAutoNum type="romanUcPeriod"/>
            </a:pPr>
            <a:r>
              <a:rPr lang="en-US" b="1" dirty="0" err="1"/>
              <a:t>Présentation</a:t>
            </a:r>
            <a:r>
              <a:rPr lang="en-US" b="1" dirty="0"/>
              <a:t> de </a:t>
            </a:r>
            <a:r>
              <a:rPr lang="en-US" b="1" dirty="0" err="1"/>
              <a:t>l’application</a:t>
            </a:r>
            <a:endParaRPr lang="en-US" b="1" dirty="0"/>
          </a:p>
          <a:p>
            <a:pPr marL="514350" indent="-514350">
              <a:buFont typeface="+mj-lt"/>
              <a:buAutoNum type="romanUcPeriod"/>
            </a:pPr>
            <a:r>
              <a:rPr lang="en-US" b="1" dirty="0" err="1"/>
              <a:t>Démonstration</a:t>
            </a:r>
            <a:endParaRPr lang="en-US" b="1" dirty="0"/>
          </a:p>
          <a:p>
            <a:pPr marL="514350" indent="-514350">
              <a:buFont typeface="+mj-lt"/>
              <a:buAutoNum type="romanUcPeriod"/>
            </a:pPr>
            <a:r>
              <a:rPr lang="en-US" b="1" dirty="0" err="1"/>
              <a:t>Difficultés</a:t>
            </a:r>
            <a:r>
              <a:rPr lang="en-US" b="1" dirty="0"/>
              <a:t> </a:t>
            </a:r>
            <a:r>
              <a:rPr lang="en-US" b="1" dirty="0" err="1"/>
              <a:t>Rencontrées</a:t>
            </a:r>
            <a:endParaRPr lang="en-US" b="1" dirty="0"/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Perspectives </a:t>
            </a:r>
            <a:r>
              <a:rPr lang="en-US" b="1" dirty="0" err="1"/>
              <a:t>d'Amélioration</a:t>
            </a:r>
            <a:endParaRPr lang="en-US" b="1" dirty="0"/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Conclusion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fr-ML" dirty="0"/>
          </a:p>
        </p:txBody>
      </p:sp>
    </p:spTree>
    <p:extLst>
      <p:ext uri="{BB962C8B-B14F-4D97-AF65-F5344CB8AC3E}">
        <p14:creationId xmlns:p14="http://schemas.microsoft.com/office/powerpoint/2010/main" val="373660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F93F5-14AA-7880-C5CD-1E023531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45" y="306282"/>
            <a:ext cx="9905998" cy="5702071"/>
          </a:xfrm>
        </p:spPr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b="1" dirty="0"/>
              <a:t>Introduction</a:t>
            </a:r>
            <a:endParaRPr lang="fr-ML" b="1" dirty="0"/>
          </a:p>
        </p:txBody>
      </p:sp>
    </p:spTree>
    <p:extLst>
      <p:ext uri="{BB962C8B-B14F-4D97-AF65-F5344CB8AC3E}">
        <p14:creationId xmlns:p14="http://schemas.microsoft.com/office/powerpoint/2010/main" val="11516551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C6779-8324-858B-DFBB-BCEE81C3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II. </a:t>
            </a:r>
            <a:r>
              <a:rPr lang="en-US" b="1" dirty="0" err="1"/>
              <a:t>Problématique</a:t>
            </a:r>
            <a:br>
              <a:rPr lang="en-US" dirty="0"/>
            </a:br>
            <a:endParaRPr lang="fr-ML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4976A-A9E4-1080-CA10-3258640F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436" y="1903799"/>
            <a:ext cx="9905999" cy="354171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9600" dirty="0"/>
              <a:t>De nos jours, on a  constaté que de nombreux jeunes, hommes ou femmes, ne connaissent pas leurs besoins caloriques quotidiens ni comment s’y prendre pour les déterminer. Pour beaucoup, la seule solution perçue consiste à consulter un diététicien, ce qui implique du temps, un déplacement, et parfois un coût que tout le monde ne peut pas se permettre.</a:t>
            </a:r>
          </a:p>
          <a:p>
            <a:pPr marL="0" indent="0">
              <a:buNone/>
            </a:pPr>
            <a:r>
              <a:rPr lang="fr-FR" sz="9600" dirty="0"/>
              <a:t>Dans ce contexte, une question se pose : </a:t>
            </a:r>
            <a:r>
              <a:rPr lang="fr-FR" sz="9600" b="1" dirty="0"/>
              <a:t>comment permettre à chacun de connaître facilement ses besoins caloriques quotidiens, sans avoir à consulter systématiquement un spécialiste ?</a:t>
            </a:r>
            <a:endParaRPr lang="fr-FR" sz="9600" dirty="0"/>
          </a:p>
          <a:p>
            <a:pPr marL="0" indent="0">
              <a:buNone/>
            </a:pPr>
            <a:br>
              <a:rPr lang="fr-FR" sz="9600" dirty="0"/>
            </a:br>
            <a:br>
              <a:rPr lang="fr-FR" dirty="0"/>
            </a:br>
            <a:endParaRPr lang="fr-ML" dirty="0"/>
          </a:p>
        </p:txBody>
      </p:sp>
    </p:spTree>
    <p:extLst>
      <p:ext uri="{BB962C8B-B14F-4D97-AF65-F5344CB8AC3E}">
        <p14:creationId xmlns:p14="http://schemas.microsoft.com/office/powerpoint/2010/main" val="384131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60B53-2B00-CC84-529B-189793B7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III. </a:t>
            </a:r>
            <a:r>
              <a:rPr lang="en-US" b="1" dirty="0"/>
              <a:t>Solution </a:t>
            </a:r>
            <a:r>
              <a:rPr lang="en-US" b="1" dirty="0" err="1"/>
              <a:t>ProposEe</a:t>
            </a:r>
            <a:endParaRPr lang="fr-ML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EDE96-725E-5D8D-6A81-BFA1CA0AC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763" y="223833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répondre à cette problématique, nous proposons la création d’une </a:t>
            </a:r>
            <a:r>
              <a:rPr lang="fr-FR" b="1" dirty="0"/>
              <a:t>application mobile intuitive de gestion des calories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Cette application permettra à chaque utilisateur de </a:t>
            </a:r>
            <a:r>
              <a:rPr lang="fr-FR" b="1" dirty="0"/>
              <a:t>connaître facilement ses besoins caloriques quotidiens</a:t>
            </a:r>
            <a:r>
              <a:rPr lang="fr-FR" dirty="0"/>
              <a:t> à partir de quelques informations personnelles de base, sans avoir besoin de consulter un spécialiste.</a:t>
            </a:r>
          </a:p>
          <a:p>
            <a:pPr marL="0" indent="0">
              <a:buNone/>
            </a:pPr>
            <a:br>
              <a:rPr lang="fr-FR" dirty="0"/>
            </a:br>
            <a:endParaRPr lang="fr-ML" dirty="0"/>
          </a:p>
        </p:txBody>
      </p:sp>
    </p:spTree>
    <p:extLst>
      <p:ext uri="{BB962C8B-B14F-4D97-AF65-F5344CB8AC3E}">
        <p14:creationId xmlns:p14="http://schemas.microsoft.com/office/powerpoint/2010/main" val="20735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DBDAB-C127-4560-3DB4-A84AFC8D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95361"/>
            <a:ext cx="9905998" cy="1478570"/>
          </a:xfrm>
        </p:spPr>
        <p:txBody>
          <a:bodyPr/>
          <a:lstStyle/>
          <a:p>
            <a:pPr algn="ctr"/>
            <a:r>
              <a:rPr lang="fr-FR" b="1" dirty="0"/>
              <a:t>IV. </a:t>
            </a:r>
            <a:r>
              <a:rPr lang="en-US" b="1" dirty="0" err="1"/>
              <a:t>FonctionnalitEs</a:t>
            </a:r>
            <a:r>
              <a:rPr lang="en-US" b="1" dirty="0"/>
              <a:t> </a:t>
            </a:r>
            <a:r>
              <a:rPr lang="en-US" b="1" dirty="0" err="1"/>
              <a:t>ImplémentEes</a:t>
            </a:r>
            <a:endParaRPr lang="fr-ML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E5258-1843-CB60-8593-ED207B9F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63" y="2236700"/>
            <a:ext cx="5516061" cy="5285873"/>
          </a:xfrm>
        </p:spPr>
        <p:txBody>
          <a:bodyPr>
            <a:normAutofit/>
          </a:bodyPr>
          <a:lstStyle/>
          <a:p>
            <a:pPr fontAlgn="base"/>
            <a:r>
              <a:rPr lang="fr-FR" dirty="0"/>
              <a:t>Calcul automatique des besoins caloriques :</a:t>
            </a:r>
          </a:p>
          <a:p>
            <a:pPr fontAlgn="base"/>
            <a:r>
              <a:rPr lang="fr-FR" dirty="0"/>
              <a:t>Conseil nutritionnel personnalisées :</a:t>
            </a:r>
          </a:p>
          <a:p>
            <a:pPr fontAlgn="base"/>
            <a:r>
              <a:rPr lang="fr-FR" dirty="0"/>
              <a:t>Affichage de Historique</a:t>
            </a:r>
          </a:p>
          <a:p>
            <a:pPr marL="0" indent="0">
              <a:buNone/>
            </a:pPr>
            <a:endParaRPr lang="fr-ML" dirty="0"/>
          </a:p>
        </p:txBody>
      </p:sp>
    </p:spTree>
    <p:extLst>
      <p:ext uri="{BB962C8B-B14F-4D97-AF65-F5344CB8AC3E}">
        <p14:creationId xmlns:p14="http://schemas.microsoft.com/office/powerpoint/2010/main" val="336959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5B8F8-164B-1512-74CA-15A355BC7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5205" y="1196064"/>
            <a:ext cx="8917955" cy="1655763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    </a:t>
            </a:r>
            <a:r>
              <a:rPr lang="fr-FR" b="1" dirty="0"/>
              <a:t>V. </a:t>
            </a:r>
            <a:r>
              <a:rPr lang="fr-FR" sz="4000" b="1" dirty="0" err="1"/>
              <a:t>Presentation</a:t>
            </a:r>
            <a:r>
              <a:rPr lang="fr-FR" sz="4000" b="1" dirty="0"/>
              <a:t> de l’application</a:t>
            </a:r>
            <a:br>
              <a:rPr lang="fr-FR" dirty="0"/>
            </a:br>
            <a:r>
              <a:rPr lang="fr-FR" dirty="0"/>
              <a:t>       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6D495C-98F9-35DC-D435-3C96D1CC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641" y="2345793"/>
            <a:ext cx="2020359" cy="36743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35DF5C-1DC9-1548-8BCD-30846E88B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574" y="2295612"/>
            <a:ext cx="1865293" cy="3774689"/>
          </a:xfrm>
          <a:prstGeom prst="rect">
            <a:avLst/>
          </a:prstGeom>
        </p:spPr>
      </p:pic>
      <p:sp>
        <p:nvSpPr>
          <p:cNvPr id="9" name="Bulle narrative : ronde 8">
            <a:extLst>
              <a:ext uri="{FF2B5EF4-FFF2-40B4-BE49-F238E27FC236}">
                <a16:creationId xmlns:a16="http://schemas.microsoft.com/office/drawing/2014/main" id="{9E9626C8-2D35-F026-288D-FAA7BDAD4675}"/>
              </a:ext>
            </a:extLst>
          </p:cNvPr>
          <p:cNvSpPr/>
          <p:nvPr/>
        </p:nvSpPr>
        <p:spPr>
          <a:xfrm>
            <a:off x="1405054" y="1813989"/>
            <a:ext cx="2315403" cy="1509652"/>
          </a:xfrm>
          <a:prstGeom prst="wedgeEllipseCallout">
            <a:avLst>
              <a:gd name="adj1" fmla="val 63045"/>
              <a:gd name="adj2" fmla="val 129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Voici l’interface de notre application</a:t>
            </a:r>
          </a:p>
        </p:txBody>
      </p:sp>
    </p:spTree>
    <p:extLst>
      <p:ext uri="{BB962C8B-B14F-4D97-AF65-F5344CB8AC3E}">
        <p14:creationId xmlns:p14="http://schemas.microsoft.com/office/powerpoint/2010/main" val="16626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51D68-D92E-4CEE-1235-CBA03236B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AAE8D-5745-8014-54D6-8FF0E26D5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5557" y="2723783"/>
            <a:ext cx="8917955" cy="1655763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  </a:t>
            </a:r>
            <a:r>
              <a:rPr lang="fr-FR" sz="4000" dirty="0"/>
              <a:t>  </a:t>
            </a:r>
            <a:r>
              <a:rPr lang="fr-FR" sz="4000" b="1" dirty="0"/>
              <a:t>VI. </a:t>
            </a:r>
            <a:r>
              <a:rPr lang="fr-FR" sz="4000" b="1" dirty="0" err="1"/>
              <a:t>Demonstration</a:t>
            </a:r>
            <a:r>
              <a:rPr lang="fr-FR" sz="4000" b="1" dirty="0"/>
              <a:t> </a:t>
            </a:r>
            <a:br>
              <a:rPr lang="fr-FR" dirty="0"/>
            </a:br>
            <a:r>
              <a:rPr lang="fr-FR" dirty="0"/>
              <a:t>      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7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6F842-924D-AF86-2E4B-73A9BF07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55" y="880947"/>
            <a:ext cx="9905998" cy="1478570"/>
          </a:xfrm>
        </p:spPr>
        <p:txBody>
          <a:bodyPr/>
          <a:lstStyle/>
          <a:p>
            <a:pPr algn="ctr"/>
            <a:r>
              <a:rPr lang="fr-FR" b="1" dirty="0"/>
              <a:t>VII. </a:t>
            </a:r>
            <a:r>
              <a:rPr lang="en-US" b="1" dirty="0" err="1"/>
              <a:t>Difficultées</a:t>
            </a:r>
            <a:r>
              <a:rPr lang="en-US" b="1" dirty="0"/>
              <a:t> </a:t>
            </a:r>
            <a:r>
              <a:rPr lang="en-US" b="1" dirty="0" err="1"/>
              <a:t>Rencontrées</a:t>
            </a:r>
            <a:br>
              <a:rPr lang="fr-ML" b="1" dirty="0"/>
            </a:br>
            <a:endParaRPr lang="fr-ML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5DB15-363D-0E6C-CD1E-29D1E76C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797" y="2132425"/>
            <a:ext cx="9905999" cy="48928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 plus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difficulté</a:t>
            </a:r>
            <a:r>
              <a:rPr lang="en-US" dirty="0"/>
              <a:t> a </a:t>
            </a:r>
            <a:r>
              <a:rPr lang="en-US" dirty="0" err="1"/>
              <a:t>été</a:t>
            </a:r>
            <a:r>
              <a:rPr lang="en-US" dirty="0"/>
              <a:t> la </a:t>
            </a:r>
            <a:r>
              <a:rPr lang="en-US" dirty="0" err="1"/>
              <a:t>fonctionnalité</a:t>
            </a:r>
            <a:r>
              <a:rPr lang="en-US" dirty="0"/>
              <a:t> de </a:t>
            </a:r>
            <a:r>
              <a:rPr lang="en-US" dirty="0" err="1"/>
              <a:t>mesure</a:t>
            </a:r>
            <a:r>
              <a:rPr lang="en-US" dirty="0"/>
              <a:t> </a:t>
            </a:r>
            <a:r>
              <a:rPr lang="en-US" dirty="0" err="1"/>
              <a:t>automatique</a:t>
            </a:r>
            <a:r>
              <a:rPr lang="en-US" dirty="0"/>
              <a:t> de la taille via la </a:t>
            </a:r>
            <a:r>
              <a:rPr lang="en-US" dirty="0" err="1"/>
              <a:t>caméra</a:t>
            </a:r>
            <a:r>
              <a:rPr lang="en-US" dirty="0"/>
              <a:t> du smartphone. Nous </a:t>
            </a:r>
            <a:r>
              <a:rPr lang="en-US" dirty="0" err="1"/>
              <a:t>avons</a:t>
            </a:r>
            <a:r>
              <a:rPr lang="en-US" dirty="0"/>
              <a:t> </a:t>
            </a:r>
            <a:r>
              <a:rPr lang="en-US" dirty="0" err="1"/>
              <a:t>tenté</a:t>
            </a:r>
            <a:r>
              <a:rPr lang="en-US" dirty="0"/>
              <a:t> </a:t>
            </a:r>
            <a:r>
              <a:rPr lang="en-US" dirty="0" err="1"/>
              <a:t>d’utiliser</a:t>
            </a:r>
            <a:r>
              <a:rPr lang="en-US" dirty="0"/>
              <a:t> la </a:t>
            </a:r>
            <a:r>
              <a:rPr lang="en-US" dirty="0" err="1"/>
              <a:t>caméra</a:t>
            </a:r>
            <a:r>
              <a:rPr lang="en-US" dirty="0"/>
              <a:t> pour </a:t>
            </a:r>
            <a:r>
              <a:rPr lang="en-US" dirty="0" err="1"/>
              <a:t>mesurer</a:t>
            </a:r>
            <a:r>
              <a:rPr lang="en-US" dirty="0"/>
              <a:t> la hauteur de </a:t>
            </a:r>
            <a:r>
              <a:rPr lang="en-US" dirty="0" err="1"/>
              <a:t>l’utilisateur</a:t>
            </a:r>
            <a:r>
              <a:rPr lang="en-US" dirty="0"/>
              <a:t> et </a:t>
            </a:r>
            <a:r>
              <a:rPr lang="en-US" dirty="0" err="1"/>
              <a:t>remplir</a:t>
            </a:r>
            <a:r>
              <a:rPr lang="en-US" dirty="0"/>
              <a:t> le slider, </a:t>
            </a:r>
            <a:r>
              <a:rPr lang="en-US" dirty="0" err="1"/>
              <a:t>mais</a:t>
            </a:r>
            <a:r>
              <a:rPr lang="en-US" dirty="0"/>
              <a:t> nous </a:t>
            </a:r>
            <a:r>
              <a:rPr lang="en-US" dirty="0" err="1"/>
              <a:t>avons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confrontés</a:t>
            </a:r>
            <a:r>
              <a:rPr lang="en-US" dirty="0"/>
              <a:t> à :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L'absence</a:t>
            </a:r>
            <a:r>
              <a:rPr lang="en-US" dirty="0"/>
              <a:t> de </a:t>
            </a:r>
            <a:r>
              <a:rPr lang="en-US" dirty="0" err="1"/>
              <a:t>dépendance</a:t>
            </a:r>
            <a:r>
              <a:rPr lang="en-US" dirty="0"/>
              <a:t> stable.</a:t>
            </a:r>
            <a:br>
              <a:rPr lang="en-US" dirty="0"/>
            </a:br>
            <a:r>
              <a:rPr lang="en-US" dirty="0"/>
              <a:t>- Des </a:t>
            </a:r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imprécis</a:t>
            </a:r>
            <a:r>
              <a:rPr lang="en-US" dirty="0"/>
              <a:t>.</a:t>
            </a:r>
            <a:br>
              <a:rPr lang="en-US" dirty="0"/>
            </a:br>
            <a:endParaRPr lang="fr-ML" dirty="0"/>
          </a:p>
        </p:txBody>
      </p:sp>
    </p:spTree>
    <p:extLst>
      <p:ext uri="{BB962C8B-B14F-4D97-AF65-F5344CB8AC3E}">
        <p14:creationId xmlns:p14="http://schemas.microsoft.com/office/powerpoint/2010/main" val="3953453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4322</TotalTime>
  <Words>581</Words>
  <Application>Microsoft Office PowerPoint</Application>
  <PresentationFormat>Grand écran</PresentationFormat>
  <Paragraphs>50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Circuit</vt:lpstr>
      <vt:lpstr>Thème : Application mobile de calculs des calories</vt:lpstr>
      <vt:lpstr>Plan</vt:lpstr>
      <vt:lpstr>Introduction</vt:lpstr>
      <vt:lpstr>II. Problématique </vt:lpstr>
      <vt:lpstr>III. Solution ProposEe</vt:lpstr>
      <vt:lpstr>IV. FonctionnalitEs ImplémentEes</vt:lpstr>
      <vt:lpstr>     V. Presentation de l’application         </vt:lpstr>
      <vt:lpstr>     VI. Demonstration          </vt:lpstr>
      <vt:lpstr>VII. Difficultées Rencontrées </vt:lpstr>
      <vt:lpstr>VIII. Perspectives d'Amélioration</vt:lpstr>
      <vt:lpstr>IX. Conclusion</vt:lpstr>
      <vt:lpstr>Merci pour votre  attention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Djeny Maiga</dc:creator>
  <cp:lastModifiedBy>Djeny Maiga</cp:lastModifiedBy>
  <cp:revision>8</cp:revision>
  <dcterms:created xsi:type="dcterms:W3CDTF">2025-06-23T15:11:11Z</dcterms:created>
  <dcterms:modified xsi:type="dcterms:W3CDTF">2025-06-26T15:14:04Z</dcterms:modified>
</cp:coreProperties>
</file>