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osis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Dosis Medium"/>
      <p:regular r:id="rId29"/>
      <p:bold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osis-bold.fntdata"/><Relationship Id="rId23" Type="http://schemas.openxmlformats.org/officeDocument/2006/relationships/font" Target="fonts/Dosi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regular.fntdata"/><Relationship Id="rId30" Type="http://schemas.openxmlformats.org/officeDocument/2006/relationships/font" Target="fonts/DosisMedium-bold.fntdata"/><Relationship Id="rId11" Type="http://schemas.openxmlformats.org/officeDocument/2006/relationships/slide" Target="slides/slide7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6.xml"/><Relationship Id="rId32" Type="http://schemas.openxmlformats.org/officeDocument/2006/relationships/font" Target="fonts/Albert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lber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5f746d6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5f746d6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291ec2f3b3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291ec2f3b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291ec2f3b3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291ec2f3b3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91ec2f3c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291ec2f3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291ec2f3c7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291ec2f3c7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91ec2f3c7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291ec2f3c7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91ec2f3c7f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291ec2f3c7f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91ec2f3b3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91ec2f3b3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d5260bdd8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d5260bdd8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5f746d6fcb_0_18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5f746d6fcb_0_18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91ec2f3b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91ec2f3b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91ec2f3b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91ec2f3b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91ec2f3b3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91ec2f3b3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291ec2f3b3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291ec2f3b3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291ec2f3b3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291ec2f3b3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62025" y="1277413"/>
            <a:ext cx="5619600" cy="19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600" y="3497288"/>
            <a:ext cx="4528800" cy="44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6859975" y="539500"/>
            <a:ext cx="1570800" cy="4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519011" y="526786"/>
            <a:ext cx="970990" cy="1808152"/>
            <a:chOff x="8010150" y="-301812"/>
            <a:chExt cx="1235042" cy="229986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29" r="0" t="29"/>
          <a:stretch/>
        </p:blipFill>
        <p:spPr>
          <a:xfrm flipH="1" rot="788345">
            <a:off x="-1133590" y="2619511"/>
            <a:ext cx="4173629" cy="417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"/>
          <p:cNvGrpSpPr/>
          <p:nvPr/>
        </p:nvGrpSpPr>
        <p:grpSpPr>
          <a:xfrm>
            <a:off x="113154" y="197817"/>
            <a:ext cx="8808264" cy="4716992"/>
            <a:chOff x="113154" y="197817"/>
            <a:chExt cx="8808264" cy="4716992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5945045" y="3222219"/>
              <a:ext cx="2976373" cy="1692590"/>
              <a:chOff x="5368788" y="2952992"/>
              <a:chExt cx="3457682" cy="1966299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6918970" y="2952992"/>
                <a:ext cx="1601593" cy="1655517"/>
                <a:chOff x="2430467" y="2143285"/>
                <a:chExt cx="888047" cy="917947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2461587" y="2417342"/>
                  <a:ext cx="856927" cy="537408"/>
                </a:xfrm>
                <a:custGeom>
                  <a:rect b="b" l="l" r="r" t="t"/>
                  <a:pathLst>
                    <a:path extrusionOk="0" h="12934" w="20624">
                      <a:moveTo>
                        <a:pt x="4292" y="1"/>
                      </a:moveTo>
                      <a:cubicBezTo>
                        <a:pt x="0" y="5128"/>
                        <a:pt x="3630" y="12933"/>
                        <a:pt x="10312" y="12933"/>
                      </a:cubicBezTo>
                      <a:cubicBezTo>
                        <a:pt x="16994" y="12933"/>
                        <a:pt x="20623" y="5128"/>
                        <a:pt x="163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672198" y="2857095"/>
                  <a:ext cx="434447" cy="96728"/>
                </a:xfrm>
                <a:custGeom>
                  <a:rect b="b" l="l" r="r" t="t"/>
                  <a:pathLst>
                    <a:path extrusionOk="0" h="2328" w="10456">
                      <a:moveTo>
                        <a:pt x="289" y="0"/>
                      </a:moveTo>
                      <a:cubicBezTo>
                        <a:pt x="211" y="0"/>
                        <a:pt x="136" y="38"/>
                        <a:pt x="87" y="102"/>
                      </a:cubicBezTo>
                      <a:cubicBezTo>
                        <a:pt x="1" y="189"/>
                        <a:pt x="1" y="362"/>
                        <a:pt x="116" y="448"/>
                      </a:cubicBezTo>
                      <a:cubicBezTo>
                        <a:pt x="1585" y="1701"/>
                        <a:pt x="3399" y="2327"/>
                        <a:pt x="5214" y="2327"/>
                      </a:cubicBezTo>
                      <a:cubicBezTo>
                        <a:pt x="7029" y="2327"/>
                        <a:pt x="8843" y="1701"/>
                        <a:pt x="10312" y="448"/>
                      </a:cubicBezTo>
                      <a:cubicBezTo>
                        <a:pt x="10427" y="362"/>
                        <a:pt x="10456" y="189"/>
                        <a:pt x="10341" y="74"/>
                      </a:cubicBezTo>
                      <a:lnTo>
                        <a:pt x="10341" y="74"/>
                      </a:lnTo>
                      <a:lnTo>
                        <a:pt x="10370" y="102"/>
                      </a:lnTo>
                      <a:cubicBezTo>
                        <a:pt x="10321" y="38"/>
                        <a:pt x="10245" y="0"/>
                        <a:pt x="10173" y="0"/>
                      </a:cubicBezTo>
                      <a:cubicBezTo>
                        <a:pt x="10116" y="0"/>
                        <a:pt x="10062" y="23"/>
                        <a:pt x="10024" y="74"/>
                      </a:cubicBezTo>
                      <a:cubicBezTo>
                        <a:pt x="8641" y="1255"/>
                        <a:pt x="6935" y="1845"/>
                        <a:pt x="5232" y="1845"/>
                      </a:cubicBezTo>
                      <a:cubicBezTo>
                        <a:pt x="3529" y="1845"/>
                        <a:pt x="1830" y="1255"/>
                        <a:pt x="462" y="74"/>
                      </a:cubicBezTo>
                      <a:cubicBezTo>
                        <a:pt x="411" y="23"/>
                        <a:pt x="349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639915" y="2411359"/>
                  <a:ext cx="500262" cy="13213"/>
                </a:xfrm>
                <a:custGeom>
                  <a:rect b="b" l="l" r="r" t="t"/>
                  <a:pathLst>
                    <a:path extrusionOk="0" h="318" w="12040">
                      <a:moveTo>
                        <a:pt x="6020" y="1"/>
                      </a:moveTo>
                      <a:cubicBezTo>
                        <a:pt x="2707" y="1"/>
                        <a:pt x="0" y="145"/>
                        <a:pt x="0" y="145"/>
                      </a:cubicBezTo>
                      <a:cubicBezTo>
                        <a:pt x="0" y="145"/>
                        <a:pt x="2707" y="318"/>
                        <a:pt x="6020" y="318"/>
                      </a:cubicBezTo>
                      <a:cubicBezTo>
                        <a:pt x="9361" y="318"/>
                        <a:pt x="12039" y="145"/>
                        <a:pt x="12039" y="145"/>
                      </a:cubicBezTo>
                      <a:cubicBezTo>
                        <a:pt x="12039" y="145"/>
                        <a:pt x="9361" y="1"/>
                        <a:pt x="60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430467" y="2213918"/>
                  <a:ext cx="827011" cy="752803"/>
                </a:xfrm>
                <a:custGeom>
                  <a:rect b="b" l="l" r="r" t="t"/>
                  <a:pathLst>
                    <a:path extrusionOk="0" fill="none" h="18118" w="19904">
                      <a:moveTo>
                        <a:pt x="16389" y="3745"/>
                      </a:moveTo>
                      <a:lnTo>
                        <a:pt x="16389" y="0"/>
                      </a:lnTo>
                      <a:lnTo>
                        <a:pt x="5761" y="0"/>
                      </a:lnTo>
                      <a:lnTo>
                        <a:pt x="5761" y="3745"/>
                      </a:lnTo>
                      <a:cubicBezTo>
                        <a:pt x="1" y="8699"/>
                        <a:pt x="3486" y="18117"/>
                        <a:pt x="11061" y="18117"/>
                      </a:cubicBezTo>
                      <a:cubicBezTo>
                        <a:pt x="14488" y="18117"/>
                        <a:pt x="17541" y="15986"/>
                        <a:pt x="18722" y="12789"/>
                      </a:cubicBezTo>
                      <a:cubicBezTo>
                        <a:pt x="19903" y="9592"/>
                        <a:pt x="18981" y="5991"/>
                        <a:pt x="16389" y="37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544144" y="2243543"/>
                  <a:ext cx="195119" cy="574761"/>
                </a:xfrm>
                <a:custGeom>
                  <a:rect b="b" l="l" r="r" t="t"/>
                  <a:pathLst>
                    <a:path extrusionOk="0" h="13833" w="4696">
                      <a:moveTo>
                        <a:pt x="4206" y="0"/>
                      </a:moveTo>
                      <a:cubicBezTo>
                        <a:pt x="3961" y="0"/>
                        <a:pt x="3716" y="166"/>
                        <a:pt x="3716" y="497"/>
                      </a:cubicBezTo>
                      <a:lnTo>
                        <a:pt x="3716" y="3377"/>
                      </a:lnTo>
                      <a:lnTo>
                        <a:pt x="3457" y="3579"/>
                      </a:lnTo>
                      <a:cubicBezTo>
                        <a:pt x="519" y="6113"/>
                        <a:pt x="1" y="10463"/>
                        <a:pt x="2276" y="13631"/>
                      </a:cubicBezTo>
                      <a:cubicBezTo>
                        <a:pt x="2363" y="13746"/>
                        <a:pt x="2535" y="13833"/>
                        <a:pt x="2679" y="13833"/>
                      </a:cubicBezTo>
                      <a:cubicBezTo>
                        <a:pt x="2795" y="13833"/>
                        <a:pt x="2881" y="13775"/>
                        <a:pt x="2967" y="13717"/>
                      </a:cubicBezTo>
                      <a:cubicBezTo>
                        <a:pt x="3198" y="13573"/>
                        <a:pt x="3255" y="13257"/>
                        <a:pt x="3083" y="13026"/>
                      </a:cubicBezTo>
                      <a:cubicBezTo>
                        <a:pt x="1095" y="10290"/>
                        <a:pt x="1556" y="6517"/>
                        <a:pt x="4120" y="4328"/>
                      </a:cubicBezTo>
                      <a:lnTo>
                        <a:pt x="4523" y="3953"/>
                      </a:lnTo>
                      <a:cubicBezTo>
                        <a:pt x="4638" y="3867"/>
                        <a:pt x="4696" y="3723"/>
                        <a:pt x="4696" y="3608"/>
                      </a:cubicBezTo>
                      <a:lnTo>
                        <a:pt x="4696" y="497"/>
                      </a:lnTo>
                      <a:cubicBezTo>
                        <a:pt x="4696" y="166"/>
                        <a:pt x="4451" y="0"/>
                        <a:pt x="4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645898" y="2143285"/>
                  <a:ext cx="488296" cy="70677"/>
                </a:xfrm>
                <a:custGeom>
                  <a:rect b="b" l="l" r="r" t="t"/>
                  <a:pathLst>
                    <a:path extrusionOk="0" fill="none" h="1701" w="11752">
                      <a:moveTo>
                        <a:pt x="835" y="1"/>
                      </a:moveTo>
                      <a:lnTo>
                        <a:pt x="10916" y="1"/>
                      </a:lnTo>
                      <a:cubicBezTo>
                        <a:pt x="11377" y="1"/>
                        <a:pt x="11751" y="375"/>
                        <a:pt x="11751" y="865"/>
                      </a:cubicBezTo>
                      <a:cubicBezTo>
                        <a:pt x="11751" y="1326"/>
                        <a:pt x="11377" y="1700"/>
                        <a:pt x="10916" y="1700"/>
                      </a:cubicBezTo>
                      <a:lnTo>
                        <a:pt x="835" y="1700"/>
                      </a:lnTo>
                      <a:cubicBezTo>
                        <a:pt x="374" y="1700"/>
                        <a:pt x="0" y="1326"/>
                        <a:pt x="0" y="865"/>
                      </a:cubicBezTo>
                      <a:cubicBezTo>
                        <a:pt x="0" y="375"/>
                        <a:pt x="374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665010" y="2155251"/>
                  <a:ext cx="375820" cy="15623"/>
                </a:xfrm>
                <a:custGeom>
                  <a:rect b="b" l="l" r="r" t="t"/>
                  <a:pathLst>
                    <a:path extrusionOk="0" h="376" w="9045">
                      <a:moveTo>
                        <a:pt x="174" y="1"/>
                      </a:moveTo>
                      <a:cubicBezTo>
                        <a:pt x="87" y="1"/>
                        <a:pt x="1" y="87"/>
                        <a:pt x="1" y="174"/>
                      </a:cubicBezTo>
                      <a:cubicBezTo>
                        <a:pt x="1" y="289"/>
                        <a:pt x="87" y="375"/>
                        <a:pt x="174" y="375"/>
                      </a:cubicBezTo>
                      <a:lnTo>
                        <a:pt x="8843" y="375"/>
                      </a:lnTo>
                      <a:cubicBezTo>
                        <a:pt x="8958" y="375"/>
                        <a:pt x="9045" y="289"/>
                        <a:pt x="9045" y="174"/>
                      </a:cubicBezTo>
                      <a:cubicBezTo>
                        <a:pt x="9045" y="87"/>
                        <a:pt x="8958" y="1"/>
                        <a:pt x="88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784712" y="2714126"/>
                  <a:ext cx="56259" cy="57505"/>
                </a:xfrm>
                <a:custGeom>
                  <a:rect b="b" l="l" r="r" t="t"/>
                  <a:pathLst>
                    <a:path extrusionOk="0" fill="none" h="1384" w="1354">
                      <a:moveTo>
                        <a:pt x="1354" y="807"/>
                      </a:moveTo>
                      <a:cubicBezTo>
                        <a:pt x="1354" y="289"/>
                        <a:pt x="720" y="1"/>
                        <a:pt x="375" y="375"/>
                      </a:cubicBezTo>
                      <a:cubicBezTo>
                        <a:pt x="0" y="750"/>
                        <a:pt x="259" y="1383"/>
                        <a:pt x="778" y="1383"/>
                      </a:cubicBezTo>
                      <a:cubicBezTo>
                        <a:pt x="1095" y="1383"/>
                        <a:pt x="1354" y="1124"/>
                        <a:pt x="1354" y="8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3073103" y="2521463"/>
                  <a:ext cx="57505" cy="57505"/>
                </a:xfrm>
                <a:custGeom>
                  <a:rect b="b" l="l" r="r" t="t"/>
                  <a:pathLst>
                    <a:path extrusionOk="0" fill="none" h="1384" w="1384">
                      <a:moveTo>
                        <a:pt x="1383" y="778"/>
                      </a:moveTo>
                      <a:cubicBezTo>
                        <a:pt x="1383" y="260"/>
                        <a:pt x="749" y="1"/>
                        <a:pt x="375" y="375"/>
                      </a:cubicBezTo>
                      <a:cubicBezTo>
                        <a:pt x="1" y="749"/>
                        <a:pt x="260" y="1383"/>
                        <a:pt x="807" y="1383"/>
                      </a:cubicBezTo>
                      <a:cubicBezTo>
                        <a:pt x="1124" y="1383"/>
                        <a:pt x="1383" y="1124"/>
                        <a:pt x="1383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7275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995324" y="2754844"/>
                  <a:ext cx="28753" cy="28753"/>
                </a:xfrm>
                <a:custGeom>
                  <a:rect b="b" l="l" r="r" t="t"/>
                  <a:pathLst>
                    <a:path extrusionOk="0" fill="none" h="692" w="692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173" y="202"/>
                      </a:cubicBezTo>
                      <a:cubicBezTo>
                        <a:pt x="0" y="374"/>
                        <a:pt x="116" y="691"/>
                        <a:pt x="404" y="691"/>
                      </a:cubicBezTo>
                      <a:cubicBezTo>
                        <a:pt x="548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935493" y="2468821"/>
                  <a:ext cx="28753" cy="28753"/>
                </a:xfrm>
                <a:custGeom>
                  <a:rect b="b" l="l" r="r" t="t"/>
                  <a:pathLst>
                    <a:path extrusionOk="0" fill="none" h="692" w="692">
                      <a:moveTo>
                        <a:pt x="692" y="403"/>
                      </a:moveTo>
                      <a:cubicBezTo>
                        <a:pt x="692" y="144"/>
                        <a:pt x="375" y="0"/>
                        <a:pt x="202" y="202"/>
                      </a:cubicBezTo>
                      <a:cubicBezTo>
                        <a:pt x="0" y="375"/>
                        <a:pt x="144" y="691"/>
                        <a:pt x="403" y="691"/>
                      </a:cubicBezTo>
                      <a:cubicBezTo>
                        <a:pt x="547" y="691"/>
                        <a:pt x="692" y="576"/>
                        <a:pt x="692" y="40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673403" y="2633936"/>
                  <a:ext cx="28753" cy="28794"/>
                </a:xfrm>
                <a:custGeom>
                  <a:rect b="b" l="l" r="r" t="t"/>
                  <a:pathLst>
                    <a:path extrusionOk="0" fill="none" h="693" w="692">
                      <a:moveTo>
                        <a:pt x="692" y="375"/>
                      </a:moveTo>
                      <a:cubicBezTo>
                        <a:pt x="692" y="116"/>
                        <a:pt x="375" y="1"/>
                        <a:pt x="202" y="174"/>
                      </a:cubicBezTo>
                      <a:cubicBezTo>
                        <a:pt x="0" y="375"/>
                        <a:pt x="144" y="692"/>
                        <a:pt x="404" y="692"/>
                      </a:cubicBezTo>
                      <a:cubicBezTo>
                        <a:pt x="577" y="692"/>
                        <a:pt x="692" y="548"/>
                        <a:pt x="692" y="3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8650">
                  <a:solidFill>
                    <a:schemeClr val="dk1"/>
                  </a:solidFill>
                  <a:prstDash val="solid"/>
                  <a:miter lim="288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73253" y="2825726"/>
                  <a:ext cx="41924" cy="35650"/>
                </a:xfrm>
                <a:custGeom>
                  <a:rect b="b" l="l" r="r" t="t"/>
                  <a:pathLst>
                    <a:path extrusionOk="0" h="858" w="1009">
                      <a:moveTo>
                        <a:pt x="578" y="1"/>
                      </a:moveTo>
                      <a:cubicBezTo>
                        <a:pt x="468" y="1"/>
                        <a:pt x="355" y="43"/>
                        <a:pt x="260" y="137"/>
                      </a:cubicBezTo>
                      <a:cubicBezTo>
                        <a:pt x="1" y="397"/>
                        <a:pt x="173" y="857"/>
                        <a:pt x="577" y="857"/>
                      </a:cubicBezTo>
                      <a:cubicBezTo>
                        <a:pt x="807" y="857"/>
                        <a:pt x="1009" y="685"/>
                        <a:pt x="1009" y="425"/>
                      </a:cubicBezTo>
                      <a:cubicBezTo>
                        <a:pt x="1009" y="174"/>
                        <a:pt x="801" y="1"/>
                        <a:pt x="5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002512" y="2625502"/>
                  <a:ext cx="41924" cy="36024"/>
                </a:xfrm>
                <a:custGeom>
                  <a:rect b="b" l="l" r="r" t="t"/>
                  <a:pathLst>
                    <a:path extrusionOk="0" h="867" w="1009">
                      <a:moveTo>
                        <a:pt x="569" y="1"/>
                      </a:moveTo>
                      <a:cubicBezTo>
                        <a:pt x="469" y="1"/>
                        <a:pt x="369" y="37"/>
                        <a:pt x="288" y="118"/>
                      </a:cubicBezTo>
                      <a:cubicBezTo>
                        <a:pt x="0" y="406"/>
                        <a:pt x="202" y="866"/>
                        <a:pt x="576" y="866"/>
                      </a:cubicBezTo>
                      <a:cubicBezTo>
                        <a:pt x="835" y="866"/>
                        <a:pt x="1008" y="665"/>
                        <a:pt x="1008" y="434"/>
                      </a:cubicBezTo>
                      <a:cubicBezTo>
                        <a:pt x="1008" y="177"/>
                        <a:pt x="790" y="1"/>
                        <a:pt x="5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749978" y="2530189"/>
                  <a:ext cx="43129" cy="36813"/>
                </a:xfrm>
                <a:custGeom>
                  <a:rect b="b" l="l" r="r" t="t"/>
                  <a:pathLst>
                    <a:path extrusionOk="0" h="886" w="1038">
                      <a:moveTo>
                        <a:pt x="590" y="1"/>
                      </a:moveTo>
                      <a:cubicBezTo>
                        <a:pt x="482" y="1"/>
                        <a:pt x="373" y="43"/>
                        <a:pt x="289" y="136"/>
                      </a:cubicBezTo>
                      <a:cubicBezTo>
                        <a:pt x="1" y="395"/>
                        <a:pt x="202" y="885"/>
                        <a:pt x="606" y="885"/>
                      </a:cubicBezTo>
                      <a:cubicBezTo>
                        <a:pt x="836" y="885"/>
                        <a:pt x="1038" y="683"/>
                        <a:pt x="1038" y="453"/>
                      </a:cubicBezTo>
                      <a:cubicBezTo>
                        <a:pt x="1038" y="181"/>
                        <a:pt x="815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8221" y="2733280"/>
                  <a:ext cx="12008" cy="13213"/>
                </a:xfrm>
                <a:custGeom>
                  <a:rect b="b" l="l" r="r" t="t"/>
                  <a:pathLst>
                    <a:path extrusionOk="0" h="318" w="289">
                      <a:moveTo>
                        <a:pt x="145" y="1"/>
                      </a:moveTo>
                      <a:cubicBezTo>
                        <a:pt x="58" y="1"/>
                        <a:pt x="0" y="58"/>
                        <a:pt x="0" y="145"/>
                      </a:cubicBezTo>
                      <a:cubicBezTo>
                        <a:pt x="0" y="231"/>
                        <a:pt x="58" y="317"/>
                        <a:pt x="145" y="317"/>
                      </a:cubicBezTo>
                      <a:cubicBezTo>
                        <a:pt x="231" y="317"/>
                        <a:pt x="289" y="231"/>
                        <a:pt x="289" y="145"/>
                      </a:cubicBezTo>
                      <a:cubicBezTo>
                        <a:pt x="289" y="58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755005" y="2803871"/>
                  <a:ext cx="14169" cy="9640"/>
                </a:xfrm>
                <a:custGeom>
                  <a:rect b="b" l="l" r="r" t="t"/>
                  <a:pathLst>
                    <a:path extrusionOk="0" h="232" w="341">
                      <a:moveTo>
                        <a:pt x="284" y="0"/>
                      </a:moveTo>
                      <a:cubicBezTo>
                        <a:pt x="184" y="0"/>
                        <a:pt x="1" y="231"/>
                        <a:pt x="197" y="231"/>
                      </a:cubicBezTo>
                      <a:cubicBezTo>
                        <a:pt x="283" y="231"/>
                        <a:pt x="341" y="174"/>
                        <a:pt x="341" y="87"/>
                      </a:cubicBezTo>
                      <a:cubicBezTo>
                        <a:pt x="341" y="24"/>
                        <a:pt x="317" y="0"/>
                        <a:pt x="2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2844543" y="2604021"/>
                  <a:ext cx="13213" cy="12008"/>
                </a:xfrm>
                <a:custGeom>
                  <a:rect b="b" l="l" r="r" t="t"/>
                  <a:pathLst>
                    <a:path extrusionOk="0" h="289" w="318">
                      <a:moveTo>
                        <a:pt x="144" y="1"/>
                      </a:moveTo>
                      <a:cubicBezTo>
                        <a:pt x="58" y="1"/>
                        <a:pt x="0" y="59"/>
                        <a:pt x="0" y="145"/>
                      </a:cubicBezTo>
                      <a:cubicBezTo>
                        <a:pt x="0" y="231"/>
                        <a:pt x="58" y="289"/>
                        <a:pt x="144" y="289"/>
                      </a:cubicBezTo>
                      <a:cubicBezTo>
                        <a:pt x="231" y="289"/>
                        <a:pt x="317" y="231"/>
                        <a:pt x="317" y="145"/>
                      </a:cubicBezTo>
                      <a:cubicBezTo>
                        <a:pt x="317" y="59"/>
                        <a:pt x="231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2888792" y="2698005"/>
                  <a:ext cx="14418" cy="10180"/>
                </a:xfrm>
                <a:custGeom>
                  <a:rect b="b" l="l" r="r" t="t"/>
                  <a:pathLst>
                    <a:path extrusionOk="0" h="245" w="347">
                      <a:moveTo>
                        <a:pt x="299" y="1"/>
                      </a:moveTo>
                      <a:cubicBezTo>
                        <a:pt x="200" y="1"/>
                        <a:pt x="1" y="245"/>
                        <a:pt x="203" y="245"/>
                      </a:cubicBezTo>
                      <a:cubicBezTo>
                        <a:pt x="260" y="245"/>
                        <a:pt x="347" y="158"/>
                        <a:pt x="347" y="72"/>
                      </a:cubicBezTo>
                      <a:cubicBezTo>
                        <a:pt x="347" y="21"/>
                        <a:pt x="327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74890" y="2812846"/>
                  <a:ext cx="13795" cy="10845"/>
                </a:xfrm>
                <a:custGeom>
                  <a:rect b="b" l="l" r="r" t="t"/>
                  <a:pathLst>
                    <a:path extrusionOk="0" h="261" w="332">
                      <a:moveTo>
                        <a:pt x="174" y="1"/>
                      </a:moveTo>
                      <a:cubicBezTo>
                        <a:pt x="102" y="1"/>
                        <a:pt x="30" y="44"/>
                        <a:pt x="15" y="131"/>
                      </a:cubicBezTo>
                      <a:cubicBezTo>
                        <a:pt x="1" y="217"/>
                        <a:pt x="80" y="260"/>
                        <a:pt x="163" y="260"/>
                      </a:cubicBezTo>
                      <a:cubicBezTo>
                        <a:pt x="246" y="260"/>
                        <a:pt x="332" y="217"/>
                        <a:pt x="332" y="131"/>
                      </a:cubicBezTo>
                      <a:cubicBezTo>
                        <a:pt x="318" y="44"/>
                        <a:pt x="24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671616" y="2733861"/>
                  <a:ext cx="13213" cy="10845"/>
                </a:xfrm>
                <a:custGeom>
                  <a:rect b="b" l="l" r="r" t="t"/>
                  <a:pathLst>
                    <a:path extrusionOk="0" h="261" w="318">
                      <a:moveTo>
                        <a:pt x="148" y="1"/>
                      </a:moveTo>
                      <a:cubicBezTo>
                        <a:pt x="79" y="1"/>
                        <a:pt x="15" y="44"/>
                        <a:pt x="15" y="131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1"/>
                      </a:cubicBezTo>
                      <a:cubicBezTo>
                        <a:pt x="288" y="44"/>
                        <a:pt x="216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732652" y="2480164"/>
                  <a:ext cx="13213" cy="10845"/>
                </a:xfrm>
                <a:custGeom>
                  <a:rect b="b" l="l" r="r" t="t"/>
                  <a:pathLst>
                    <a:path extrusionOk="0" h="261" w="318">
                      <a:moveTo>
                        <a:pt x="159" y="1"/>
                      </a:moveTo>
                      <a:cubicBezTo>
                        <a:pt x="94" y="1"/>
                        <a:pt x="29" y="44"/>
                        <a:pt x="15" y="130"/>
                      </a:cubicBezTo>
                      <a:cubicBezTo>
                        <a:pt x="0" y="217"/>
                        <a:pt x="79" y="260"/>
                        <a:pt x="159" y="260"/>
                      </a:cubicBezTo>
                      <a:cubicBezTo>
                        <a:pt x="238" y="260"/>
                        <a:pt x="317" y="217"/>
                        <a:pt x="303" y="130"/>
                      </a:cubicBezTo>
                      <a:cubicBezTo>
                        <a:pt x="288" y="44"/>
                        <a:pt x="223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025447" y="2517849"/>
                  <a:ext cx="14210" cy="9640"/>
                </a:xfrm>
                <a:custGeom>
                  <a:rect b="b" l="l" r="r" t="t"/>
                  <a:pathLst>
                    <a:path extrusionOk="0" h="232" w="342">
                      <a:moveTo>
                        <a:pt x="285" y="1"/>
                      </a:moveTo>
                      <a:cubicBezTo>
                        <a:pt x="184" y="1"/>
                        <a:pt x="1" y="232"/>
                        <a:pt x="197" y="232"/>
                      </a:cubicBezTo>
                      <a:cubicBezTo>
                        <a:pt x="255" y="232"/>
                        <a:pt x="341" y="174"/>
                        <a:pt x="341" y="88"/>
                      </a:cubicBezTo>
                      <a:cubicBezTo>
                        <a:pt x="341" y="24"/>
                        <a:pt x="317" y="1"/>
                        <a:pt x="2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140122" y="2708143"/>
                  <a:ext cx="13213" cy="12008"/>
                </a:xfrm>
                <a:custGeom>
                  <a:rect b="b" l="l" r="r" t="t"/>
                  <a:pathLst>
                    <a:path extrusionOk="0" h="289" w="318">
                      <a:moveTo>
                        <a:pt x="173" y="1"/>
                      </a:moveTo>
                      <a:cubicBezTo>
                        <a:pt x="87" y="1"/>
                        <a:pt x="0" y="58"/>
                        <a:pt x="0" y="145"/>
                      </a:cubicBezTo>
                      <a:cubicBezTo>
                        <a:pt x="0" y="231"/>
                        <a:pt x="87" y="289"/>
                        <a:pt x="173" y="289"/>
                      </a:cubicBezTo>
                      <a:cubicBezTo>
                        <a:pt x="260" y="289"/>
                        <a:pt x="317" y="231"/>
                        <a:pt x="317" y="145"/>
                      </a:cubicBezTo>
                      <a:cubicBezTo>
                        <a:pt x="317" y="58"/>
                        <a:pt x="260" y="1"/>
                        <a:pt x="1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958221" y="2599243"/>
                  <a:ext cx="12008" cy="13213"/>
                </a:xfrm>
                <a:custGeom>
                  <a:rect b="b" l="l" r="r" t="t"/>
                  <a:pathLst>
                    <a:path extrusionOk="0" h="318" w="289">
                      <a:moveTo>
                        <a:pt x="145" y="1"/>
                      </a:moveTo>
                      <a:cubicBezTo>
                        <a:pt x="58" y="1"/>
                        <a:pt x="0" y="87"/>
                        <a:pt x="0" y="174"/>
                      </a:cubicBezTo>
                      <a:cubicBezTo>
                        <a:pt x="0" y="260"/>
                        <a:pt x="58" y="318"/>
                        <a:pt x="145" y="318"/>
                      </a:cubicBezTo>
                      <a:cubicBezTo>
                        <a:pt x="231" y="318"/>
                        <a:pt x="289" y="260"/>
                        <a:pt x="289" y="174"/>
                      </a:cubicBezTo>
                      <a:cubicBezTo>
                        <a:pt x="289" y="87"/>
                        <a:pt x="231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714703" y="2531643"/>
                  <a:ext cx="14376" cy="10803"/>
                </a:xfrm>
                <a:custGeom>
                  <a:rect b="b" l="l" r="r" t="t"/>
                  <a:pathLst>
                    <a:path extrusionOk="0" h="260" w="346">
                      <a:moveTo>
                        <a:pt x="173" y="0"/>
                      </a:moveTo>
                      <a:cubicBezTo>
                        <a:pt x="87" y="0"/>
                        <a:pt x="0" y="44"/>
                        <a:pt x="15" y="130"/>
                      </a:cubicBezTo>
                      <a:cubicBezTo>
                        <a:pt x="29" y="216"/>
                        <a:pt x="101" y="260"/>
                        <a:pt x="173" y="260"/>
                      </a:cubicBezTo>
                      <a:cubicBezTo>
                        <a:pt x="245" y="260"/>
                        <a:pt x="317" y="216"/>
                        <a:pt x="331" y="130"/>
                      </a:cubicBezTo>
                      <a:cubicBezTo>
                        <a:pt x="346" y="44"/>
                        <a:pt x="25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rect b="b" l="l" r="r" t="t"/>
                  <a:pathLst>
                    <a:path extrusionOk="0" h="894" w="18002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505878" y="2794232"/>
                  <a:ext cx="114263" cy="267000"/>
                </a:xfrm>
                <a:custGeom>
                  <a:rect b="b" l="l" r="r" t="t"/>
                  <a:pathLst>
                    <a:path extrusionOk="0" h="6426" w="2750">
                      <a:moveTo>
                        <a:pt x="2226" y="0"/>
                      </a:moveTo>
                      <a:cubicBezTo>
                        <a:pt x="2060" y="0"/>
                        <a:pt x="1893" y="88"/>
                        <a:pt x="1815" y="291"/>
                      </a:cubicBezTo>
                      <a:lnTo>
                        <a:pt x="87" y="5821"/>
                      </a:lnTo>
                      <a:cubicBezTo>
                        <a:pt x="0" y="6109"/>
                        <a:pt x="231" y="6425"/>
                        <a:pt x="519" y="6425"/>
                      </a:cubicBezTo>
                      <a:cubicBezTo>
                        <a:pt x="720" y="6425"/>
                        <a:pt x="893" y="6281"/>
                        <a:pt x="951" y="6109"/>
                      </a:cubicBezTo>
                      <a:lnTo>
                        <a:pt x="2679" y="550"/>
                      </a:lnTo>
                      <a:cubicBezTo>
                        <a:pt x="2749" y="216"/>
                        <a:pt x="2487" y="0"/>
                        <a:pt x="22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160481" y="2792528"/>
                  <a:ext cx="113722" cy="268704"/>
                </a:xfrm>
                <a:custGeom>
                  <a:rect b="b" l="l" r="r" t="t"/>
                  <a:pathLst>
                    <a:path extrusionOk="0" h="6467" w="2737">
                      <a:moveTo>
                        <a:pt x="493" y="0"/>
                      </a:moveTo>
                      <a:cubicBezTo>
                        <a:pt x="453" y="0"/>
                        <a:pt x="414" y="5"/>
                        <a:pt x="375" y="15"/>
                      </a:cubicBezTo>
                      <a:cubicBezTo>
                        <a:pt x="115" y="101"/>
                        <a:pt x="0" y="360"/>
                        <a:pt x="58" y="591"/>
                      </a:cubicBezTo>
                      <a:lnTo>
                        <a:pt x="1786" y="6150"/>
                      </a:lnTo>
                      <a:cubicBezTo>
                        <a:pt x="1843" y="6322"/>
                        <a:pt x="2016" y="6466"/>
                        <a:pt x="2218" y="6466"/>
                      </a:cubicBezTo>
                      <a:cubicBezTo>
                        <a:pt x="2276" y="6466"/>
                        <a:pt x="2304" y="6438"/>
                        <a:pt x="2362" y="6438"/>
                      </a:cubicBezTo>
                      <a:cubicBezTo>
                        <a:pt x="2592" y="6351"/>
                        <a:pt x="2736" y="6121"/>
                        <a:pt x="2650" y="5862"/>
                      </a:cubicBezTo>
                      <a:lnTo>
                        <a:pt x="922" y="332"/>
                      </a:lnTo>
                      <a:cubicBezTo>
                        <a:pt x="874" y="116"/>
                        <a:pt x="687" y="0"/>
                        <a:pt x="4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569282" y="2821820"/>
                  <a:ext cx="639122" cy="8435"/>
                </a:xfrm>
                <a:custGeom>
                  <a:rect b="b" l="l" r="r" t="t"/>
                  <a:pathLst>
                    <a:path extrusionOk="0" h="203" w="15382">
                      <a:moveTo>
                        <a:pt x="116" y="1"/>
                      </a:moveTo>
                      <a:cubicBezTo>
                        <a:pt x="58" y="1"/>
                        <a:pt x="1" y="59"/>
                        <a:pt x="1" y="116"/>
                      </a:cubicBezTo>
                      <a:cubicBezTo>
                        <a:pt x="1" y="174"/>
                        <a:pt x="58" y="203"/>
                        <a:pt x="116" y="203"/>
                      </a:cubicBezTo>
                      <a:lnTo>
                        <a:pt x="15295" y="203"/>
                      </a:lnTo>
                      <a:cubicBezTo>
                        <a:pt x="15352" y="203"/>
                        <a:pt x="15381" y="174"/>
                        <a:pt x="15381" y="116"/>
                      </a:cubicBezTo>
                      <a:cubicBezTo>
                        <a:pt x="15381" y="59"/>
                        <a:pt x="15352" y="1"/>
                        <a:pt x="152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44144" y="2796725"/>
                  <a:ext cx="639122" cy="8393"/>
                </a:xfrm>
                <a:custGeom>
                  <a:rect b="b" l="l" r="r" t="t"/>
                  <a:pathLst>
                    <a:path extrusionOk="0" h="202" w="15382">
                      <a:moveTo>
                        <a:pt x="116" y="0"/>
                      </a:moveTo>
                      <a:cubicBezTo>
                        <a:pt x="58" y="0"/>
                        <a:pt x="1" y="29"/>
                        <a:pt x="1" y="87"/>
                      </a:cubicBezTo>
                      <a:cubicBezTo>
                        <a:pt x="1" y="144"/>
                        <a:pt x="58" y="202"/>
                        <a:pt x="116" y="202"/>
                      </a:cubicBezTo>
                      <a:lnTo>
                        <a:pt x="15295" y="202"/>
                      </a:lnTo>
                      <a:cubicBezTo>
                        <a:pt x="15353" y="202"/>
                        <a:pt x="15381" y="144"/>
                        <a:pt x="15381" y="87"/>
                      </a:cubicBezTo>
                      <a:cubicBezTo>
                        <a:pt x="15381" y="29"/>
                        <a:pt x="15353" y="0"/>
                        <a:pt x="1529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2516639" y="2793110"/>
                  <a:ext cx="747983" cy="37146"/>
                </a:xfrm>
                <a:custGeom>
                  <a:rect b="b" l="l" r="r" t="t"/>
                  <a:pathLst>
                    <a:path extrusionOk="0" h="894" w="18002">
                      <a:moveTo>
                        <a:pt x="605" y="1"/>
                      </a:moveTo>
                      <a:cubicBezTo>
                        <a:pt x="0" y="1"/>
                        <a:pt x="0" y="894"/>
                        <a:pt x="605" y="894"/>
                      </a:cubicBezTo>
                      <a:lnTo>
                        <a:pt x="17397" y="894"/>
                      </a:lnTo>
                      <a:cubicBezTo>
                        <a:pt x="18002" y="894"/>
                        <a:pt x="18002" y="1"/>
                        <a:pt x="17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" name="Google Shape;55;p2"/>
              <p:cNvGrpSpPr/>
              <p:nvPr/>
            </p:nvGrpSpPr>
            <p:grpSpPr>
              <a:xfrm>
                <a:off x="5368788" y="4513504"/>
                <a:ext cx="3457682" cy="405787"/>
                <a:chOff x="5332113" y="4389029"/>
                <a:chExt cx="3457682" cy="405787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 rot="84607">
                  <a:off x="8326885" y="4397684"/>
                  <a:ext cx="458162" cy="391554"/>
                </a:xfrm>
                <a:custGeom>
                  <a:rect b="b" l="l" r="r" t="t"/>
                  <a:pathLst>
                    <a:path extrusionOk="0" h="4885" w="5716">
                      <a:moveTo>
                        <a:pt x="3210" y="362"/>
                      </a:moveTo>
                      <a:cubicBezTo>
                        <a:pt x="4333" y="362"/>
                        <a:pt x="5284" y="1255"/>
                        <a:pt x="5312" y="2407"/>
                      </a:cubicBezTo>
                      <a:cubicBezTo>
                        <a:pt x="5352" y="3675"/>
                        <a:pt x="4315" y="4534"/>
                        <a:pt x="3223" y="4534"/>
                      </a:cubicBezTo>
                      <a:cubicBezTo>
                        <a:pt x="2727" y="4534"/>
                        <a:pt x="2221" y="4358"/>
                        <a:pt x="1798" y="3962"/>
                      </a:cubicBezTo>
                      <a:cubicBezTo>
                        <a:pt x="474" y="2666"/>
                        <a:pt x="1338" y="420"/>
                        <a:pt x="3210" y="362"/>
                      </a:cubicBezTo>
                      <a:close/>
                      <a:moveTo>
                        <a:pt x="3225" y="0"/>
                      </a:moveTo>
                      <a:cubicBezTo>
                        <a:pt x="2608" y="0"/>
                        <a:pt x="1981" y="237"/>
                        <a:pt x="1482" y="765"/>
                      </a:cubicBezTo>
                      <a:cubicBezTo>
                        <a:pt x="0" y="2304"/>
                        <a:pt x="1083" y="4885"/>
                        <a:pt x="3225" y="4885"/>
                      </a:cubicBezTo>
                      <a:cubicBezTo>
                        <a:pt x="3249" y="4885"/>
                        <a:pt x="3272" y="4885"/>
                        <a:pt x="3296" y="4884"/>
                      </a:cubicBezTo>
                      <a:cubicBezTo>
                        <a:pt x="4650" y="4855"/>
                        <a:pt x="5716" y="3732"/>
                        <a:pt x="5687" y="2407"/>
                      </a:cubicBezTo>
                      <a:cubicBezTo>
                        <a:pt x="5648" y="948"/>
                        <a:pt x="4458" y="0"/>
                        <a:pt x="32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 rot="84607">
                  <a:off x="5340482" y="4429038"/>
                  <a:ext cx="3252981" cy="110853"/>
                </a:xfrm>
                <a:custGeom>
                  <a:rect b="b" l="l" r="r" t="t"/>
                  <a:pathLst>
                    <a:path extrusionOk="0" h="1383" w="40584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0" y="980"/>
                        <a:pt x="29" y="1153"/>
                      </a:cubicBezTo>
                      <a:cubicBezTo>
                        <a:pt x="29" y="1268"/>
                        <a:pt x="144" y="1383"/>
                        <a:pt x="288" y="1383"/>
                      </a:cubicBezTo>
                      <a:lnTo>
                        <a:pt x="40324" y="548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 rot="84607">
                  <a:off x="5332985" y="4638994"/>
                  <a:ext cx="3252981" cy="110934"/>
                </a:xfrm>
                <a:custGeom>
                  <a:rect b="b" l="l" r="r" t="t"/>
                  <a:pathLst>
                    <a:path extrusionOk="0" h="1384" w="40584">
                      <a:moveTo>
                        <a:pt x="40324" y="0"/>
                      </a:moveTo>
                      <a:lnTo>
                        <a:pt x="260" y="865"/>
                      </a:lnTo>
                      <a:cubicBezTo>
                        <a:pt x="116" y="865"/>
                        <a:pt x="1" y="980"/>
                        <a:pt x="1" y="1153"/>
                      </a:cubicBezTo>
                      <a:cubicBezTo>
                        <a:pt x="1" y="1268"/>
                        <a:pt x="145" y="1383"/>
                        <a:pt x="289" y="1383"/>
                      </a:cubicBezTo>
                      <a:lnTo>
                        <a:pt x="40324" y="519"/>
                      </a:lnTo>
                      <a:cubicBezTo>
                        <a:pt x="40468" y="519"/>
                        <a:pt x="40583" y="404"/>
                        <a:pt x="40583" y="260"/>
                      </a:cubicBezTo>
                      <a:cubicBezTo>
                        <a:pt x="40583" y="116"/>
                        <a:pt x="40468" y="0"/>
                        <a:pt x="403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 rot="84607">
                  <a:off x="5360922" y="4472933"/>
                  <a:ext cx="3213705" cy="237898"/>
                </a:xfrm>
                <a:custGeom>
                  <a:rect b="b" l="l" r="r" t="t"/>
                  <a:pathLst>
                    <a:path extrusionOk="0" h="2968" w="40094">
                      <a:moveTo>
                        <a:pt x="40036" y="1"/>
                      </a:moveTo>
                      <a:lnTo>
                        <a:pt x="0" y="865"/>
                      </a:lnTo>
                      <a:lnTo>
                        <a:pt x="29" y="2967"/>
                      </a:lnTo>
                      <a:lnTo>
                        <a:pt x="40094" y="2074"/>
                      </a:lnTo>
                      <a:lnTo>
                        <a:pt x="400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 rot="84607">
                  <a:off x="5384274" y="4451606"/>
                  <a:ext cx="1625368" cy="50898"/>
                </a:xfrm>
                <a:custGeom>
                  <a:rect b="b" l="l" r="r" t="t"/>
                  <a:pathLst>
                    <a:path extrusionOk="0" h="635" w="20278">
                      <a:moveTo>
                        <a:pt x="20162" y="1"/>
                      </a:moveTo>
                      <a:lnTo>
                        <a:pt x="116" y="433"/>
                      </a:lnTo>
                      <a:cubicBezTo>
                        <a:pt x="105" y="428"/>
                        <a:pt x="95" y="425"/>
                        <a:pt x="85" y="425"/>
                      </a:cubicBezTo>
                      <a:cubicBezTo>
                        <a:pt x="39" y="425"/>
                        <a:pt x="1" y="472"/>
                        <a:pt x="1" y="519"/>
                      </a:cubicBezTo>
                      <a:cubicBezTo>
                        <a:pt x="1" y="577"/>
                        <a:pt x="58" y="635"/>
                        <a:pt x="116" y="635"/>
                      </a:cubicBezTo>
                      <a:lnTo>
                        <a:pt x="20162" y="203"/>
                      </a:lnTo>
                      <a:cubicBezTo>
                        <a:pt x="20278" y="174"/>
                        <a:pt x="20278" y="1"/>
                        <a:pt x="201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rot="84607">
                  <a:off x="5361995" y="4616077"/>
                  <a:ext cx="1145164" cy="27733"/>
                </a:xfrm>
                <a:custGeom>
                  <a:rect b="b" l="l" r="r" t="t"/>
                  <a:pathLst>
                    <a:path extrusionOk="0" h="346" w="14287">
                      <a:moveTo>
                        <a:pt x="14286" y="0"/>
                      </a:moveTo>
                      <a:lnTo>
                        <a:pt x="0" y="317"/>
                      </a:lnTo>
                      <a:lnTo>
                        <a:pt x="0" y="346"/>
                      </a:lnTo>
                      <a:lnTo>
                        <a:pt x="14286" y="29"/>
                      </a:lnTo>
                      <a:lnTo>
                        <a:pt x="142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rot="84607">
                  <a:off x="6996846" y="4617775"/>
                  <a:ext cx="1574551" cy="36951"/>
                </a:xfrm>
                <a:custGeom>
                  <a:rect b="b" l="l" r="r" t="t"/>
                  <a:pathLst>
                    <a:path extrusionOk="0" h="461" w="19644">
                      <a:moveTo>
                        <a:pt x="19644" y="0"/>
                      </a:moveTo>
                      <a:lnTo>
                        <a:pt x="0" y="403"/>
                      </a:lnTo>
                      <a:lnTo>
                        <a:pt x="29" y="461"/>
                      </a:lnTo>
                      <a:lnTo>
                        <a:pt x="19644" y="29"/>
                      </a:lnTo>
                      <a:lnTo>
                        <a:pt x="196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rot="84607">
                  <a:off x="6210431" y="4575565"/>
                  <a:ext cx="1223715" cy="30138"/>
                </a:xfrm>
                <a:custGeom>
                  <a:rect b="b" l="l" r="r" t="t"/>
                  <a:pathLst>
                    <a:path extrusionOk="0" h="376" w="15267">
                      <a:moveTo>
                        <a:pt x="15266" y="1"/>
                      </a:moveTo>
                      <a:lnTo>
                        <a:pt x="1" y="346"/>
                      </a:lnTo>
                      <a:lnTo>
                        <a:pt x="1" y="375"/>
                      </a:lnTo>
                      <a:lnTo>
                        <a:pt x="15266" y="58"/>
                      </a:lnTo>
                      <a:lnTo>
                        <a:pt x="152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 rot="84607">
                  <a:off x="5360616" y="4580799"/>
                  <a:ext cx="535671" cy="13947"/>
                </a:xfrm>
                <a:custGeom>
                  <a:rect b="b" l="l" r="r" t="t"/>
                  <a:pathLst>
                    <a:path extrusionOk="0" h="174" w="6683">
                      <a:moveTo>
                        <a:pt x="6683" y="1"/>
                      </a:moveTo>
                      <a:lnTo>
                        <a:pt x="0" y="145"/>
                      </a:lnTo>
                      <a:lnTo>
                        <a:pt x="0" y="173"/>
                      </a:lnTo>
                      <a:lnTo>
                        <a:pt x="6683" y="29"/>
                      </a:lnTo>
                      <a:lnTo>
                        <a:pt x="668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 rot="84607">
                  <a:off x="8122323" y="4587718"/>
                  <a:ext cx="450227" cy="13947"/>
                </a:xfrm>
                <a:custGeom>
                  <a:rect b="b" l="l" r="r" t="t"/>
                  <a:pathLst>
                    <a:path extrusionOk="0" h="174" w="5617">
                      <a:moveTo>
                        <a:pt x="5617" y="1"/>
                      </a:moveTo>
                      <a:lnTo>
                        <a:pt x="0" y="145"/>
                      </a:lnTo>
                      <a:lnTo>
                        <a:pt x="0" y="174"/>
                      </a:lnTo>
                      <a:lnTo>
                        <a:pt x="5617" y="58"/>
                      </a:lnTo>
                      <a:lnTo>
                        <a:pt x="56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84607">
                  <a:off x="7521875" y="4589602"/>
                  <a:ext cx="300178" cy="9298"/>
                </a:xfrm>
                <a:custGeom>
                  <a:rect b="b" l="l" r="r" t="t"/>
                  <a:pathLst>
                    <a:path extrusionOk="0" h="116" w="3745">
                      <a:moveTo>
                        <a:pt x="3745" y="0"/>
                      </a:moveTo>
                      <a:lnTo>
                        <a:pt x="1" y="58"/>
                      </a:lnTo>
                      <a:lnTo>
                        <a:pt x="1" y="115"/>
                      </a:lnTo>
                      <a:lnTo>
                        <a:pt x="3745" y="29"/>
                      </a:lnTo>
                      <a:lnTo>
                        <a:pt x="37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84607">
                  <a:off x="5574266" y="4525561"/>
                  <a:ext cx="1997044" cy="46249"/>
                </a:xfrm>
                <a:custGeom>
                  <a:rect b="b" l="l" r="r" t="t"/>
                  <a:pathLst>
                    <a:path extrusionOk="0" h="577" w="24915">
                      <a:moveTo>
                        <a:pt x="24914" y="0"/>
                      </a:moveTo>
                      <a:lnTo>
                        <a:pt x="0" y="519"/>
                      </a:lnTo>
                      <a:lnTo>
                        <a:pt x="0" y="576"/>
                      </a:lnTo>
                      <a:lnTo>
                        <a:pt x="24914" y="29"/>
                      </a:lnTo>
                      <a:lnTo>
                        <a:pt x="249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84607">
                  <a:off x="7753885" y="4542735"/>
                  <a:ext cx="718102" cy="18516"/>
                </a:xfrm>
                <a:custGeom>
                  <a:rect b="b" l="l" r="r" t="t"/>
                  <a:pathLst>
                    <a:path extrusionOk="0" h="231" w="8959">
                      <a:moveTo>
                        <a:pt x="8930" y="0"/>
                      </a:moveTo>
                      <a:lnTo>
                        <a:pt x="1" y="202"/>
                      </a:lnTo>
                      <a:lnTo>
                        <a:pt x="1" y="231"/>
                      </a:lnTo>
                      <a:lnTo>
                        <a:pt x="8958" y="58"/>
                      </a:lnTo>
                      <a:lnTo>
                        <a:pt x="89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" name="Google Shape;69;p2"/>
            <p:cNvGrpSpPr/>
            <p:nvPr/>
          </p:nvGrpSpPr>
          <p:grpSpPr>
            <a:xfrm>
              <a:off x="113154" y="197817"/>
              <a:ext cx="1302631" cy="1229313"/>
              <a:chOff x="762238" y="2252185"/>
              <a:chExt cx="764769" cy="721682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1083700" y="1582500"/>
            <a:ext cx="4208700" cy="12918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1083800" y="3063900"/>
            <a:ext cx="4208700" cy="49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8062611" y="343723"/>
            <a:ext cx="970990" cy="1808152"/>
            <a:chOff x="8010150" y="-301812"/>
            <a:chExt cx="1235042" cy="2299863"/>
          </a:xfrm>
        </p:grpSpPr>
        <p:sp>
          <p:nvSpPr>
            <p:cNvPr id="318" name="Google Shape;318;p1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1"/>
          <p:cNvGrpSpPr/>
          <p:nvPr/>
        </p:nvGrpSpPr>
        <p:grpSpPr>
          <a:xfrm>
            <a:off x="5889084" y="190858"/>
            <a:ext cx="622232" cy="622232"/>
            <a:chOff x="527450" y="1076100"/>
            <a:chExt cx="570750" cy="570750"/>
          </a:xfrm>
        </p:grpSpPr>
        <p:cxnSp>
          <p:nvCxnSpPr>
            <p:cNvPr id="325" name="Google Shape;325;p11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1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1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916863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>
            <a:off x="3419246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916863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>
            <a:off x="3419246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5921636" y="21561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6" type="subTitle"/>
          </p:nvPr>
        </p:nvSpPr>
        <p:spPr>
          <a:xfrm>
            <a:off x="5921636" y="38893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3"/>
          <p:cNvSpPr txBox="1"/>
          <p:nvPr>
            <p:ph hasCustomPrompt="1" idx="7" type="title"/>
          </p:nvPr>
        </p:nvSpPr>
        <p:spPr>
          <a:xfrm>
            <a:off x="1702263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/>
          <p:nvPr>
            <p:ph hasCustomPrompt="1" idx="8" type="title"/>
          </p:nvPr>
        </p:nvSpPr>
        <p:spPr>
          <a:xfrm>
            <a:off x="1702263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hasCustomPrompt="1" idx="9" type="title"/>
          </p:nvPr>
        </p:nvSpPr>
        <p:spPr>
          <a:xfrm>
            <a:off x="420464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hasCustomPrompt="1" idx="13" type="title"/>
          </p:nvPr>
        </p:nvSpPr>
        <p:spPr>
          <a:xfrm>
            <a:off x="420464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/>
          <p:nvPr>
            <p:ph hasCustomPrompt="1" idx="14" type="title"/>
          </p:nvPr>
        </p:nvSpPr>
        <p:spPr>
          <a:xfrm>
            <a:off x="6707036" y="1252520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hasCustomPrompt="1" idx="15" type="title"/>
          </p:nvPr>
        </p:nvSpPr>
        <p:spPr>
          <a:xfrm>
            <a:off x="6707036" y="2985116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/>
          <p:nvPr>
            <p:ph idx="16" type="subTitle"/>
          </p:nvPr>
        </p:nvSpPr>
        <p:spPr>
          <a:xfrm>
            <a:off x="916863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7" name="Google Shape;347;p13"/>
          <p:cNvSpPr txBox="1"/>
          <p:nvPr>
            <p:ph idx="17" type="subTitle"/>
          </p:nvPr>
        </p:nvSpPr>
        <p:spPr>
          <a:xfrm>
            <a:off x="3419246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8" name="Google Shape;348;p13"/>
          <p:cNvSpPr txBox="1"/>
          <p:nvPr>
            <p:ph idx="18" type="subTitle"/>
          </p:nvPr>
        </p:nvSpPr>
        <p:spPr>
          <a:xfrm>
            <a:off x="5921636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49" name="Google Shape;349;p13"/>
          <p:cNvSpPr txBox="1"/>
          <p:nvPr>
            <p:ph idx="19" type="subTitle"/>
          </p:nvPr>
        </p:nvSpPr>
        <p:spPr>
          <a:xfrm>
            <a:off x="916863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50" name="Google Shape;350;p13"/>
          <p:cNvSpPr txBox="1"/>
          <p:nvPr>
            <p:ph idx="20" type="subTitle"/>
          </p:nvPr>
        </p:nvSpPr>
        <p:spPr>
          <a:xfrm>
            <a:off x="3419246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51" name="Google Shape;351;p13"/>
          <p:cNvSpPr txBox="1"/>
          <p:nvPr>
            <p:ph idx="21" type="subTitle"/>
          </p:nvPr>
        </p:nvSpPr>
        <p:spPr>
          <a:xfrm>
            <a:off x="5921636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352" name="Google Shape;352;p13"/>
          <p:cNvGrpSpPr/>
          <p:nvPr/>
        </p:nvGrpSpPr>
        <p:grpSpPr>
          <a:xfrm>
            <a:off x="41002" y="1409558"/>
            <a:ext cx="8710468" cy="2976555"/>
            <a:chOff x="41002" y="1409558"/>
            <a:chExt cx="8710468" cy="2976555"/>
          </a:xfrm>
        </p:grpSpPr>
        <p:grpSp>
          <p:nvGrpSpPr>
            <p:cNvPr id="353" name="Google Shape;353;p13"/>
            <p:cNvGrpSpPr/>
            <p:nvPr/>
          </p:nvGrpSpPr>
          <p:grpSpPr>
            <a:xfrm>
              <a:off x="41002" y="3768619"/>
              <a:ext cx="617552" cy="617494"/>
              <a:chOff x="527450" y="1076100"/>
              <a:chExt cx="570750" cy="570750"/>
            </a:xfrm>
          </p:grpSpPr>
          <p:cxnSp>
            <p:nvCxnSpPr>
              <p:cNvPr id="354" name="Google Shape;354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6" name="Google Shape;356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8359936" y="1409558"/>
              <a:ext cx="391535" cy="391535"/>
              <a:chOff x="527450" y="1076100"/>
              <a:chExt cx="570750" cy="570750"/>
            </a:xfrm>
          </p:grpSpPr>
          <p:cxnSp>
            <p:nvCxnSpPr>
              <p:cNvPr id="361" name="Google Shape;361;p1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3" name="Google Shape;363;p1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" name="Google Shape;367;p13"/>
          <p:cNvGrpSpPr/>
          <p:nvPr/>
        </p:nvGrpSpPr>
        <p:grpSpPr>
          <a:xfrm>
            <a:off x="270414" y="2156197"/>
            <a:ext cx="8822109" cy="3012716"/>
            <a:chOff x="270414" y="2156197"/>
            <a:chExt cx="8822109" cy="3012716"/>
          </a:xfrm>
        </p:grpSpPr>
        <p:grpSp>
          <p:nvGrpSpPr>
            <p:cNvPr id="368" name="Google Shape;368;p13"/>
            <p:cNvGrpSpPr/>
            <p:nvPr/>
          </p:nvGrpSpPr>
          <p:grpSpPr>
            <a:xfrm>
              <a:off x="8634898" y="2156197"/>
              <a:ext cx="457625" cy="1462525"/>
              <a:chOff x="8634898" y="2156197"/>
              <a:chExt cx="457625" cy="1462525"/>
            </a:xfrm>
          </p:grpSpPr>
          <p:sp>
            <p:nvSpPr>
              <p:cNvPr id="369" name="Google Shape;369;p13"/>
              <p:cNvSpPr/>
              <p:nvPr/>
            </p:nvSpPr>
            <p:spPr>
              <a:xfrm flipH="1">
                <a:off x="8634898" y="2156197"/>
                <a:ext cx="457625" cy="401953"/>
              </a:xfrm>
              <a:prstGeom prst="flowChartPreparation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flipH="1">
                <a:off x="8634898" y="2686483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flipH="1">
                <a:off x="8634898" y="3216769"/>
                <a:ext cx="457625" cy="401953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13"/>
            <p:cNvGrpSpPr/>
            <p:nvPr/>
          </p:nvGrpSpPr>
          <p:grpSpPr>
            <a:xfrm>
              <a:off x="270414" y="4699773"/>
              <a:ext cx="1201555" cy="469140"/>
              <a:chOff x="4409814" y="3250273"/>
              <a:chExt cx="1201555" cy="46914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9" name="Google Shape;389;p14"/>
          <p:cNvGrpSpPr/>
          <p:nvPr/>
        </p:nvGrpSpPr>
        <p:grpSpPr>
          <a:xfrm>
            <a:off x="8519011" y="191871"/>
            <a:ext cx="970990" cy="1570851"/>
            <a:chOff x="8519011" y="191871"/>
            <a:chExt cx="970990" cy="1570851"/>
          </a:xfrm>
        </p:grpSpPr>
        <p:sp>
          <p:nvSpPr>
            <p:cNvPr id="390" name="Google Shape;390;p14"/>
            <p:cNvSpPr/>
            <p:nvPr/>
          </p:nvSpPr>
          <p:spPr>
            <a:xfrm flipH="1">
              <a:off x="9004509" y="7640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 flipH="1">
              <a:off x="8519011" y="1089371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 flipH="1">
              <a:off x="9004509" y="1336287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 flipH="1">
              <a:off x="8519011" y="52678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 flipH="1">
              <a:off x="9004509" y="1918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4"/>
          <p:cNvGrpSpPr/>
          <p:nvPr/>
        </p:nvGrpSpPr>
        <p:grpSpPr>
          <a:xfrm>
            <a:off x="395107" y="3278462"/>
            <a:ext cx="709663" cy="1898969"/>
            <a:chOff x="395107" y="3278462"/>
            <a:chExt cx="709663" cy="1898969"/>
          </a:xfrm>
        </p:grpSpPr>
        <p:grpSp>
          <p:nvGrpSpPr>
            <p:cNvPr id="396" name="Google Shape;396;p14"/>
            <p:cNvGrpSpPr/>
            <p:nvPr/>
          </p:nvGrpSpPr>
          <p:grpSpPr>
            <a:xfrm>
              <a:off x="395107" y="3278462"/>
              <a:ext cx="224609" cy="224609"/>
              <a:chOff x="6256132" y="600637"/>
              <a:chExt cx="224609" cy="224609"/>
            </a:xfrm>
          </p:grpSpPr>
          <p:cxnSp>
            <p:nvCxnSpPr>
              <p:cNvPr id="397" name="Google Shape;397;p1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9" name="Google Shape;399;p1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713236" y="4785896"/>
              <a:ext cx="391534" cy="391535"/>
              <a:chOff x="527450" y="1076100"/>
              <a:chExt cx="570750" cy="570750"/>
            </a:xfrm>
          </p:grpSpPr>
          <p:cxnSp>
            <p:nvCxnSpPr>
              <p:cNvPr id="404" name="Google Shape;404;p1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1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6" name="Google Shape;406;p1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0" name="Google Shape;410;p14"/>
          <p:cNvGrpSpPr/>
          <p:nvPr/>
        </p:nvGrpSpPr>
        <p:grpSpPr>
          <a:xfrm>
            <a:off x="-199437" y="4010772"/>
            <a:ext cx="764769" cy="721682"/>
            <a:chOff x="762238" y="2252185"/>
            <a:chExt cx="764769" cy="721682"/>
          </a:xfrm>
        </p:grpSpPr>
        <p:sp>
          <p:nvSpPr>
            <p:cNvPr id="411" name="Google Shape;411;p14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6" name="Google Shape;426;p15"/>
          <p:cNvGrpSpPr/>
          <p:nvPr/>
        </p:nvGrpSpPr>
        <p:grpSpPr>
          <a:xfrm>
            <a:off x="445882" y="2150437"/>
            <a:ext cx="8601063" cy="1914069"/>
            <a:chOff x="445882" y="2150437"/>
            <a:chExt cx="8601063" cy="1914069"/>
          </a:xfrm>
        </p:grpSpPr>
        <p:grpSp>
          <p:nvGrpSpPr>
            <p:cNvPr id="427" name="Google Shape;427;p15"/>
            <p:cNvGrpSpPr/>
            <p:nvPr/>
          </p:nvGrpSpPr>
          <p:grpSpPr>
            <a:xfrm>
              <a:off x="8430782" y="2150437"/>
              <a:ext cx="224609" cy="224609"/>
              <a:chOff x="6256132" y="600637"/>
              <a:chExt cx="224609" cy="224609"/>
            </a:xfrm>
          </p:grpSpPr>
          <p:cxnSp>
            <p:nvCxnSpPr>
              <p:cNvPr id="428" name="Google Shape;428;p1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1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0" name="Google Shape;430;p1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5"/>
            <p:cNvGrpSpPr/>
            <p:nvPr/>
          </p:nvGrpSpPr>
          <p:grpSpPr>
            <a:xfrm>
              <a:off x="8655411" y="3672971"/>
              <a:ext cx="391535" cy="391535"/>
              <a:chOff x="527450" y="1076100"/>
              <a:chExt cx="570750" cy="570750"/>
            </a:xfrm>
          </p:grpSpPr>
          <p:cxnSp>
            <p:nvCxnSpPr>
              <p:cNvPr id="435" name="Google Shape;435;p1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7" name="Google Shape;437;p1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15"/>
            <p:cNvGrpSpPr/>
            <p:nvPr/>
          </p:nvGrpSpPr>
          <p:grpSpPr>
            <a:xfrm>
              <a:off x="445882" y="3376987"/>
              <a:ext cx="224609" cy="224609"/>
              <a:chOff x="6256132" y="600637"/>
              <a:chExt cx="224609" cy="224609"/>
            </a:xfrm>
          </p:grpSpPr>
          <p:cxnSp>
            <p:nvCxnSpPr>
              <p:cNvPr id="442" name="Google Shape;442;p1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1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4" name="Google Shape;444;p1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15"/>
          <p:cNvGrpSpPr/>
          <p:nvPr/>
        </p:nvGrpSpPr>
        <p:grpSpPr>
          <a:xfrm>
            <a:off x="-13619" y="2365672"/>
            <a:ext cx="9604358" cy="2805049"/>
            <a:chOff x="-13619" y="2365672"/>
            <a:chExt cx="9604358" cy="2805049"/>
          </a:xfrm>
        </p:grpSpPr>
        <p:grpSp>
          <p:nvGrpSpPr>
            <p:cNvPr id="449" name="Google Shape;449;p15"/>
            <p:cNvGrpSpPr/>
            <p:nvPr/>
          </p:nvGrpSpPr>
          <p:grpSpPr>
            <a:xfrm rot="10570402">
              <a:off x="46382" y="3343380"/>
              <a:ext cx="468174" cy="1813741"/>
              <a:chOff x="6142693" y="1210471"/>
              <a:chExt cx="350672" cy="1358530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6366475" y="2425725"/>
                <a:ext cx="124228" cy="143275"/>
              </a:xfrm>
              <a:custGeom>
                <a:rect b="b" l="l" r="r" t="t"/>
                <a:pathLst>
                  <a:path extrusionOk="0" h="3555" w="3082">
                    <a:moveTo>
                      <a:pt x="1354" y="0"/>
                    </a:moveTo>
                    <a:lnTo>
                      <a:pt x="0" y="1268"/>
                    </a:lnTo>
                    <a:lnTo>
                      <a:pt x="1469" y="3341"/>
                    </a:lnTo>
                    <a:cubicBezTo>
                      <a:pt x="1577" y="3486"/>
                      <a:pt x="1736" y="3555"/>
                      <a:pt x="1892" y="3555"/>
                    </a:cubicBezTo>
                    <a:cubicBezTo>
                      <a:pt x="2110" y="3555"/>
                      <a:pt x="2324" y="3420"/>
                      <a:pt x="2391" y="3169"/>
                    </a:cubicBezTo>
                    <a:lnTo>
                      <a:pt x="3082" y="720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422176" y="2546429"/>
                <a:ext cx="41839" cy="22005"/>
              </a:xfrm>
              <a:custGeom>
                <a:rect b="b" l="l" r="r" t="t"/>
                <a:pathLst>
                  <a:path extrusionOk="0" h="546" w="1038">
                    <a:moveTo>
                      <a:pt x="686" y="1"/>
                    </a:moveTo>
                    <a:cubicBezTo>
                      <a:pt x="449" y="1"/>
                      <a:pt x="212" y="78"/>
                      <a:pt x="1" y="231"/>
                    </a:cubicBezTo>
                    <a:lnTo>
                      <a:pt x="87" y="318"/>
                    </a:lnTo>
                    <a:cubicBezTo>
                      <a:pt x="196" y="474"/>
                      <a:pt x="354" y="545"/>
                      <a:pt x="511" y="545"/>
                    </a:cubicBezTo>
                    <a:cubicBezTo>
                      <a:pt x="729" y="545"/>
                      <a:pt x="942" y="408"/>
                      <a:pt x="1009" y="174"/>
                    </a:cubicBezTo>
                    <a:lnTo>
                      <a:pt x="1038" y="58"/>
                    </a:lnTo>
                    <a:cubicBezTo>
                      <a:pt x="922" y="20"/>
                      <a:pt x="804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6251586" y="1349867"/>
                <a:ext cx="241779" cy="1131116"/>
              </a:xfrm>
              <a:custGeom>
                <a:rect b="b" l="l" r="r" t="t"/>
                <a:pathLst>
                  <a:path extrusionOk="0" h="27223" w="5819">
                    <a:moveTo>
                      <a:pt x="1038" y="1"/>
                    </a:moveTo>
                    <a:lnTo>
                      <a:pt x="1" y="174"/>
                    </a:lnTo>
                    <a:lnTo>
                      <a:pt x="4753" y="26787"/>
                    </a:lnTo>
                    <a:cubicBezTo>
                      <a:pt x="4780" y="27054"/>
                      <a:pt x="5029" y="27222"/>
                      <a:pt x="5295" y="27222"/>
                    </a:cubicBezTo>
                    <a:cubicBezTo>
                      <a:pt x="5316" y="27222"/>
                      <a:pt x="5337" y="27221"/>
                      <a:pt x="5358" y="27219"/>
                    </a:cubicBezTo>
                    <a:cubicBezTo>
                      <a:pt x="5646" y="27162"/>
                      <a:pt x="5819" y="26874"/>
                      <a:pt x="5790" y="26586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210875" y="1357055"/>
                <a:ext cx="241779" cy="1131365"/>
              </a:xfrm>
              <a:custGeom>
                <a:rect b="b" l="l" r="r" t="t"/>
                <a:pathLst>
                  <a:path extrusionOk="0" h="27229" w="5819">
                    <a:moveTo>
                      <a:pt x="1038" y="1"/>
                    </a:moveTo>
                    <a:lnTo>
                      <a:pt x="1" y="202"/>
                    </a:lnTo>
                    <a:lnTo>
                      <a:pt x="4724" y="26787"/>
                    </a:lnTo>
                    <a:cubicBezTo>
                      <a:pt x="4775" y="27042"/>
                      <a:pt x="5007" y="27229"/>
                      <a:pt x="5259" y="27229"/>
                    </a:cubicBezTo>
                    <a:cubicBezTo>
                      <a:pt x="5291" y="27229"/>
                      <a:pt x="5325" y="27226"/>
                      <a:pt x="5358" y="27219"/>
                    </a:cubicBezTo>
                    <a:cubicBezTo>
                      <a:pt x="5646" y="27161"/>
                      <a:pt x="5819" y="26902"/>
                      <a:pt x="5761" y="26614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6166625" y="1365448"/>
                <a:ext cx="242943" cy="1131074"/>
              </a:xfrm>
              <a:custGeom>
                <a:rect b="b" l="l" r="r" t="t"/>
                <a:pathLst>
                  <a:path extrusionOk="0" h="27222" w="5847">
                    <a:moveTo>
                      <a:pt x="1066" y="0"/>
                    </a:moveTo>
                    <a:lnTo>
                      <a:pt x="0" y="173"/>
                    </a:lnTo>
                    <a:lnTo>
                      <a:pt x="4753" y="26787"/>
                    </a:lnTo>
                    <a:cubicBezTo>
                      <a:pt x="4806" y="27054"/>
                      <a:pt x="5058" y="27222"/>
                      <a:pt x="5324" y="27222"/>
                    </a:cubicBezTo>
                    <a:cubicBezTo>
                      <a:pt x="5344" y="27222"/>
                      <a:pt x="5365" y="27221"/>
                      <a:pt x="5386" y="27219"/>
                    </a:cubicBezTo>
                    <a:cubicBezTo>
                      <a:pt x="5674" y="27161"/>
                      <a:pt x="5847" y="26873"/>
                      <a:pt x="5789" y="26585"/>
                    </a:cubicBez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142693" y="1210471"/>
                <a:ext cx="148417" cy="132254"/>
              </a:xfrm>
              <a:custGeom>
                <a:rect b="b" l="l" r="r" t="t"/>
                <a:pathLst>
                  <a:path extrusionOk="0" h="3183" w="3572">
                    <a:moveTo>
                      <a:pt x="1770" y="0"/>
                    </a:moveTo>
                    <a:cubicBezTo>
                      <a:pt x="1613" y="0"/>
                      <a:pt x="1454" y="24"/>
                      <a:pt x="1296" y="72"/>
                    </a:cubicBezTo>
                    <a:cubicBezTo>
                      <a:pt x="461" y="360"/>
                      <a:pt x="0" y="1253"/>
                      <a:pt x="259" y="2089"/>
                    </a:cubicBezTo>
                    <a:cubicBezTo>
                      <a:pt x="489" y="2755"/>
                      <a:pt x="1103" y="3183"/>
                      <a:pt x="1766" y="3183"/>
                    </a:cubicBezTo>
                    <a:cubicBezTo>
                      <a:pt x="1935" y="3183"/>
                      <a:pt x="2106" y="3155"/>
                      <a:pt x="2275" y="3097"/>
                    </a:cubicBezTo>
                    <a:cubicBezTo>
                      <a:pt x="3111" y="2837"/>
                      <a:pt x="3572" y="1945"/>
                      <a:pt x="3312" y="1109"/>
                    </a:cubicBezTo>
                    <a:cubicBezTo>
                      <a:pt x="3079" y="431"/>
                      <a:pt x="2447" y="0"/>
                      <a:pt x="1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6178591" y="1217493"/>
                <a:ext cx="91576" cy="37810"/>
              </a:xfrm>
              <a:custGeom>
                <a:rect b="b" l="l" r="r" t="t"/>
                <a:pathLst>
                  <a:path extrusionOk="0" h="910" w="2204">
                    <a:moveTo>
                      <a:pt x="899" y="1"/>
                    </a:moveTo>
                    <a:cubicBezTo>
                      <a:pt x="821" y="1"/>
                      <a:pt x="742" y="7"/>
                      <a:pt x="663" y="19"/>
                    </a:cubicBezTo>
                    <a:cubicBezTo>
                      <a:pt x="461" y="47"/>
                      <a:pt x="259" y="163"/>
                      <a:pt x="87" y="278"/>
                    </a:cubicBezTo>
                    <a:cubicBezTo>
                      <a:pt x="29" y="335"/>
                      <a:pt x="0" y="393"/>
                      <a:pt x="0" y="451"/>
                    </a:cubicBezTo>
                    <a:cubicBezTo>
                      <a:pt x="0" y="479"/>
                      <a:pt x="29" y="508"/>
                      <a:pt x="29" y="537"/>
                    </a:cubicBezTo>
                    <a:cubicBezTo>
                      <a:pt x="65" y="573"/>
                      <a:pt x="122" y="597"/>
                      <a:pt x="181" y="597"/>
                    </a:cubicBezTo>
                    <a:cubicBezTo>
                      <a:pt x="218" y="597"/>
                      <a:pt x="255" y="588"/>
                      <a:pt x="288" y="566"/>
                    </a:cubicBezTo>
                    <a:cubicBezTo>
                      <a:pt x="432" y="451"/>
                      <a:pt x="576" y="393"/>
                      <a:pt x="749" y="364"/>
                    </a:cubicBezTo>
                    <a:cubicBezTo>
                      <a:pt x="800" y="357"/>
                      <a:pt x="852" y="353"/>
                      <a:pt x="904" y="353"/>
                    </a:cubicBezTo>
                    <a:cubicBezTo>
                      <a:pt x="1259" y="353"/>
                      <a:pt x="1614" y="523"/>
                      <a:pt x="1815" y="825"/>
                    </a:cubicBezTo>
                    <a:cubicBezTo>
                      <a:pt x="1849" y="885"/>
                      <a:pt x="1901" y="909"/>
                      <a:pt x="1954" y="909"/>
                    </a:cubicBezTo>
                    <a:cubicBezTo>
                      <a:pt x="2078" y="909"/>
                      <a:pt x="2204" y="774"/>
                      <a:pt x="2103" y="652"/>
                    </a:cubicBezTo>
                    <a:cubicBezTo>
                      <a:pt x="1830" y="230"/>
                      <a:pt x="1385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6151045" y="1264900"/>
                <a:ext cx="146048" cy="107781"/>
              </a:xfrm>
              <a:custGeom>
                <a:rect b="b" l="l" r="r" t="t"/>
                <a:pathLst>
                  <a:path extrusionOk="0" h="2594" w="3515">
                    <a:moveTo>
                      <a:pt x="3140" y="1"/>
                    </a:moveTo>
                    <a:lnTo>
                      <a:pt x="1" y="548"/>
                    </a:lnTo>
                    <a:lnTo>
                      <a:pt x="375" y="2593"/>
                    </a:lnTo>
                    <a:lnTo>
                      <a:pt x="3515" y="2046"/>
                    </a:lnTo>
                    <a:lnTo>
                      <a:pt x="3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283876" y="1438242"/>
                <a:ext cx="205880" cy="1024831"/>
              </a:xfrm>
              <a:custGeom>
                <a:rect b="b" l="l" r="r" t="t"/>
                <a:pathLst>
                  <a:path extrusionOk="0" h="24665" w="4955">
                    <a:moveTo>
                      <a:pt x="341" y="1"/>
                    </a:moveTo>
                    <a:cubicBezTo>
                      <a:pt x="324" y="1"/>
                      <a:pt x="307" y="2"/>
                      <a:pt x="289" y="5"/>
                    </a:cubicBezTo>
                    <a:cubicBezTo>
                      <a:pt x="116" y="34"/>
                      <a:pt x="1" y="178"/>
                      <a:pt x="30" y="351"/>
                    </a:cubicBezTo>
                    <a:lnTo>
                      <a:pt x="4321" y="24401"/>
                    </a:lnTo>
                    <a:cubicBezTo>
                      <a:pt x="4347" y="24556"/>
                      <a:pt x="4489" y="24665"/>
                      <a:pt x="4642" y="24665"/>
                    </a:cubicBezTo>
                    <a:cubicBezTo>
                      <a:pt x="4660" y="24665"/>
                      <a:pt x="4678" y="24663"/>
                      <a:pt x="4696" y="24660"/>
                    </a:cubicBezTo>
                    <a:cubicBezTo>
                      <a:pt x="4868" y="24631"/>
                      <a:pt x="4955" y="24487"/>
                      <a:pt x="4955" y="24315"/>
                    </a:cubicBezTo>
                    <a:lnTo>
                      <a:pt x="663" y="264"/>
                    </a:lnTo>
                    <a:cubicBezTo>
                      <a:pt x="612" y="110"/>
                      <a:pt x="490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5"/>
            <p:cNvGrpSpPr/>
            <p:nvPr/>
          </p:nvGrpSpPr>
          <p:grpSpPr>
            <a:xfrm rot="-1622345">
              <a:off x="8348211" y="2613146"/>
              <a:ext cx="1201560" cy="469142"/>
              <a:chOff x="4409814" y="3250273"/>
              <a:chExt cx="1201555" cy="469140"/>
            </a:xfrm>
          </p:grpSpPr>
          <p:sp>
            <p:nvSpPr>
              <p:cNvPr id="460" name="Google Shape;460;p15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"/>
          <p:cNvSpPr txBox="1"/>
          <p:nvPr>
            <p:ph type="title"/>
          </p:nvPr>
        </p:nvSpPr>
        <p:spPr>
          <a:xfrm>
            <a:off x="3058275" y="1917888"/>
            <a:ext cx="49674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6"/>
          <p:cNvSpPr txBox="1"/>
          <p:nvPr>
            <p:ph hasCustomPrompt="1" idx="2" type="title"/>
          </p:nvPr>
        </p:nvSpPr>
        <p:spPr>
          <a:xfrm>
            <a:off x="1118325" y="2113813"/>
            <a:ext cx="1652100" cy="91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16"/>
          <p:cNvSpPr txBox="1"/>
          <p:nvPr>
            <p:ph idx="1" type="subTitle"/>
          </p:nvPr>
        </p:nvSpPr>
        <p:spPr>
          <a:xfrm>
            <a:off x="3058275" y="2787313"/>
            <a:ext cx="4967400" cy="43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8" name="Google Shape;478;p16"/>
          <p:cNvGrpSpPr/>
          <p:nvPr/>
        </p:nvGrpSpPr>
        <p:grpSpPr>
          <a:xfrm>
            <a:off x="4121661" y="338771"/>
            <a:ext cx="4747662" cy="3838099"/>
            <a:chOff x="4121661" y="338771"/>
            <a:chExt cx="4747662" cy="3838099"/>
          </a:xfrm>
        </p:grpSpPr>
        <p:grpSp>
          <p:nvGrpSpPr>
            <p:cNvPr id="479" name="Google Shape;479;p16"/>
            <p:cNvGrpSpPr/>
            <p:nvPr/>
          </p:nvGrpSpPr>
          <p:grpSpPr>
            <a:xfrm>
              <a:off x="8614332" y="3952262"/>
              <a:ext cx="224609" cy="224609"/>
              <a:chOff x="6256132" y="600637"/>
              <a:chExt cx="224609" cy="224609"/>
            </a:xfrm>
          </p:grpSpPr>
          <p:cxnSp>
            <p:nvCxnSpPr>
              <p:cNvPr id="480" name="Google Shape;480;p1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1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2" name="Google Shape;482;p1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" name="Google Shape;486;p16"/>
            <p:cNvGrpSpPr/>
            <p:nvPr/>
          </p:nvGrpSpPr>
          <p:grpSpPr>
            <a:xfrm>
              <a:off x="4121661" y="338771"/>
              <a:ext cx="391535" cy="391535"/>
              <a:chOff x="527450" y="1076100"/>
              <a:chExt cx="570750" cy="570750"/>
            </a:xfrm>
          </p:grpSpPr>
          <p:cxnSp>
            <p:nvCxnSpPr>
              <p:cNvPr id="487" name="Google Shape;487;p1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1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9" name="Google Shape;489;p1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6"/>
            <p:cNvGrpSpPr/>
            <p:nvPr/>
          </p:nvGrpSpPr>
          <p:grpSpPr>
            <a:xfrm>
              <a:off x="8388067" y="970048"/>
              <a:ext cx="481256" cy="481199"/>
              <a:chOff x="527450" y="1076100"/>
              <a:chExt cx="570750" cy="570750"/>
            </a:xfrm>
          </p:grpSpPr>
          <p:cxnSp>
            <p:nvCxnSpPr>
              <p:cNvPr id="494" name="Google Shape;494;p1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6" name="Google Shape;496;p1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" name="Google Shape;500;p16"/>
          <p:cNvGrpSpPr/>
          <p:nvPr/>
        </p:nvGrpSpPr>
        <p:grpSpPr>
          <a:xfrm>
            <a:off x="8519011" y="1955711"/>
            <a:ext cx="970990" cy="1808152"/>
            <a:chOff x="8010150" y="-301812"/>
            <a:chExt cx="1235042" cy="2299863"/>
          </a:xfrm>
        </p:grpSpPr>
        <p:sp>
          <p:nvSpPr>
            <p:cNvPr id="501" name="Google Shape;501;p1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 flipH="1" rot="10800000">
            <a:off x="2865399" y="-189171"/>
            <a:ext cx="850572" cy="888784"/>
            <a:chOff x="4079542" y="908618"/>
            <a:chExt cx="529918" cy="553725"/>
          </a:xfrm>
        </p:grpSpPr>
        <p:sp>
          <p:nvSpPr>
            <p:cNvPr id="508" name="Google Shape;508;p16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7"/>
          <p:cNvGrpSpPr/>
          <p:nvPr/>
        </p:nvGrpSpPr>
        <p:grpSpPr>
          <a:xfrm>
            <a:off x="5599941" y="-147985"/>
            <a:ext cx="5987845" cy="5987845"/>
            <a:chOff x="5599941" y="-147985"/>
            <a:chExt cx="5987845" cy="5987845"/>
          </a:xfrm>
        </p:grpSpPr>
        <p:pic>
          <p:nvPicPr>
            <p:cNvPr id="521" name="Google Shape;521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6958199">
              <a:off x="6354452" y="606526"/>
              <a:ext cx="4478823" cy="44788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2" name="Google Shape;522;p17"/>
            <p:cNvGrpSpPr/>
            <p:nvPr/>
          </p:nvGrpSpPr>
          <p:grpSpPr>
            <a:xfrm>
              <a:off x="7312392" y="608673"/>
              <a:ext cx="481256" cy="481199"/>
              <a:chOff x="527450" y="1076100"/>
              <a:chExt cx="570750" cy="570750"/>
            </a:xfrm>
          </p:grpSpPr>
          <p:cxnSp>
            <p:nvCxnSpPr>
              <p:cNvPr id="523" name="Google Shape;523;p1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5" name="Google Shape;525;p1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17"/>
            <p:cNvGrpSpPr/>
            <p:nvPr/>
          </p:nvGrpSpPr>
          <p:grpSpPr>
            <a:xfrm>
              <a:off x="8670486" y="3213183"/>
              <a:ext cx="391535" cy="391535"/>
              <a:chOff x="527450" y="1076100"/>
              <a:chExt cx="570750" cy="570750"/>
            </a:xfrm>
          </p:grpSpPr>
          <p:cxnSp>
            <p:nvCxnSpPr>
              <p:cNvPr id="530" name="Google Shape;530;p1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32" name="Google Shape;532;p1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17"/>
          <p:cNvGrpSpPr/>
          <p:nvPr/>
        </p:nvGrpSpPr>
        <p:grpSpPr>
          <a:xfrm>
            <a:off x="-7" y="1576552"/>
            <a:ext cx="1395686" cy="3664787"/>
            <a:chOff x="-7" y="1576552"/>
            <a:chExt cx="1395686" cy="3664787"/>
          </a:xfrm>
        </p:grpSpPr>
        <p:grpSp>
          <p:nvGrpSpPr>
            <p:cNvPr id="537" name="Google Shape;537;p17"/>
            <p:cNvGrpSpPr/>
            <p:nvPr/>
          </p:nvGrpSpPr>
          <p:grpSpPr>
            <a:xfrm>
              <a:off x="649877" y="1858333"/>
              <a:ext cx="745803" cy="703784"/>
              <a:chOff x="762238" y="2252185"/>
              <a:chExt cx="764769" cy="721682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7"/>
            <p:cNvGrpSpPr/>
            <p:nvPr/>
          </p:nvGrpSpPr>
          <p:grpSpPr>
            <a:xfrm>
              <a:off x="-7" y="1576552"/>
              <a:ext cx="404930" cy="3566938"/>
              <a:chOff x="-7" y="1576552"/>
              <a:chExt cx="404930" cy="3566938"/>
            </a:xfrm>
          </p:grpSpPr>
          <p:sp>
            <p:nvSpPr>
              <p:cNvPr id="552" name="Google Shape;552;p17"/>
              <p:cNvSpPr/>
              <p:nvPr/>
            </p:nvSpPr>
            <p:spPr>
              <a:xfrm rot="-5400000">
                <a:off x="-34449" y="1610993"/>
                <a:ext cx="473814" cy="404930"/>
              </a:xfrm>
              <a:custGeom>
                <a:rect b="b" l="l" r="r" t="t"/>
                <a:pathLst>
                  <a:path extrusionOk="0" h="4885" w="5716">
                    <a:moveTo>
                      <a:pt x="3210" y="362"/>
                    </a:moveTo>
                    <a:cubicBezTo>
                      <a:pt x="4333" y="362"/>
                      <a:pt x="5284" y="1255"/>
                      <a:pt x="5312" y="2407"/>
                    </a:cubicBezTo>
                    <a:cubicBezTo>
                      <a:pt x="5352" y="3675"/>
                      <a:pt x="4315" y="4534"/>
                      <a:pt x="3223" y="4534"/>
                    </a:cubicBezTo>
                    <a:cubicBezTo>
                      <a:pt x="2727" y="4534"/>
                      <a:pt x="2221" y="4358"/>
                      <a:pt x="1798" y="3962"/>
                    </a:cubicBezTo>
                    <a:cubicBezTo>
                      <a:pt x="474" y="2666"/>
                      <a:pt x="1338" y="420"/>
                      <a:pt x="3210" y="362"/>
                    </a:cubicBezTo>
                    <a:close/>
                    <a:moveTo>
                      <a:pt x="3225" y="0"/>
                    </a:moveTo>
                    <a:cubicBezTo>
                      <a:pt x="2608" y="0"/>
                      <a:pt x="1981" y="237"/>
                      <a:pt x="1482" y="765"/>
                    </a:cubicBezTo>
                    <a:cubicBezTo>
                      <a:pt x="0" y="2304"/>
                      <a:pt x="1083" y="4885"/>
                      <a:pt x="3225" y="4885"/>
                    </a:cubicBezTo>
                    <a:cubicBezTo>
                      <a:pt x="3249" y="4885"/>
                      <a:pt x="3272" y="4885"/>
                      <a:pt x="3296" y="4884"/>
                    </a:cubicBezTo>
                    <a:cubicBezTo>
                      <a:pt x="4650" y="4855"/>
                      <a:pt x="5716" y="3732"/>
                      <a:pt x="5687" y="2407"/>
                    </a:cubicBezTo>
                    <a:cubicBezTo>
                      <a:pt x="5648" y="948"/>
                      <a:pt x="4458" y="0"/>
                      <a:pt x="3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 rot="-5400000">
                <a:off x="-1551798" y="3401711"/>
                <a:ext cx="3364109" cy="114640"/>
              </a:xfrm>
              <a:custGeom>
                <a:rect b="b" l="l" r="r" t="t"/>
                <a:pathLst>
                  <a:path extrusionOk="0" h="1383" w="40584">
                    <a:moveTo>
                      <a:pt x="40324" y="0"/>
                    </a:moveTo>
                    <a:lnTo>
                      <a:pt x="260" y="865"/>
                    </a:lnTo>
                    <a:cubicBezTo>
                      <a:pt x="116" y="865"/>
                      <a:pt x="0" y="980"/>
                      <a:pt x="29" y="1153"/>
                    </a:cubicBezTo>
                    <a:cubicBezTo>
                      <a:pt x="29" y="1268"/>
                      <a:pt x="144" y="1383"/>
                      <a:pt x="288" y="1383"/>
                    </a:cubicBezTo>
                    <a:lnTo>
                      <a:pt x="40324" y="548"/>
                    </a:lnTo>
                    <a:cubicBezTo>
                      <a:pt x="40468" y="519"/>
                      <a:pt x="40583" y="404"/>
                      <a:pt x="40583" y="260"/>
                    </a:cubicBezTo>
                    <a:cubicBezTo>
                      <a:pt x="40583" y="116"/>
                      <a:pt x="40468" y="0"/>
                      <a:pt x="40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 rot="-5400000">
                <a:off x="-1334502" y="3404073"/>
                <a:ext cx="3364109" cy="114723"/>
              </a:xfrm>
              <a:custGeom>
                <a:rect b="b" l="l" r="r" t="t"/>
                <a:pathLst>
                  <a:path extrusionOk="0" h="1384" w="40584">
                    <a:moveTo>
                      <a:pt x="40324" y="0"/>
                    </a:moveTo>
                    <a:lnTo>
                      <a:pt x="260" y="865"/>
                    </a:lnTo>
                    <a:cubicBezTo>
                      <a:pt x="116" y="865"/>
                      <a:pt x="1" y="980"/>
                      <a:pt x="1" y="1153"/>
                    </a:cubicBezTo>
                    <a:cubicBezTo>
                      <a:pt x="1" y="1268"/>
                      <a:pt x="145" y="1383"/>
                      <a:pt x="289" y="1383"/>
                    </a:cubicBezTo>
                    <a:lnTo>
                      <a:pt x="40324" y="519"/>
                    </a:lnTo>
                    <a:cubicBezTo>
                      <a:pt x="40468" y="519"/>
                      <a:pt x="40583" y="404"/>
                      <a:pt x="40583" y="260"/>
                    </a:cubicBezTo>
                    <a:cubicBezTo>
                      <a:pt x="40583" y="116"/>
                      <a:pt x="40468" y="0"/>
                      <a:pt x="40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 rot="-5400000">
                <a:off x="-1420456" y="3332455"/>
                <a:ext cx="3323492" cy="246025"/>
              </a:xfrm>
              <a:custGeom>
                <a:rect b="b" l="l" r="r" t="t"/>
                <a:pathLst>
                  <a:path extrusionOk="0" h="2968" w="40094">
                    <a:moveTo>
                      <a:pt x="40036" y="1"/>
                    </a:moveTo>
                    <a:lnTo>
                      <a:pt x="0" y="865"/>
                    </a:lnTo>
                    <a:lnTo>
                      <a:pt x="29" y="2967"/>
                    </a:lnTo>
                    <a:lnTo>
                      <a:pt x="40094" y="2074"/>
                    </a:lnTo>
                    <a:lnTo>
                      <a:pt x="40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 rot="-5400000">
                <a:off x="-698255" y="4228979"/>
                <a:ext cx="1680894" cy="52637"/>
              </a:xfrm>
              <a:custGeom>
                <a:rect b="b" l="l" r="r" t="t"/>
                <a:pathLst>
                  <a:path extrusionOk="0" h="635" w="20278">
                    <a:moveTo>
                      <a:pt x="20162" y="1"/>
                    </a:moveTo>
                    <a:lnTo>
                      <a:pt x="116" y="433"/>
                    </a:lnTo>
                    <a:cubicBezTo>
                      <a:pt x="105" y="428"/>
                      <a:pt x="95" y="425"/>
                      <a:pt x="85" y="425"/>
                    </a:cubicBezTo>
                    <a:cubicBezTo>
                      <a:pt x="39" y="425"/>
                      <a:pt x="1" y="472"/>
                      <a:pt x="1" y="519"/>
                    </a:cubicBezTo>
                    <a:cubicBezTo>
                      <a:pt x="1" y="577"/>
                      <a:pt x="58" y="635"/>
                      <a:pt x="116" y="635"/>
                    </a:cubicBezTo>
                    <a:lnTo>
                      <a:pt x="20162" y="203"/>
                    </a:lnTo>
                    <a:cubicBezTo>
                      <a:pt x="20278" y="174"/>
                      <a:pt x="20278" y="1"/>
                      <a:pt x="20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5400000">
                <a:off x="-285207" y="4508326"/>
                <a:ext cx="1184285" cy="28681"/>
              </a:xfrm>
              <a:custGeom>
                <a:rect b="b" l="l" r="r" t="t"/>
                <a:pathLst>
                  <a:path extrusionOk="0" h="346" w="14287">
                    <a:moveTo>
                      <a:pt x="14286" y="0"/>
                    </a:moveTo>
                    <a:lnTo>
                      <a:pt x="0" y="317"/>
                    </a:lnTo>
                    <a:lnTo>
                      <a:pt x="0" y="346"/>
                    </a:lnTo>
                    <a:lnTo>
                      <a:pt x="14286" y="29"/>
                    </a:lnTo>
                    <a:lnTo>
                      <a:pt x="14286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 rot="-5400000">
                <a:off x="-547809" y="2591239"/>
                <a:ext cx="1628340" cy="38213"/>
              </a:xfrm>
              <a:custGeom>
                <a:rect b="b" l="l" r="r" t="t"/>
                <a:pathLst>
                  <a:path extrusionOk="0" h="461" w="19644">
                    <a:moveTo>
                      <a:pt x="19644" y="0"/>
                    </a:moveTo>
                    <a:lnTo>
                      <a:pt x="0" y="403"/>
                    </a:lnTo>
                    <a:lnTo>
                      <a:pt x="29" y="461"/>
                    </a:lnTo>
                    <a:lnTo>
                      <a:pt x="19644" y="29"/>
                    </a:lnTo>
                    <a:lnTo>
                      <a:pt x="1964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 rot="-5400000">
                <a:off x="-389069" y="3590318"/>
                <a:ext cx="1265520" cy="31168"/>
              </a:xfrm>
              <a:custGeom>
                <a:rect b="b" l="l" r="r" t="t"/>
                <a:pathLst>
                  <a:path extrusionOk="0" h="376" w="15267">
                    <a:moveTo>
                      <a:pt x="15266" y="1"/>
                    </a:moveTo>
                    <a:lnTo>
                      <a:pt x="1" y="346"/>
                    </a:lnTo>
                    <a:lnTo>
                      <a:pt x="1" y="375"/>
                    </a:lnTo>
                    <a:lnTo>
                      <a:pt x="15266" y="58"/>
                    </a:lnTo>
                    <a:lnTo>
                      <a:pt x="15266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 rot="-5400000">
                <a:off x="-5858" y="4833016"/>
                <a:ext cx="553971" cy="14423"/>
              </a:xfrm>
              <a:custGeom>
                <a:rect b="b" l="l" r="r" t="t"/>
                <a:pathLst>
                  <a:path extrusionOk="0" h="174" w="6683">
                    <a:moveTo>
                      <a:pt x="6683" y="1"/>
                    </a:moveTo>
                    <a:lnTo>
                      <a:pt x="0" y="145"/>
                    </a:lnTo>
                    <a:lnTo>
                      <a:pt x="0" y="173"/>
                    </a:lnTo>
                    <a:lnTo>
                      <a:pt x="6683" y="29"/>
                    </a:lnTo>
                    <a:lnTo>
                      <a:pt x="6683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 rot="-5400000">
                <a:off x="-23761" y="2021802"/>
                <a:ext cx="465607" cy="14423"/>
              </a:xfrm>
              <a:custGeom>
                <a:rect b="b" l="l" r="r" t="t"/>
                <a:pathLst>
                  <a:path extrusionOk="0" h="174" w="5617">
                    <a:moveTo>
                      <a:pt x="5617" y="1"/>
                    </a:moveTo>
                    <a:lnTo>
                      <a:pt x="0" y="145"/>
                    </a:lnTo>
                    <a:lnTo>
                      <a:pt x="0" y="174"/>
                    </a:lnTo>
                    <a:lnTo>
                      <a:pt x="5617" y="58"/>
                    </a:lnTo>
                    <a:lnTo>
                      <a:pt x="5617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 rot="-5400000">
                <a:off x="70570" y="2722557"/>
                <a:ext cx="310432" cy="9616"/>
              </a:xfrm>
              <a:custGeom>
                <a:rect b="b" l="l" r="r" t="t"/>
                <a:pathLst>
                  <a:path extrusionOk="0" h="116" w="3745">
                    <a:moveTo>
                      <a:pt x="3745" y="0"/>
                    </a:moveTo>
                    <a:lnTo>
                      <a:pt x="1" y="58"/>
                    </a:lnTo>
                    <a:lnTo>
                      <a:pt x="1" y="115"/>
                    </a:lnTo>
                    <a:lnTo>
                      <a:pt x="3745" y="29"/>
                    </a:lnTo>
                    <a:lnTo>
                      <a:pt x="3745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 rot="-5400000">
                <a:off x="-825953" y="3841007"/>
                <a:ext cx="2065267" cy="47829"/>
              </a:xfrm>
              <a:custGeom>
                <a:rect b="b" l="l" r="r" t="t"/>
                <a:pathLst>
                  <a:path extrusionOk="0" h="577" w="24915">
                    <a:moveTo>
                      <a:pt x="24914" y="0"/>
                    </a:moveTo>
                    <a:lnTo>
                      <a:pt x="0" y="519"/>
                    </a:lnTo>
                    <a:lnTo>
                      <a:pt x="0" y="576"/>
                    </a:lnTo>
                    <a:lnTo>
                      <a:pt x="24914" y="29"/>
                    </a:lnTo>
                    <a:lnTo>
                      <a:pt x="2491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 rot="-5400000">
                <a:off x="-200445" y="2262967"/>
                <a:ext cx="742634" cy="19148"/>
              </a:xfrm>
              <a:custGeom>
                <a:rect b="b" l="l" r="r" t="t"/>
                <a:pathLst>
                  <a:path extrusionOk="0" h="231" w="8959">
                    <a:moveTo>
                      <a:pt x="8930" y="0"/>
                    </a:moveTo>
                    <a:lnTo>
                      <a:pt x="1" y="202"/>
                    </a:lnTo>
                    <a:lnTo>
                      <a:pt x="1" y="231"/>
                    </a:lnTo>
                    <a:lnTo>
                      <a:pt x="8958" y="58"/>
                    </a:lnTo>
                    <a:lnTo>
                      <a:pt x="893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17"/>
            <p:cNvGrpSpPr/>
            <p:nvPr/>
          </p:nvGrpSpPr>
          <p:grpSpPr>
            <a:xfrm rot="-624291">
              <a:off x="518208" y="2972771"/>
              <a:ext cx="576874" cy="2234850"/>
              <a:chOff x="6142693" y="1210471"/>
              <a:chExt cx="350672" cy="1358530"/>
            </a:xfrm>
          </p:grpSpPr>
          <p:sp>
            <p:nvSpPr>
              <p:cNvPr id="566" name="Google Shape;566;p17"/>
              <p:cNvSpPr/>
              <p:nvPr/>
            </p:nvSpPr>
            <p:spPr>
              <a:xfrm>
                <a:off x="6366475" y="2425725"/>
                <a:ext cx="124228" cy="143275"/>
              </a:xfrm>
              <a:custGeom>
                <a:rect b="b" l="l" r="r" t="t"/>
                <a:pathLst>
                  <a:path extrusionOk="0" h="3555" w="3082">
                    <a:moveTo>
                      <a:pt x="1354" y="0"/>
                    </a:moveTo>
                    <a:lnTo>
                      <a:pt x="0" y="1268"/>
                    </a:lnTo>
                    <a:lnTo>
                      <a:pt x="1469" y="3341"/>
                    </a:lnTo>
                    <a:cubicBezTo>
                      <a:pt x="1577" y="3486"/>
                      <a:pt x="1736" y="3555"/>
                      <a:pt x="1892" y="3555"/>
                    </a:cubicBezTo>
                    <a:cubicBezTo>
                      <a:pt x="2110" y="3555"/>
                      <a:pt x="2324" y="3420"/>
                      <a:pt x="2391" y="3169"/>
                    </a:cubicBezTo>
                    <a:lnTo>
                      <a:pt x="3082" y="720"/>
                    </a:lnTo>
                    <a:lnTo>
                      <a:pt x="13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6422176" y="2546429"/>
                <a:ext cx="41839" cy="22005"/>
              </a:xfrm>
              <a:custGeom>
                <a:rect b="b" l="l" r="r" t="t"/>
                <a:pathLst>
                  <a:path extrusionOk="0" h="546" w="1038">
                    <a:moveTo>
                      <a:pt x="686" y="1"/>
                    </a:moveTo>
                    <a:cubicBezTo>
                      <a:pt x="449" y="1"/>
                      <a:pt x="212" y="78"/>
                      <a:pt x="1" y="231"/>
                    </a:cubicBezTo>
                    <a:lnTo>
                      <a:pt x="87" y="318"/>
                    </a:lnTo>
                    <a:cubicBezTo>
                      <a:pt x="196" y="474"/>
                      <a:pt x="354" y="545"/>
                      <a:pt x="511" y="545"/>
                    </a:cubicBezTo>
                    <a:cubicBezTo>
                      <a:pt x="729" y="545"/>
                      <a:pt x="942" y="408"/>
                      <a:pt x="1009" y="174"/>
                    </a:cubicBezTo>
                    <a:lnTo>
                      <a:pt x="1038" y="58"/>
                    </a:lnTo>
                    <a:cubicBezTo>
                      <a:pt x="922" y="20"/>
                      <a:pt x="804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6251586" y="1349867"/>
                <a:ext cx="241779" cy="1131116"/>
              </a:xfrm>
              <a:custGeom>
                <a:rect b="b" l="l" r="r" t="t"/>
                <a:pathLst>
                  <a:path extrusionOk="0" h="27223" w="5819">
                    <a:moveTo>
                      <a:pt x="1038" y="1"/>
                    </a:moveTo>
                    <a:lnTo>
                      <a:pt x="1" y="174"/>
                    </a:lnTo>
                    <a:lnTo>
                      <a:pt x="4753" y="26787"/>
                    </a:lnTo>
                    <a:cubicBezTo>
                      <a:pt x="4780" y="27054"/>
                      <a:pt x="5029" y="27222"/>
                      <a:pt x="5295" y="27222"/>
                    </a:cubicBezTo>
                    <a:cubicBezTo>
                      <a:pt x="5316" y="27222"/>
                      <a:pt x="5337" y="27221"/>
                      <a:pt x="5358" y="27219"/>
                    </a:cubicBezTo>
                    <a:cubicBezTo>
                      <a:pt x="5646" y="27162"/>
                      <a:pt x="5819" y="26874"/>
                      <a:pt x="5790" y="26586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6210875" y="1357055"/>
                <a:ext cx="241779" cy="1131365"/>
              </a:xfrm>
              <a:custGeom>
                <a:rect b="b" l="l" r="r" t="t"/>
                <a:pathLst>
                  <a:path extrusionOk="0" h="27229" w="5819">
                    <a:moveTo>
                      <a:pt x="1038" y="1"/>
                    </a:moveTo>
                    <a:lnTo>
                      <a:pt x="1" y="202"/>
                    </a:lnTo>
                    <a:lnTo>
                      <a:pt x="4724" y="26787"/>
                    </a:lnTo>
                    <a:cubicBezTo>
                      <a:pt x="4775" y="27042"/>
                      <a:pt x="5007" y="27229"/>
                      <a:pt x="5259" y="27229"/>
                    </a:cubicBezTo>
                    <a:cubicBezTo>
                      <a:pt x="5291" y="27229"/>
                      <a:pt x="5325" y="27226"/>
                      <a:pt x="5358" y="27219"/>
                    </a:cubicBezTo>
                    <a:cubicBezTo>
                      <a:pt x="5646" y="27161"/>
                      <a:pt x="5819" y="26902"/>
                      <a:pt x="5761" y="26614"/>
                    </a:cubicBez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6166625" y="1365448"/>
                <a:ext cx="242943" cy="1131074"/>
              </a:xfrm>
              <a:custGeom>
                <a:rect b="b" l="l" r="r" t="t"/>
                <a:pathLst>
                  <a:path extrusionOk="0" h="27222" w="5847">
                    <a:moveTo>
                      <a:pt x="1066" y="0"/>
                    </a:moveTo>
                    <a:lnTo>
                      <a:pt x="0" y="173"/>
                    </a:lnTo>
                    <a:lnTo>
                      <a:pt x="4753" y="26787"/>
                    </a:lnTo>
                    <a:cubicBezTo>
                      <a:pt x="4806" y="27054"/>
                      <a:pt x="5058" y="27222"/>
                      <a:pt x="5324" y="27222"/>
                    </a:cubicBezTo>
                    <a:cubicBezTo>
                      <a:pt x="5344" y="27222"/>
                      <a:pt x="5365" y="27221"/>
                      <a:pt x="5386" y="27219"/>
                    </a:cubicBezTo>
                    <a:cubicBezTo>
                      <a:pt x="5674" y="27161"/>
                      <a:pt x="5847" y="26873"/>
                      <a:pt x="5789" y="26585"/>
                    </a:cubicBez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6142693" y="1210471"/>
                <a:ext cx="148417" cy="132254"/>
              </a:xfrm>
              <a:custGeom>
                <a:rect b="b" l="l" r="r" t="t"/>
                <a:pathLst>
                  <a:path extrusionOk="0" h="3183" w="3572">
                    <a:moveTo>
                      <a:pt x="1770" y="0"/>
                    </a:moveTo>
                    <a:cubicBezTo>
                      <a:pt x="1613" y="0"/>
                      <a:pt x="1454" y="24"/>
                      <a:pt x="1296" y="72"/>
                    </a:cubicBezTo>
                    <a:cubicBezTo>
                      <a:pt x="461" y="360"/>
                      <a:pt x="0" y="1253"/>
                      <a:pt x="259" y="2089"/>
                    </a:cubicBezTo>
                    <a:cubicBezTo>
                      <a:pt x="489" y="2755"/>
                      <a:pt x="1103" y="3183"/>
                      <a:pt x="1766" y="3183"/>
                    </a:cubicBezTo>
                    <a:cubicBezTo>
                      <a:pt x="1935" y="3183"/>
                      <a:pt x="2106" y="3155"/>
                      <a:pt x="2275" y="3097"/>
                    </a:cubicBezTo>
                    <a:cubicBezTo>
                      <a:pt x="3111" y="2837"/>
                      <a:pt x="3572" y="1945"/>
                      <a:pt x="3312" y="1109"/>
                    </a:cubicBezTo>
                    <a:cubicBezTo>
                      <a:pt x="3079" y="431"/>
                      <a:pt x="2447" y="0"/>
                      <a:pt x="1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6178591" y="1217493"/>
                <a:ext cx="91576" cy="37810"/>
              </a:xfrm>
              <a:custGeom>
                <a:rect b="b" l="l" r="r" t="t"/>
                <a:pathLst>
                  <a:path extrusionOk="0" h="910" w="2204">
                    <a:moveTo>
                      <a:pt x="899" y="1"/>
                    </a:moveTo>
                    <a:cubicBezTo>
                      <a:pt x="821" y="1"/>
                      <a:pt x="742" y="7"/>
                      <a:pt x="663" y="19"/>
                    </a:cubicBezTo>
                    <a:cubicBezTo>
                      <a:pt x="461" y="47"/>
                      <a:pt x="259" y="163"/>
                      <a:pt x="87" y="278"/>
                    </a:cubicBezTo>
                    <a:cubicBezTo>
                      <a:pt x="29" y="335"/>
                      <a:pt x="0" y="393"/>
                      <a:pt x="0" y="451"/>
                    </a:cubicBezTo>
                    <a:cubicBezTo>
                      <a:pt x="0" y="479"/>
                      <a:pt x="29" y="508"/>
                      <a:pt x="29" y="537"/>
                    </a:cubicBezTo>
                    <a:cubicBezTo>
                      <a:pt x="65" y="573"/>
                      <a:pt x="122" y="597"/>
                      <a:pt x="181" y="597"/>
                    </a:cubicBezTo>
                    <a:cubicBezTo>
                      <a:pt x="218" y="597"/>
                      <a:pt x="255" y="588"/>
                      <a:pt x="288" y="566"/>
                    </a:cubicBezTo>
                    <a:cubicBezTo>
                      <a:pt x="432" y="451"/>
                      <a:pt x="576" y="393"/>
                      <a:pt x="749" y="364"/>
                    </a:cubicBezTo>
                    <a:cubicBezTo>
                      <a:pt x="800" y="357"/>
                      <a:pt x="852" y="353"/>
                      <a:pt x="904" y="353"/>
                    </a:cubicBezTo>
                    <a:cubicBezTo>
                      <a:pt x="1259" y="353"/>
                      <a:pt x="1614" y="523"/>
                      <a:pt x="1815" y="825"/>
                    </a:cubicBezTo>
                    <a:cubicBezTo>
                      <a:pt x="1849" y="885"/>
                      <a:pt x="1901" y="909"/>
                      <a:pt x="1954" y="909"/>
                    </a:cubicBezTo>
                    <a:cubicBezTo>
                      <a:pt x="2078" y="909"/>
                      <a:pt x="2204" y="774"/>
                      <a:pt x="2103" y="652"/>
                    </a:cubicBezTo>
                    <a:cubicBezTo>
                      <a:pt x="1830" y="230"/>
                      <a:pt x="1385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6151045" y="1264900"/>
                <a:ext cx="146048" cy="107781"/>
              </a:xfrm>
              <a:custGeom>
                <a:rect b="b" l="l" r="r" t="t"/>
                <a:pathLst>
                  <a:path extrusionOk="0" h="2594" w="3515">
                    <a:moveTo>
                      <a:pt x="3140" y="1"/>
                    </a:moveTo>
                    <a:lnTo>
                      <a:pt x="1" y="548"/>
                    </a:lnTo>
                    <a:lnTo>
                      <a:pt x="375" y="2593"/>
                    </a:lnTo>
                    <a:lnTo>
                      <a:pt x="3515" y="2046"/>
                    </a:lnTo>
                    <a:lnTo>
                      <a:pt x="3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6283876" y="1438242"/>
                <a:ext cx="205880" cy="1024831"/>
              </a:xfrm>
              <a:custGeom>
                <a:rect b="b" l="l" r="r" t="t"/>
                <a:pathLst>
                  <a:path extrusionOk="0" h="24665" w="4955">
                    <a:moveTo>
                      <a:pt x="341" y="1"/>
                    </a:moveTo>
                    <a:cubicBezTo>
                      <a:pt x="324" y="1"/>
                      <a:pt x="307" y="2"/>
                      <a:pt x="289" y="5"/>
                    </a:cubicBezTo>
                    <a:cubicBezTo>
                      <a:pt x="116" y="34"/>
                      <a:pt x="1" y="178"/>
                      <a:pt x="30" y="351"/>
                    </a:cubicBezTo>
                    <a:lnTo>
                      <a:pt x="4321" y="24401"/>
                    </a:lnTo>
                    <a:cubicBezTo>
                      <a:pt x="4347" y="24556"/>
                      <a:pt x="4489" y="24665"/>
                      <a:pt x="4642" y="24665"/>
                    </a:cubicBezTo>
                    <a:cubicBezTo>
                      <a:pt x="4660" y="24665"/>
                      <a:pt x="4678" y="24663"/>
                      <a:pt x="4696" y="24660"/>
                    </a:cubicBezTo>
                    <a:cubicBezTo>
                      <a:pt x="4868" y="24631"/>
                      <a:pt x="4955" y="24487"/>
                      <a:pt x="4955" y="24315"/>
                    </a:cubicBezTo>
                    <a:lnTo>
                      <a:pt x="663" y="264"/>
                    </a:lnTo>
                    <a:cubicBezTo>
                      <a:pt x="612" y="110"/>
                      <a:pt x="490" y="1"/>
                      <a:pt x="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5" name="Google Shape;575;p17"/>
          <p:cNvSpPr txBox="1"/>
          <p:nvPr>
            <p:ph type="title"/>
          </p:nvPr>
        </p:nvSpPr>
        <p:spPr>
          <a:xfrm>
            <a:off x="2184513" y="3468075"/>
            <a:ext cx="4774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6" name="Google Shape;576;p17"/>
          <p:cNvSpPr txBox="1"/>
          <p:nvPr>
            <p:ph idx="1" type="subTitle"/>
          </p:nvPr>
        </p:nvSpPr>
        <p:spPr>
          <a:xfrm>
            <a:off x="2184688" y="1013625"/>
            <a:ext cx="4774800" cy="23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18"/>
          <p:cNvGrpSpPr/>
          <p:nvPr/>
        </p:nvGrpSpPr>
        <p:grpSpPr>
          <a:xfrm>
            <a:off x="3414827" y="4570042"/>
            <a:ext cx="1551605" cy="970990"/>
            <a:chOff x="3414827" y="4392692"/>
            <a:chExt cx="1551605" cy="970990"/>
          </a:xfrm>
        </p:grpSpPr>
        <p:sp>
          <p:nvSpPr>
            <p:cNvPr id="579" name="Google Shape;579;p18"/>
            <p:cNvSpPr/>
            <p:nvPr/>
          </p:nvSpPr>
          <p:spPr>
            <a:xfrm flipH="1" rot="5400000">
              <a:off x="4273183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flipH="1" rot="5400000">
              <a:off x="3947883" y="4422220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flipH="1" rot="5400000">
              <a:off x="3700967" y="490771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flipH="1" rot="5400000">
              <a:off x="338529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 flipH="1" rot="5400000">
              <a:off x="4510468" y="4422220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4" name="Google Shape;5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9220266">
            <a:off x="6354428" y="-96248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585;p18"/>
          <p:cNvGrpSpPr/>
          <p:nvPr/>
        </p:nvGrpSpPr>
        <p:grpSpPr>
          <a:xfrm>
            <a:off x="176882" y="1232148"/>
            <a:ext cx="1466513" cy="3396383"/>
            <a:chOff x="176882" y="1232148"/>
            <a:chExt cx="1466513" cy="3396383"/>
          </a:xfrm>
        </p:grpSpPr>
        <p:grpSp>
          <p:nvGrpSpPr>
            <p:cNvPr id="586" name="Google Shape;586;p18"/>
            <p:cNvGrpSpPr/>
            <p:nvPr/>
          </p:nvGrpSpPr>
          <p:grpSpPr>
            <a:xfrm>
              <a:off x="176882" y="2919749"/>
              <a:ext cx="224609" cy="224609"/>
              <a:chOff x="6256132" y="600637"/>
              <a:chExt cx="224609" cy="224609"/>
            </a:xfrm>
          </p:grpSpPr>
          <p:cxnSp>
            <p:nvCxnSpPr>
              <p:cNvPr id="587" name="Google Shape;587;p18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8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9" name="Google Shape;589;p18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>
              <a:off x="1251861" y="4236996"/>
              <a:ext cx="391534" cy="391535"/>
              <a:chOff x="527450" y="1076100"/>
              <a:chExt cx="570750" cy="570750"/>
            </a:xfrm>
          </p:grpSpPr>
          <p:cxnSp>
            <p:nvCxnSpPr>
              <p:cNvPr id="594" name="Google Shape;594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6" name="Google Shape;596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8"/>
            <p:cNvGrpSpPr/>
            <p:nvPr/>
          </p:nvGrpSpPr>
          <p:grpSpPr>
            <a:xfrm>
              <a:off x="902892" y="1232148"/>
              <a:ext cx="481256" cy="481199"/>
              <a:chOff x="527450" y="1076100"/>
              <a:chExt cx="570750" cy="570750"/>
            </a:xfrm>
          </p:grpSpPr>
          <p:cxnSp>
            <p:nvCxnSpPr>
              <p:cNvPr id="601" name="Google Shape;601;p1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3" name="Google Shape;603;p1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7" name="Google Shape;607;p18"/>
          <p:cNvGrpSpPr/>
          <p:nvPr/>
        </p:nvGrpSpPr>
        <p:grpSpPr>
          <a:xfrm>
            <a:off x="570510" y="2268098"/>
            <a:ext cx="962474" cy="1643252"/>
            <a:chOff x="570510" y="3312573"/>
            <a:chExt cx="962474" cy="1643252"/>
          </a:xfrm>
        </p:grpSpPr>
        <p:grpSp>
          <p:nvGrpSpPr>
            <p:cNvPr id="608" name="Google Shape;608;p18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18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633" name="Google Shape;633;p18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6" name="Google Shape;656;p18"/>
          <p:cNvSpPr txBox="1"/>
          <p:nvPr>
            <p:ph type="title"/>
          </p:nvPr>
        </p:nvSpPr>
        <p:spPr>
          <a:xfrm>
            <a:off x="2368171" y="1691150"/>
            <a:ext cx="44076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18"/>
          <p:cNvSpPr txBox="1"/>
          <p:nvPr>
            <p:ph idx="1" type="subTitle"/>
          </p:nvPr>
        </p:nvSpPr>
        <p:spPr>
          <a:xfrm>
            <a:off x="2368150" y="2409251"/>
            <a:ext cx="4407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505253">
            <a:off x="-581847" y="-1606274"/>
            <a:ext cx="4478825" cy="44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9"/>
          <p:cNvSpPr txBox="1"/>
          <p:nvPr>
            <p:ph type="title"/>
          </p:nvPr>
        </p:nvSpPr>
        <p:spPr>
          <a:xfrm>
            <a:off x="5152225" y="1021150"/>
            <a:ext cx="2747100" cy="19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9"/>
          <p:cNvSpPr txBox="1"/>
          <p:nvPr>
            <p:ph idx="1" type="subTitle"/>
          </p:nvPr>
        </p:nvSpPr>
        <p:spPr>
          <a:xfrm>
            <a:off x="5152225" y="3006025"/>
            <a:ext cx="2747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19"/>
          <p:cNvSpPr/>
          <p:nvPr>
            <p:ph idx="2" type="pic"/>
          </p:nvPr>
        </p:nvSpPr>
        <p:spPr>
          <a:xfrm>
            <a:off x="1244660" y="958953"/>
            <a:ext cx="3225600" cy="3225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663" name="Google Shape;663;p19"/>
          <p:cNvGrpSpPr/>
          <p:nvPr/>
        </p:nvGrpSpPr>
        <p:grpSpPr>
          <a:xfrm>
            <a:off x="488607" y="343733"/>
            <a:ext cx="653263" cy="2772387"/>
            <a:chOff x="488607" y="343733"/>
            <a:chExt cx="653263" cy="2772387"/>
          </a:xfrm>
        </p:grpSpPr>
        <p:grpSp>
          <p:nvGrpSpPr>
            <p:cNvPr id="664" name="Google Shape;664;p19"/>
            <p:cNvGrpSpPr/>
            <p:nvPr/>
          </p:nvGrpSpPr>
          <p:grpSpPr>
            <a:xfrm>
              <a:off x="488607" y="2891512"/>
              <a:ext cx="224609" cy="224609"/>
              <a:chOff x="6256132" y="600637"/>
              <a:chExt cx="224609" cy="224609"/>
            </a:xfrm>
          </p:grpSpPr>
          <p:cxnSp>
            <p:nvCxnSpPr>
              <p:cNvPr id="665" name="Google Shape;665;p1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1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>
              <a:off x="750336" y="343733"/>
              <a:ext cx="391534" cy="391535"/>
              <a:chOff x="527450" y="1076100"/>
              <a:chExt cx="570750" cy="570750"/>
            </a:xfrm>
          </p:grpSpPr>
          <p:cxnSp>
            <p:nvCxnSpPr>
              <p:cNvPr id="672" name="Google Shape;672;p1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4" name="Google Shape;674;p1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0"/>
          <p:cNvSpPr txBox="1"/>
          <p:nvPr>
            <p:ph type="title"/>
          </p:nvPr>
        </p:nvSpPr>
        <p:spPr>
          <a:xfrm>
            <a:off x="1018025" y="1637550"/>
            <a:ext cx="3144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0" name="Google Shape;680;p20"/>
          <p:cNvSpPr txBox="1"/>
          <p:nvPr>
            <p:ph idx="1" type="subTitle"/>
          </p:nvPr>
        </p:nvSpPr>
        <p:spPr>
          <a:xfrm>
            <a:off x="1018025" y="2700750"/>
            <a:ext cx="3144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81" name="Google Shape;68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49038">
            <a:off x="5996854" y="-1289999"/>
            <a:ext cx="4478824" cy="447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20"/>
          <p:cNvGrpSpPr/>
          <p:nvPr/>
        </p:nvGrpSpPr>
        <p:grpSpPr>
          <a:xfrm>
            <a:off x="5081882" y="231499"/>
            <a:ext cx="3757097" cy="4696731"/>
            <a:chOff x="5081882" y="231499"/>
            <a:chExt cx="3757097" cy="4696731"/>
          </a:xfrm>
        </p:grpSpPr>
        <p:grpSp>
          <p:nvGrpSpPr>
            <p:cNvPr id="683" name="Google Shape;683;p20"/>
            <p:cNvGrpSpPr/>
            <p:nvPr/>
          </p:nvGrpSpPr>
          <p:grpSpPr>
            <a:xfrm>
              <a:off x="5081882" y="231499"/>
              <a:ext cx="224609" cy="224609"/>
              <a:chOff x="6256132" y="600637"/>
              <a:chExt cx="224609" cy="224609"/>
            </a:xfrm>
          </p:grpSpPr>
          <p:cxnSp>
            <p:nvCxnSpPr>
              <p:cNvPr id="684" name="Google Shape;684;p20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0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0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0"/>
            <p:cNvGrpSpPr/>
            <p:nvPr/>
          </p:nvGrpSpPr>
          <p:grpSpPr>
            <a:xfrm>
              <a:off x="7685836" y="3819912"/>
              <a:ext cx="1153144" cy="1108318"/>
              <a:chOff x="7685836" y="3819912"/>
              <a:chExt cx="1153144" cy="1108318"/>
            </a:xfrm>
          </p:grpSpPr>
          <p:grpSp>
            <p:nvGrpSpPr>
              <p:cNvPr id="691" name="Google Shape;691;p20"/>
              <p:cNvGrpSpPr/>
              <p:nvPr/>
            </p:nvGrpSpPr>
            <p:grpSpPr>
              <a:xfrm>
                <a:off x="7685836" y="4536696"/>
                <a:ext cx="391535" cy="391535"/>
                <a:chOff x="527450" y="1076100"/>
                <a:chExt cx="570750" cy="570750"/>
              </a:xfrm>
            </p:grpSpPr>
            <p:cxnSp>
              <p:nvCxnSpPr>
                <p:cNvPr id="692" name="Google Shape;692;p20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20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94" name="Google Shape;694;p20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8" name="Google Shape;698;p20"/>
              <p:cNvGrpSpPr/>
              <p:nvPr/>
            </p:nvGrpSpPr>
            <p:grpSpPr>
              <a:xfrm>
                <a:off x="8186955" y="3819912"/>
                <a:ext cx="652025" cy="651968"/>
                <a:chOff x="527450" y="1076100"/>
                <a:chExt cx="570750" cy="570750"/>
              </a:xfrm>
            </p:grpSpPr>
            <p:cxnSp>
              <p:nvCxnSpPr>
                <p:cNvPr id="699" name="Google Shape;699;p20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20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01" name="Google Shape;701;p20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0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0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0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143250" y="2296900"/>
            <a:ext cx="48576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3"/>
          <p:cNvSpPr txBox="1"/>
          <p:nvPr>
            <p:ph hasCustomPrompt="1" idx="2" type="title"/>
          </p:nvPr>
        </p:nvSpPr>
        <p:spPr>
          <a:xfrm>
            <a:off x="3745950" y="988200"/>
            <a:ext cx="1652100" cy="91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/>
          <p:nvPr>
            <p:ph idx="1" type="subTitle"/>
          </p:nvPr>
        </p:nvSpPr>
        <p:spPr>
          <a:xfrm>
            <a:off x="2646300" y="3717000"/>
            <a:ext cx="3851400" cy="43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3"/>
          <p:cNvGrpSpPr/>
          <p:nvPr/>
        </p:nvGrpSpPr>
        <p:grpSpPr>
          <a:xfrm>
            <a:off x="-267786" y="203715"/>
            <a:ext cx="8649559" cy="5185900"/>
            <a:chOff x="-267786" y="203715"/>
            <a:chExt cx="8649559" cy="5185900"/>
          </a:xfrm>
        </p:grpSpPr>
        <p:grpSp>
          <p:nvGrpSpPr>
            <p:cNvPr id="88" name="Google Shape;88;p3"/>
            <p:cNvGrpSpPr/>
            <p:nvPr/>
          </p:nvGrpSpPr>
          <p:grpSpPr>
            <a:xfrm>
              <a:off x="-267786" y="4333498"/>
              <a:ext cx="1201555" cy="469140"/>
              <a:chOff x="4409814" y="3250273"/>
              <a:chExt cx="1201555" cy="46914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59135" y="203715"/>
              <a:ext cx="642685" cy="671558"/>
              <a:chOff x="4079542" y="908618"/>
              <a:chExt cx="529918" cy="55372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7262686" y="4333505"/>
              <a:ext cx="1119087" cy="1056109"/>
              <a:chOff x="762238" y="2252185"/>
              <a:chExt cx="764769" cy="721682"/>
            </a:xfrm>
          </p:grpSpPr>
          <p:sp>
            <p:nvSpPr>
              <p:cNvPr id="116" name="Google Shape;116;p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3"/>
          <p:cNvGrpSpPr/>
          <p:nvPr/>
        </p:nvGrpSpPr>
        <p:grpSpPr>
          <a:xfrm>
            <a:off x="8604586" y="343733"/>
            <a:ext cx="391535" cy="391535"/>
            <a:chOff x="527450" y="1076100"/>
            <a:chExt cx="570750" cy="570750"/>
          </a:xfrm>
        </p:grpSpPr>
        <p:cxnSp>
          <p:nvCxnSpPr>
            <p:cNvPr id="130" name="Google Shape;130;p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-85168" y="1581845"/>
            <a:ext cx="909732" cy="1471764"/>
            <a:chOff x="-160725" y="1416475"/>
            <a:chExt cx="1235042" cy="1998050"/>
          </a:xfrm>
        </p:grpSpPr>
        <p:sp>
          <p:nvSpPr>
            <p:cNvPr id="137" name="Google Shape;137;p3"/>
            <p:cNvSpPr/>
            <p:nvPr/>
          </p:nvSpPr>
          <p:spPr>
            <a:xfrm>
              <a:off x="-160725" y="141647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800" y="18302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60725" y="214430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6800" y="2545813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60725" y="2872125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80581">
            <a:off x="5417001" y="-700325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1"/>
          <p:cNvSpPr txBox="1"/>
          <p:nvPr>
            <p:ph type="title"/>
          </p:nvPr>
        </p:nvSpPr>
        <p:spPr>
          <a:xfrm>
            <a:off x="5125550" y="1856825"/>
            <a:ext cx="30000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7" name="Google Shape;707;p21"/>
          <p:cNvSpPr txBox="1"/>
          <p:nvPr>
            <p:ph idx="1" type="subTitle"/>
          </p:nvPr>
        </p:nvSpPr>
        <p:spPr>
          <a:xfrm>
            <a:off x="5125700" y="2439700"/>
            <a:ext cx="30000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8" name="Google Shape;708;p21"/>
          <p:cNvGrpSpPr/>
          <p:nvPr/>
        </p:nvGrpSpPr>
        <p:grpSpPr>
          <a:xfrm flipH="1">
            <a:off x="-121539" y="539511"/>
            <a:ext cx="970990" cy="1808152"/>
            <a:chOff x="8010150" y="-301812"/>
            <a:chExt cx="1235042" cy="2299863"/>
          </a:xfrm>
        </p:grpSpPr>
        <p:sp>
          <p:nvSpPr>
            <p:cNvPr id="709" name="Google Shape;709;p2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1"/>
          <p:cNvGrpSpPr/>
          <p:nvPr/>
        </p:nvGrpSpPr>
        <p:grpSpPr>
          <a:xfrm>
            <a:off x="5117161" y="1269387"/>
            <a:ext cx="3538230" cy="3703644"/>
            <a:chOff x="5117161" y="1269387"/>
            <a:chExt cx="3538230" cy="3703644"/>
          </a:xfrm>
        </p:grpSpPr>
        <p:grpSp>
          <p:nvGrpSpPr>
            <p:cNvPr id="716" name="Google Shape;716;p21"/>
            <p:cNvGrpSpPr/>
            <p:nvPr/>
          </p:nvGrpSpPr>
          <p:grpSpPr>
            <a:xfrm>
              <a:off x="8430782" y="1269387"/>
              <a:ext cx="224609" cy="224609"/>
              <a:chOff x="6256132" y="600637"/>
              <a:chExt cx="224609" cy="224609"/>
            </a:xfrm>
          </p:grpSpPr>
          <p:cxnSp>
            <p:nvCxnSpPr>
              <p:cNvPr id="717" name="Google Shape;717;p21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21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9" name="Google Shape;719;p21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21"/>
            <p:cNvGrpSpPr/>
            <p:nvPr/>
          </p:nvGrpSpPr>
          <p:grpSpPr>
            <a:xfrm>
              <a:off x="5117161" y="4581496"/>
              <a:ext cx="391535" cy="391535"/>
              <a:chOff x="527450" y="1076100"/>
              <a:chExt cx="570750" cy="570750"/>
            </a:xfrm>
          </p:grpSpPr>
          <p:cxnSp>
            <p:nvCxnSpPr>
              <p:cNvPr id="724" name="Google Shape;724;p2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6" name="Google Shape;726;p2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0" name="Google Shape;730;p21"/>
          <p:cNvGrpSpPr/>
          <p:nvPr/>
        </p:nvGrpSpPr>
        <p:grpSpPr>
          <a:xfrm>
            <a:off x="7916875" y="252577"/>
            <a:ext cx="711309" cy="743265"/>
            <a:chOff x="4079542" y="908618"/>
            <a:chExt cx="529918" cy="553725"/>
          </a:xfrm>
        </p:grpSpPr>
        <p:sp>
          <p:nvSpPr>
            <p:cNvPr id="731" name="Google Shape;731;p21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4" name="Google Shape;744;p22"/>
          <p:cNvSpPr txBox="1"/>
          <p:nvPr>
            <p:ph idx="1" type="subTitle"/>
          </p:nvPr>
        </p:nvSpPr>
        <p:spPr>
          <a:xfrm>
            <a:off x="4886898" y="2947800"/>
            <a:ext cx="236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2"/>
          <p:cNvSpPr txBox="1"/>
          <p:nvPr>
            <p:ph idx="2" type="subTitle"/>
          </p:nvPr>
        </p:nvSpPr>
        <p:spPr>
          <a:xfrm>
            <a:off x="1889225" y="2947800"/>
            <a:ext cx="23679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2"/>
          <p:cNvSpPr txBox="1"/>
          <p:nvPr>
            <p:ph idx="3" type="subTitle"/>
          </p:nvPr>
        </p:nvSpPr>
        <p:spPr>
          <a:xfrm>
            <a:off x="1889235" y="2522925"/>
            <a:ext cx="2367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47" name="Google Shape;747;p22"/>
          <p:cNvSpPr txBox="1"/>
          <p:nvPr>
            <p:ph idx="4" type="subTitle"/>
          </p:nvPr>
        </p:nvSpPr>
        <p:spPr>
          <a:xfrm>
            <a:off x="4886910" y="2522925"/>
            <a:ext cx="2367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748" name="Google Shape;748;p22"/>
          <p:cNvGrpSpPr/>
          <p:nvPr/>
        </p:nvGrpSpPr>
        <p:grpSpPr>
          <a:xfrm>
            <a:off x="8519011" y="2266396"/>
            <a:ext cx="970990" cy="2064692"/>
            <a:chOff x="8519011" y="2266396"/>
            <a:chExt cx="970990" cy="2064692"/>
          </a:xfrm>
        </p:grpSpPr>
        <p:grpSp>
          <p:nvGrpSpPr>
            <p:cNvPr id="749" name="Google Shape;749;p22"/>
            <p:cNvGrpSpPr/>
            <p:nvPr/>
          </p:nvGrpSpPr>
          <p:grpSpPr>
            <a:xfrm>
              <a:off x="8519011" y="2522936"/>
              <a:ext cx="970990" cy="1808152"/>
              <a:chOff x="8010150" y="-301812"/>
              <a:chExt cx="1235042" cy="2299863"/>
            </a:xfrm>
          </p:grpSpPr>
          <p:sp>
            <p:nvSpPr>
              <p:cNvPr id="750" name="Google Shape;750;p22"/>
              <p:cNvSpPr/>
              <p:nvPr/>
            </p:nvSpPr>
            <p:spPr>
              <a:xfrm flipH="1">
                <a:off x="8627675" y="0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 flipH="1">
                <a:off x="8010150" y="413763"/>
                <a:ext cx="617517" cy="542400"/>
              </a:xfrm>
              <a:prstGeom prst="flowChartPreparation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 flipH="1">
                <a:off x="8627675" y="727825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 flipH="1">
                <a:off x="8627675" y="1455650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 flipH="1">
                <a:off x="8010150" y="-301812"/>
                <a:ext cx="617517" cy="542400"/>
              </a:xfrm>
              <a:prstGeom prst="flowChartPreparation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2"/>
            <p:cNvSpPr/>
            <p:nvPr/>
          </p:nvSpPr>
          <p:spPr>
            <a:xfrm flipH="1">
              <a:off x="9004509" y="226639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2"/>
          <p:cNvGrpSpPr/>
          <p:nvPr/>
        </p:nvGrpSpPr>
        <p:grpSpPr>
          <a:xfrm>
            <a:off x="6415025" y="4634579"/>
            <a:ext cx="2232400" cy="828924"/>
            <a:chOff x="6415025" y="4634579"/>
            <a:chExt cx="2232400" cy="828924"/>
          </a:xfrm>
        </p:grpSpPr>
        <p:sp>
          <p:nvSpPr>
            <p:cNvPr id="757" name="Google Shape;757;p22"/>
            <p:cNvSpPr/>
            <p:nvPr/>
          </p:nvSpPr>
          <p:spPr>
            <a:xfrm rot="5994677">
              <a:off x="6445595" y="4931934"/>
              <a:ext cx="198351" cy="228765"/>
            </a:xfrm>
            <a:custGeom>
              <a:rect b="b" l="l" r="r" t="t"/>
              <a:pathLst>
                <a:path extrusionOk="0" h="3555" w="3082">
                  <a:moveTo>
                    <a:pt x="1354" y="0"/>
                  </a:moveTo>
                  <a:lnTo>
                    <a:pt x="0" y="1268"/>
                  </a:lnTo>
                  <a:lnTo>
                    <a:pt x="1469" y="3341"/>
                  </a:lnTo>
                  <a:cubicBezTo>
                    <a:pt x="1577" y="3486"/>
                    <a:pt x="1736" y="3555"/>
                    <a:pt x="1892" y="3555"/>
                  </a:cubicBezTo>
                  <a:cubicBezTo>
                    <a:pt x="2110" y="3555"/>
                    <a:pt x="2324" y="3420"/>
                    <a:pt x="2391" y="3169"/>
                  </a:cubicBezTo>
                  <a:lnTo>
                    <a:pt x="3082" y="720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 rot="5994677">
              <a:off x="6412905" y="5035062"/>
              <a:ext cx="66804" cy="35135"/>
            </a:xfrm>
            <a:custGeom>
              <a:rect b="b" l="l" r="r" t="t"/>
              <a:pathLst>
                <a:path extrusionOk="0" h="546" w="1038">
                  <a:moveTo>
                    <a:pt x="686" y="1"/>
                  </a:moveTo>
                  <a:cubicBezTo>
                    <a:pt x="449" y="1"/>
                    <a:pt x="212" y="78"/>
                    <a:pt x="1" y="231"/>
                  </a:cubicBezTo>
                  <a:lnTo>
                    <a:pt x="87" y="318"/>
                  </a:lnTo>
                  <a:cubicBezTo>
                    <a:pt x="196" y="474"/>
                    <a:pt x="354" y="545"/>
                    <a:pt x="511" y="545"/>
                  </a:cubicBezTo>
                  <a:cubicBezTo>
                    <a:pt x="729" y="545"/>
                    <a:pt x="942" y="408"/>
                    <a:pt x="1009" y="174"/>
                  </a:cubicBezTo>
                  <a:lnTo>
                    <a:pt x="1038" y="58"/>
                  </a:lnTo>
                  <a:cubicBezTo>
                    <a:pt x="922" y="20"/>
                    <a:pt x="80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 rot="5994490">
              <a:off x="7282514" y="4215012"/>
              <a:ext cx="386029" cy="1805959"/>
            </a:xfrm>
            <a:custGeom>
              <a:rect b="b" l="l" r="r" t="t"/>
              <a:pathLst>
                <a:path extrusionOk="0" h="27223" w="5819">
                  <a:moveTo>
                    <a:pt x="1038" y="1"/>
                  </a:moveTo>
                  <a:lnTo>
                    <a:pt x="1" y="174"/>
                  </a:lnTo>
                  <a:lnTo>
                    <a:pt x="4753" y="26787"/>
                  </a:lnTo>
                  <a:cubicBezTo>
                    <a:pt x="4780" y="27054"/>
                    <a:pt x="5029" y="27222"/>
                    <a:pt x="5295" y="27222"/>
                  </a:cubicBezTo>
                  <a:cubicBezTo>
                    <a:pt x="5316" y="27222"/>
                    <a:pt x="5337" y="27221"/>
                    <a:pt x="5358" y="27219"/>
                  </a:cubicBezTo>
                  <a:cubicBezTo>
                    <a:pt x="5646" y="27162"/>
                    <a:pt x="5819" y="26874"/>
                    <a:pt x="5790" y="26586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 rot="5994490">
              <a:off x="7282199" y="4148770"/>
              <a:ext cx="386029" cy="1806357"/>
            </a:xfrm>
            <a:custGeom>
              <a:rect b="b" l="l" r="r" t="t"/>
              <a:pathLst>
                <a:path extrusionOk="0" h="27229" w="5819">
                  <a:moveTo>
                    <a:pt x="1038" y="1"/>
                  </a:moveTo>
                  <a:lnTo>
                    <a:pt x="1" y="202"/>
                  </a:lnTo>
                  <a:lnTo>
                    <a:pt x="4724" y="26787"/>
                  </a:lnTo>
                  <a:cubicBezTo>
                    <a:pt x="4775" y="27042"/>
                    <a:pt x="5007" y="27229"/>
                    <a:pt x="5259" y="27229"/>
                  </a:cubicBezTo>
                  <a:cubicBezTo>
                    <a:pt x="5291" y="27229"/>
                    <a:pt x="5325" y="27226"/>
                    <a:pt x="5358" y="27219"/>
                  </a:cubicBezTo>
                  <a:cubicBezTo>
                    <a:pt x="5646" y="27161"/>
                    <a:pt x="5819" y="26902"/>
                    <a:pt x="5761" y="2661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 rot="5994490">
              <a:off x="7280298" y="4078053"/>
              <a:ext cx="387887" cy="1805893"/>
            </a:xfrm>
            <a:custGeom>
              <a:rect b="b" l="l" r="r" t="t"/>
              <a:pathLst>
                <a:path extrusionOk="0" h="27222" w="5847">
                  <a:moveTo>
                    <a:pt x="1066" y="0"/>
                  </a:moveTo>
                  <a:lnTo>
                    <a:pt x="0" y="173"/>
                  </a:lnTo>
                  <a:lnTo>
                    <a:pt x="4753" y="26787"/>
                  </a:lnTo>
                  <a:cubicBezTo>
                    <a:pt x="4806" y="27054"/>
                    <a:pt x="5058" y="27222"/>
                    <a:pt x="5324" y="27222"/>
                  </a:cubicBezTo>
                  <a:cubicBezTo>
                    <a:pt x="5344" y="27222"/>
                    <a:pt x="5365" y="27221"/>
                    <a:pt x="5386" y="27219"/>
                  </a:cubicBezTo>
                  <a:cubicBezTo>
                    <a:pt x="5674" y="27161"/>
                    <a:pt x="5847" y="26873"/>
                    <a:pt x="5789" y="26585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5994490">
              <a:off x="8404550" y="4943230"/>
              <a:ext cx="236965" cy="211159"/>
            </a:xfrm>
            <a:custGeom>
              <a:rect b="b" l="l" r="r" t="t"/>
              <a:pathLst>
                <a:path extrusionOk="0" h="3183" w="3572">
                  <a:moveTo>
                    <a:pt x="1770" y="0"/>
                  </a:moveTo>
                  <a:cubicBezTo>
                    <a:pt x="1613" y="0"/>
                    <a:pt x="1454" y="24"/>
                    <a:pt x="1296" y="72"/>
                  </a:cubicBezTo>
                  <a:cubicBezTo>
                    <a:pt x="461" y="360"/>
                    <a:pt x="0" y="1253"/>
                    <a:pt x="259" y="2089"/>
                  </a:cubicBezTo>
                  <a:cubicBezTo>
                    <a:pt x="489" y="2755"/>
                    <a:pt x="1103" y="3183"/>
                    <a:pt x="1766" y="3183"/>
                  </a:cubicBezTo>
                  <a:cubicBezTo>
                    <a:pt x="1935" y="3183"/>
                    <a:pt x="2106" y="3155"/>
                    <a:pt x="2275" y="3097"/>
                  </a:cubicBezTo>
                  <a:cubicBezTo>
                    <a:pt x="3111" y="2837"/>
                    <a:pt x="3572" y="1945"/>
                    <a:pt x="3312" y="1109"/>
                  </a:cubicBezTo>
                  <a:cubicBezTo>
                    <a:pt x="3079" y="431"/>
                    <a:pt x="2447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5994490">
              <a:off x="8511096" y="5041432"/>
              <a:ext cx="146212" cy="60369"/>
            </a:xfrm>
            <a:custGeom>
              <a:rect b="b" l="l" r="r" t="t"/>
              <a:pathLst>
                <a:path extrusionOk="0" h="910" w="2204">
                  <a:moveTo>
                    <a:pt x="899" y="1"/>
                  </a:moveTo>
                  <a:cubicBezTo>
                    <a:pt x="821" y="1"/>
                    <a:pt x="742" y="7"/>
                    <a:pt x="663" y="19"/>
                  </a:cubicBezTo>
                  <a:cubicBezTo>
                    <a:pt x="461" y="47"/>
                    <a:pt x="259" y="163"/>
                    <a:pt x="87" y="278"/>
                  </a:cubicBezTo>
                  <a:cubicBezTo>
                    <a:pt x="29" y="335"/>
                    <a:pt x="0" y="393"/>
                    <a:pt x="0" y="451"/>
                  </a:cubicBezTo>
                  <a:cubicBezTo>
                    <a:pt x="0" y="479"/>
                    <a:pt x="29" y="508"/>
                    <a:pt x="29" y="537"/>
                  </a:cubicBezTo>
                  <a:cubicBezTo>
                    <a:pt x="65" y="573"/>
                    <a:pt x="122" y="597"/>
                    <a:pt x="181" y="597"/>
                  </a:cubicBezTo>
                  <a:cubicBezTo>
                    <a:pt x="218" y="597"/>
                    <a:pt x="255" y="588"/>
                    <a:pt x="288" y="566"/>
                  </a:cubicBezTo>
                  <a:cubicBezTo>
                    <a:pt x="432" y="451"/>
                    <a:pt x="576" y="393"/>
                    <a:pt x="749" y="364"/>
                  </a:cubicBezTo>
                  <a:cubicBezTo>
                    <a:pt x="800" y="357"/>
                    <a:pt x="852" y="353"/>
                    <a:pt x="904" y="353"/>
                  </a:cubicBezTo>
                  <a:cubicBezTo>
                    <a:pt x="1259" y="353"/>
                    <a:pt x="1614" y="523"/>
                    <a:pt x="1815" y="825"/>
                  </a:cubicBezTo>
                  <a:cubicBezTo>
                    <a:pt x="1849" y="885"/>
                    <a:pt x="1901" y="909"/>
                    <a:pt x="1954" y="909"/>
                  </a:cubicBezTo>
                  <a:cubicBezTo>
                    <a:pt x="2078" y="909"/>
                    <a:pt x="2204" y="774"/>
                    <a:pt x="2103" y="652"/>
                  </a:cubicBezTo>
                  <a:cubicBezTo>
                    <a:pt x="1830" y="230"/>
                    <a:pt x="1385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5994490">
              <a:off x="8338108" y="4962445"/>
              <a:ext cx="233183" cy="172085"/>
            </a:xfrm>
            <a:custGeom>
              <a:rect b="b" l="l" r="r" t="t"/>
              <a:pathLst>
                <a:path extrusionOk="0" h="2594" w="3515">
                  <a:moveTo>
                    <a:pt x="3140" y="1"/>
                  </a:moveTo>
                  <a:lnTo>
                    <a:pt x="1" y="548"/>
                  </a:lnTo>
                  <a:lnTo>
                    <a:pt x="375" y="2593"/>
                  </a:lnTo>
                  <a:lnTo>
                    <a:pt x="3515" y="2046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7" name="Google Shape;767;p23"/>
          <p:cNvSpPr txBox="1"/>
          <p:nvPr>
            <p:ph idx="1" type="subTitle"/>
          </p:nvPr>
        </p:nvSpPr>
        <p:spPr>
          <a:xfrm>
            <a:off x="4809513" y="1813975"/>
            <a:ext cx="29712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23"/>
          <p:cNvSpPr txBox="1"/>
          <p:nvPr>
            <p:ph idx="2" type="subTitle"/>
          </p:nvPr>
        </p:nvSpPr>
        <p:spPr>
          <a:xfrm>
            <a:off x="1363288" y="1813975"/>
            <a:ext cx="29712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9" name="Google Shape;769;p23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770" name="Google Shape;770;p23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592797" y="4727574"/>
            <a:ext cx="3663842" cy="415930"/>
            <a:chOff x="6593831" y="3394406"/>
            <a:chExt cx="1787938" cy="202972"/>
          </a:xfrm>
        </p:grpSpPr>
        <p:sp>
          <p:nvSpPr>
            <p:cNvPr id="776" name="Google Shape;776;p23"/>
            <p:cNvSpPr/>
            <p:nvPr/>
          </p:nvSpPr>
          <p:spPr>
            <a:xfrm>
              <a:off x="8144269" y="3394406"/>
              <a:ext cx="237500" cy="202972"/>
            </a:xfrm>
            <a:custGeom>
              <a:rect b="b" l="l" r="r" t="t"/>
              <a:pathLst>
                <a:path extrusionOk="0" h="4885" w="5716">
                  <a:moveTo>
                    <a:pt x="3210" y="362"/>
                  </a:moveTo>
                  <a:cubicBezTo>
                    <a:pt x="4333" y="362"/>
                    <a:pt x="5284" y="1255"/>
                    <a:pt x="5312" y="2407"/>
                  </a:cubicBezTo>
                  <a:cubicBezTo>
                    <a:pt x="5352" y="3675"/>
                    <a:pt x="4315" y="4534"/>
                    <a:pt x="3223" y="4534"/>
                  </a:cubicBezTo>
                  <a:cubicBezTo>
                    <a:pt x="2727" y="4534"/>
                    <a:pt x="2221" y="4358"/>
                    <a:pt x="1798" y="3962"/>
                  </a:cubicBezTo>
                  <a:cubicBezTo>
                    <a:pt x="474" y="2666"/>
                    <a:pt x="1338" y="420"/>
                    <a:pt x="3210" y="362"/>
                  </a:cubicBezTo>
                  <a:close/>
                  <a:moveTo>
                    <a:pt x="3225" y="0"/>
                  </a:moveTo>
                  <a:cubicBezTo>
                    <a:pt x="2608" y="0"/>
                    <a:pt x="1981" y="237"/>
                    <a:pt x="1482" y="765"/>
                  </a:cubicBezTo>
                  <a:cubicBezTo>
                    <a:pt x="0" y="2304"/>
                    <a:pt x="1083" y="4885"/>
                    <a:pt x="3225" y="4885"/>
                  </a:cubicBezTo>
                  <a:cubicBezTo>
                    <a:pt x="3249" y="4885"/>
                    <a:pt x="3272" y="4885"/>
                    <a:pt x="3296" y="4884"/>
                  </a:cubicBezTo>
                  <a:cubicBezTo>
                    <a:pt x="4650" y="4855"/>
                    <a:pt x="5716" y="3732"/>
                    <a:pt x="5687" y="2407"/>
                  </a:cubicBezTo>
                  <a:cubicBezTo>
                    <a:pt x="5648" y="948"/>
                    <a:pt x="4458" y="0"/>
                    <a:pt x="3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595036" y="3430969"/>
              <a:ext cx="1686265" cy="57464"/>
            </a:xfrm>
            <a:custGeom>
              <a:rect b="b" l="l" r="r" t="t"/>
              <a:pathLst>
                <a:path extrusionOk="0" h="1383" w="40584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0" y="980"/>
                    <a:pt x="29" y="1153"/>
                  </a:cubicBezTo>
                  <a:cubicBezTo>
                    <a:pt x="29" y="1268"/>
                    <a:pt x="144" y="1383"/>
                    <a:pt x="288" y="1383"/>
                  </a:cubicBezTo>
                  <a:lnTo>
                    <a:pt x="40324" y="548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6593831" y="3539869"/>
              <a:ext cx="1686265" cy="57505"/>
            </a:xfrm>
            <a:custGeom>
              <a:rect b="b" l="l" r="r" t="t"/>
              <a:pathLst>
                <a:path extrusionOk="0" h="1384" w="40584">
                  <a:moveTo>
                    <a:pt x="40324" y="0"/>
                  </a:moveTo>
                  <a:lnTo>
                    <a:pt x="260" y="865"/>
                  </a:lnTo>
                  <a:cubicBezTo>
                    <a:pt x="116" y="865"/>
                    <a:pt x="1" y="980"/>
                    <a:pt x="1" y="1153"/>
                  </a:cubicBezTo>
                  <a:cubicBezTo>
                    <a:pt x="1" y="1268"/>
                    <a:pt x="145" y="1383"/>
                    <a:pt x="289" y="1383"/>
                  </a:cubicBezTo>
                  <a:lnTo>
                    <a:pt x="40324" y="519"/>
                  </a:lnTo>
                  <a:cubicBezTo>
                    <a:pt x="40468" y="519"/>
                    <a:pt x="40583" y="404"/>
                    <a:pt x="40583" y="260"/>
                  </a:cubicBezTo>
                  <a:cubicBezTo>
                    <a:pt x="40583" y="116"/>
                    <a:pt x="40468" y="0"/>
                    <a:pt x="40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6607002" y="3453696"/>
              <a:ext cx="1665906" cy="123320"/>
            </a:xfrm>
            <a:custGeom>
              <a:rect b="b" l="l" r="r" t="t"/>
              <a:pathLst>
                <a:path extrusionOk="0" h="2968" w="40094">
                  <a:moveTo>
                    <a:pt x="40036" y="1"/>
                  </a:moveTo>
                  <a:lnTo>
                    <a:pt x="0" y="865"/>
                  </a:lnTo>
                  <a:lnTo>
                    <a:pt x="29" y="2967"/>
                  </a:lnTo>
                  <a:lnTo>
                    <a:pt x="40094" y="2074"/>
                  </a:lnTo>
                  <a:lnTo>
                    <a:pt x="40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6617763" y="3452491"/>
              <a:ext cx="842551" cy="26384"/>
            </a:xfrm>
            <a:custGeom>
              <a:rect b="b" l="l" r="r" t="t"/>
              <a:pathLst>
                <a:path extrusionOk="0" h="635" w="20278">
                  <a:moveTo>
                    <a:pt x="20162" y="1"/>
                  </a:moveTo>
                  <a:lnTo>
                    <a:pt x="116" y="433"/>
                  </a:lnTo>
                  <a:cubicBezTo>
                    <a:pt x="105" y="428"/>
                    <a:pt x="95" y="425"/>
                    <a:pt x="85" y="425"/>
                  </a:cubicBezTo>
                  <a:cubicBezTo>
                    <a:pt x="39" y="425"/>
                    <a:pt x="1" y="472"/>
                    <a:pt x="1" y="519"/>
                  </a:cubicBezTo>
                  <a:cubicBezTo>
                    <a:pt x="1" y="577"/>
                    <a:pt x="58" y="635"/>
                    <a:pt x="116" y="635"/>
                  </a:cubicBezTo>
                  <a:lnTo>
                    <a:pt x="20162" y="203"/>
                  </a:lnTo>
                  <a:cubicBezTo>
                    <a:pt x="20278" y="174"/>
                    <a:pt x="20278" y="1"/>
                    <a:pt x="20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608207" y="3541073"/>
              <a:ext cx="593625" cy="14376"/>
            </a:xfrm>
            <a:custGeom>
              <a:rect b="b" l="l" r="r" t="t"/>
              <a:pathLst>
                <a:path extrusionOk="0" h="346" w="14287">
                  <a:moveTo>
                    <a:pt x="14286" y="0"/>
                  </a:moveTo>
                  <a:lnTo>
                    <a:pt x="0" y="317"/>
                  </a:lnTo>
                  <a:lnTo>
                    <a:pt x="0" y="346"/>
                  </a:lnTo>
                  <a:lnTo>
                    <a:pt x="14286" y="29"/>
                  </a:lnTo>
                  <a:lnTo>
                    <a:pt x="1428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455472" y="3518346"/>
              <a:ext cx="816208" cy="19155"/>
            </a:xfrm>
            <a:custGeom>
              <a:rect b="b" l="l" r="r" t="t"/>
              <a:pathLst>
                <a:path extrusionOk="0" h="461" w="19644">
                  <a:moveTo>
                    <a:pt x="19644" y="0"/>
                  </a:moveTo>
                  <a:lnTo>
                    <a:pt x="0" y="403"/>
                  </a:lnTo>
                  <a:lnTo>
                    <a:pt x="29" y="461"/>
                  </a:lnTo>
                  <a:lnTo>
                    <a:pt x="19644" y="29"/>
                  </a:lnTo>
                  <a:lnTo>
                    <a:pt x="1964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7047379" y="3508748"/>
              <a:ext cx="634344" cy="15623"/>
            </a:xfrm>
            <a:custGeom>
              <a:rect b="b" l="l" r="r" t="t"/>
              <a:pathLst>
                <a:path extrusionOk="0" h="376" w="15267">
                  <a:moveTo>
                    <a:pt x="15266" y="1"/>
                  </a:moveTo>
                  <a:lnTo>
                    <a:pt x="1" y="346"/>
                  </a:lnTo>
                  <a:lnTo>
                    <a:pt x="1" y="375"/>
                  </a:lnTo>
                  <a:lnTo>
                    <a:pt x="15266" y="58"/>
                  </a:lnTo>
                  <a:lnTo>
                    <a:pt x="1526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6607002" y="3526698"/>
              <a:ext cx="277679" cy="7230"/>
            </a:xfrm>
            <a:custGeom>
              <a:rect b="b" l="l" r="r" t="t"/>
              <a:pathLst>
                <a:path extrusionOk="0" h="174" w="6683">
                  <a:moveTo>
                    <a:pt x="6683" y="1"/>
                  </a:moveTo>
                  <a:lnTo>
                    <a:pt x="0" y="145"/>
                  </a:lnTo>
                  <a:lnTo>
                    <a:pt x="0" y="173"/>
                  </a:lnTo>
                  <a:lnTo>
                    <a:pt x="6683" y="29"/>
                  </a:lnTo>
                  <a:lnTo>
                    <a:pt x="66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8038278" y="3495577"/>
              <a:ext cx="233386" cy="7230"/>
            </a:xfrm>
            <a:custGeom>
              <a:rect b="b" l="l" r="r" t="t"/>
              <a:pathLst>
                <a:path extrusionOk="0" h="174" w="5617">
                  <a:moveTo>
                    <a:pt x="5617" y="1"/>
                  </a:moveTo>
                  <a:lnTo>
                    <a:pt x="0" y="145"/>
                  </a:lnTo>
                  <a:lnTo>
                    <a:pt x="0" y="174"/>
                  </a:lnTo>
                  <a:lnTo>
                    <a:pt x="5617" y="58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7727118" y="3505175"/>
              <a:ext cx="155605" cy="4820"/>
            </a:xfrm>
            <a:custGeom>
              <a:rect b="b" l="l" r="r" t="t"/>
              <a:pathLst>
                <a:path extrusionOk="0" h="116" w="3745">
                  <a:moveTo>
                    <a:pt x="3745" y="0"/>
                  </a:moveTo>
                  <a:lnTo>
                    <a:pt x="1" y="58"/>
                  </a:lnTo>
                  <a:lnTo>
                    <a:pt x="1" y="115"/>
                  </a:lnTo>
                  <a:lnTo>
                    <a:pt x="3745" y="29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717107" y="3486021"/>
              <a:ext cx="1035218" cy="23974"/>
            </a:xfrm>
            <a:custGeom>
              <a:rect b="b" l="l" r="r" t="t"/>
              <a:pathLst>
                <a:path extrusionOk="0" h="577" w="24915">
                  <a:moveTo>
                    <a:pt x="24914" y="0"/>
                  </a:moveTo>
                  <a:lnTo>
                    <a:pt x="0" y="519"/>
                  </a:lnTo>
                  <a:lnTo>
                    <a:pt x="0" y="576"/>
                  </a:lnTo>
                  <a:lnTo>
                    <a:pt x="24914" y="29"/>
                  </a:lnTo>
                  <a:lnTo>
                    <a:pt x="24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7846779" y="3475260"/>
              <a:ext cx="372246" cy="9598"/>
            </a:xfrm>
            <a:custGeom>
              <a:rect b="b" l="l" r="r" t="t"/>
              <a:pathLst>
                <a:path extrusionOk="0" h="231" w="8959">
                  <a:moveTo>
                    <a:pt x="8930" y="0"/>
                  </a:moveTo>
                  <a:lnTo>
                    <a:pt x="1" y="202"/>
                  </a:lnTo>
                  <a:lnTo>
                    <a:pt x="1" y="231"/>
                  </a:lnTo>
                  <a:lnTo>
                    <a:pt x="8958" y="58"/>
                  </a:lnTo>
                  <a:lnTo>
                    <a:pt x="893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790" name="Google Shape;790;p23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791" name="Google Shape;791;p2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2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2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23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798" name="Google Shape;798;p23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799" name="Google Shape;799;p23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0" name="Google Shape;800;p23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1" name="Google Shape;801;p23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5" name="Google Shape;805;p23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806" name="Google Shape;806;p23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7" name="Google Shape;807;p23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8" name="Google Shape;808;p23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4" name="Google Shape;814;p24"/>
          <p:cNvSpPr txBox="1"/>
          <p:nvPr>
            <p:ph idx="1" type="subTitle"/>
          </p:nvPr>
        </p:nvSpPr>
        <p:spPr>
          <a:xfrm>
            <a:off x="4644024" y="1732075"/>
            <a:ext cx="36150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5" name="Google Shape;815;p24"/>
          <p:cNvSpPr txBox="1"/>
          <p:nvPr>
            <p:ph idx="2" type="subTitle"/>
          </p:nvPr>
        </p:nvSpPr>
        <p:spPr>
          <a:xfrm>
            <a:off x="892325" y="1732075"/>
            <a:ext cx="36150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6" name="Google Shape;816;p24"/>
          <p:cNvSpPr txBox="1"/>
          <p:nvPr>
            <p:ph idx="3" type="subTitle"/>
          </p:nvPr>
        </p:nvSpPr>
        <p:spPr>
          <a:xfrm>
            <a:off x="892325" y="1327900"/>
            <a:ext cx="361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7" name="Google Shape;817;p24"/>
          <p:cNvSpPr txBox="1"/>
          <p:nvPr>
            <p:ph idx="4" type="subTitle"/>
          </p:nvPr>
        </p:nvSpPr>
        <p:spPr>
          <a:xfrm>
            <a:off x="4644024" y="1327900"/>
            <a:ext cx="361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None/>
              <a:defRPr b="1" sz="2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18" name="Google Shape;818;p24"/>
          <p:cNvGrpSpPr/>
          <p:nvPr/>
        </p:nvGrpSpPr>
        <p:grpSpPr>
          <a:xfrm>
            <a:off x="251382" y="3895912"/>
            <a:ext cx="8007638" cy="1138431"/>
            <a:chOff x="251382" y="3895912"/>
            <a:chExt cx="8007638" cy="1138431"/>
          </a:xfrm>
        </p:grpSpPr>
        <p:grpSp>
          <p:nvGrpSpPr>
            <p:cNvPr id="819" name="Google Shape;819;p24"/>
            <p:cNvGrpSpPr/>
            <p:nvPr/>
          </p:nvGrpSpPr>
          <p:grpSpPr>
            <a:xfrm>
              <a:off x="251382" y="3895912"/>
              <a:ext cx="224609" cy="224609"/>
              <a:chOff x="6256132" y="600637"/>
              <a:chExt cx="224609" cy="224609"/>
            </a:xfrm>
          </p:grpSpPr>
          <p:cxnSp>
            <p:nvCxnSpPr>
              <p:cNvPr id="820" name="Google Shape;820;p2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2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2" name="Google Shape;822;p2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4"/>
            <p:cNvGrpSpPr/>
            <p:nvPr/>
          </p:nvGrpSpPr>
          <p:grpSpPr>
            <a:xfrm>
              <a:off x="7867486" y="4642808"/>
              <a:ext cx="391535" cy="391535"/>
              <a:chOff x="527450" y="1076100"/>
              <a:chExt cx="570750" cy="570750"/>
            </a:xfrm>
          </p:grpSpPr>
          <p:cxnSp>
            <p:nvCxnSpPr>
              <p:cNvPr id="827" name="Google Shape;827;p2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2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p2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3" name="Google Shape;833;p24"/>
          <p:cNvGrpSpPr/>
          <p:nvPr/>
        </p:nvGrpSpPr>
        <p:grpSpPr>
          <a:xfrm>
            <a:off x="-182549" y="3465710"/>
            <a:ext cx="9167395" cy="1607428"/>
            <a:chOff x="-182549" y="3465710"/>
            <a:chExt cx="9167395" cy="1607428"/>
          </a:xfrm>
        </p:grpSpPr>
        <p:grpSp>
          <p:nvGrpSpPr>
            <p:cNvPr id="834" name="Google Shape;834;p24"/>
            <p:cNvGrpSpPr/>
            <p:nvPr/>
          </p:nvGrpSpPr>
          <p:grpSpPr>
            <a:xfrm>
              <a:off x="8550065" y="3465710"/>
              <a:ext cx="434782" cy="1484531"/>
              <a:chOff x="1751932" y="3854601"/>
              <a:chExt cx="302815" cy="1034012"/>
            </a:xfrm>
          </p:grpSpPr>
          <p:sp>
            <p:nvSpPr>
              <p:cNvPr id="835" name="Google Shape;835;p24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accent4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4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24"/>
            <p:cNvGrpSpPr/>
            <p:nvPr/>
          </p:nvGrpSpPr>
          <p:grpSpPr>
            <a:xfrm>
              <a:off x="-182549" y="4603998"/>
              <a:ext cx="1201555" cy="469140"/>
              <a:chOff x="4409814" y="3250273"/>
              <a:chExt cx="1201555" cy="46914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443344" y="3274205"/>
                <a:ext cx="1134564" cy="445208"/>
              </a:xfrm>
              <a:custGeom>
                <a:rect b="b" l="l" r="r" t="t"/>
                <a:pathLst>
                  <a:path extrusionOk="0" fill="none" h="10715" w="27306">
                    <a:moveTo>
                      <a:pt x="0" y="0"/>
                    </a:moveTo>
                    <a:lnTo>
                      <a:pt x="1095" y="9073"/>
                    </a:lnTo>
                    <a:cubicBezTo>
                      <a:pt x="1181" y="9995"/>
                      <a:pt x="1959" y="10686"/>
                      <a:pt x="2881" y="10686"/>
                    </a:cubicBezTo>
                    <a:lnTo>
                      <a:pt x="8094" y="10686"/>
                    </a:lnTo>
                    <a:cubicBezTo>
                      <a:pt x="9188" y="10686"/>
                      <a:pt x="10197" y="9995"/>
                      <a:pt x="10600" y="8958"/>
                    </a:cubicBezTo>
                    <a:lnTo>
                      <a:pt x="12098" y="5185"/>
                    </a:lnTo>
                    <a:cubicBezTo>
                      <a:pt x="12299" y="4666"/>
                      <a:pt x="12789" y="4350"/>
                      <a:pt x="13365" y="4350"/>
                    </a:cubicBezTo>
                    <a:lnTo>
                      <a:pt x="13998" y="4350"/>
                    </a:lnTo>
                    <a:cubicBezTo>
                      <a:pt x="14546" y="4350"/>
                      <a:pt x="15035" y="4666"/>
                      <a:pt x="15237" y="5185"/>
                    </a:cubicBezTo>
                    <a:lnTo>
                      <a:pt x="16706" y="8987"/>
                    </a:lnTo>
                    <a:cubicBezTo>
                      <a:pt x="17109" y="10024"/>
                      <a:pt x="18117" y="10715"/>
                      <a:pt x="19212" y="10715"/>
                    </a:cubicBezTo>
                    <a:lnTo>
                      <a:pt x="24425" y="10715"/>
                    </a:lnTo>
                    <a:cubicBezTo>
                      <a:pt x="25347" y="10715"/>
                      <a:pt x="26124" y="10024"/>
                      <a:pt x="26240" y="9102"/>
                    </a:cubicBezTo>
                    <a:lnTo>
                      <a:pt x="27305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4452900" y="3280188"/>
                <a:ext cx="108944" cy="38351"/>
              </a:xfrm>
              <a:custGeom>
                <a:rect b="b" l="l" r="r" t="t"/>
                <a:pathLst>
                  <a:path extrusionOk="0" h="923" w="2622">
                    <a:moveTo>
                      <a:pt x="1" y="0"/>
                    </a:moveTo>
                    <a:lnTo>
                      <a:pt x="1" y="922"/>
                    </a:lnTo>
                    <a:lnTo>
                      <a:pt x="2622" y="922"/>
                    </a:lnTo>
                    <a:lnTo>
                      <a:pt x="26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541482" y="3287251"/>
                <a:ext cx="917881" cy="287069"/>
              </a:xfrm>
              <a:custGeom>
                <a:rect b="b" l="l" r="r" t="t"/>
                <a:pathLst>
                  <a:path extrusionOk="0" h="6909" w="22091">
                    <a:moveTo>
                      <a:pt x="17028" y="0"/>
                    </a:moveTo>
                    <a:cubicBezTo>
                      <a:pt x="16998" y="0"/>
                      <a:pt x="16967" y="1"/>
                      <a:pt x="16936" y="3"/>
                    </a:cubicBezTo>
                    <a:lnTo>
                      <a:pt x="16562" y="3"/>
                    </a:lnTo>
                    <a:lnTo>
                      <a:pt x="346" y="32"/>
                    </a:lnTo>
                    <a:cubicBezTo>
                      <a:pt x="0" y="32"/>
                      <a:pt x="0" y="579"/>
                      <a:pt x="346" y="579"/>
                    </a:cubicBezTo>
                    <a:lnTo>
                      <a:pt x="16562" y="608"/>
                    </a:lnTo>
                    <a:lnTo>
                      <a:pt x="16936" y="608"/>
                    </a:lnTo>
                    <a:cubicBezTo>
                      <a:pt x="17224" y="608"/>
                      <a:pt x="17512" y="723"/>
                      <a:pt x="17685" y="982"/>
                    </a:cubicBezTo>
                    <a:lnTo>
                      <a:pt x="17656" y="925"/>
                    </a:lnTo>
                    <a:lnTo>
                      <a:pt x="21055" y="6657"/>
                    </a:lnTo>
                    <a:cubicBezTo>
                      <a:pt x="21153" y="6835"/>
                      <a:pt x="21301" y="6908"/>
                      <a:pt x="21447" y="6908"/>
                    </a:cubicBezTo>
                    <a:cubicBezTo>
                      <a:pt x="21773" y="6908"/>
                      <a:pt x="22091" y="6545"/>
                      <a:pt x="21833" y="6167"/>
                    </a:cubicBezTo>
                    <a:lnTo>
                      <a:pt x="18232" y="579"/>
                    </a:lnTo>
                    <a:cubicBezTo>
                      <a:pt x="17935" y="201"/>
                      <a:pt x="17487" y="0"/>
                      <a:pt x="170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4537909" y="3287251"/>
                <a:ext cx="917923" cy="287069"/>
              </a:xfrm>
              <a:custGeom>
                <a:rect b="b" l="l" r="r" t="t"/>
                <a:pathLst>
                  <a:path extrusionOk="0" h="6909" w="22092">
                    <a:moveTo>
                      <a:pt x="5063" y="0"/>
                    </a:moveTo>
                    <a:cubicBezTo>
                      <a:pt x="4605" y="0"/>
                      <a:pt x="4156" y="201"/>
                      <a:pt x="3859" y="579"/>
                    </a:cubicBezTo>
                    <a:lnTo>
                      <a:pt x="259" y="6167"/>
                    </a:lnTo>
                    <a:cubicBezTo>
                      <a:pt x="1" y="6545"/>
                      <a:pt x="318" y="6908"/>
                      <a:pt x="644" y="6908"/>
                    </a:cubicBezTo>
                    <a:cubicBezTo>
                      <a:pt x="791" y="6908"/>
                      <a:pt x="939" y="6835"/>
                      <a:pt x="1037" y="6657"/>
                    </a:cubicBezTo>
                    <a:lnTo>
                      <a:pt x="4435" y="925"/>
                    </a:lnTo>
                    <a:lnTo>
                      <a:pt x="4407" y="982"/>
                    </a:lnTo>
                    <a:cubicBezTo>
                      <a:pt x="4579" y="723"/>
                      <a:pt x="4867" y="608"/>
                      <a:pt x="5155" y="608"/>
                    </a:cubicBezTo>
                    <a:lnTo>
                      <a:pt x="5530" y="608"/>
                    </a:lnTo>
                    <a:lnTo>
                      <a:pt x="21746" y="579"/>
                    </a:lnTo>
                    <a:cubicBezTo>
                      <a:pt x="22091" y="579"/>
                      <a:pt x="22091" y="32"/>
                      <a:pt x="21746" y="32"/>
                    </a:cubicBezTo>
                    <a:lnTo>
                      <a:pt x="5530" y="3"/>
                    </a:lnTo>
                    <a:lnTo>
                      <a:pt x="5155" y="3"/>
                    </a:lnTo>
                    <a:cubicBezTo>
                      <a:pt x="5125" y="1"/>
                      <a:pt x="5094" y="0"/>
                      <a:pt x="5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5459339" y="3281393"/>
                <a:ext cx="110149" cy="38309"/>
              </a:xfrm>
              <a:custGeom>
                <a:rect b="b" l="l" r="r" t="t"/>
                <a:pathLst>
                  <a:path extrusionOk="0" h="922" w="2651">
                    <a:moveTo>
                      <a:pt x="1" y="0"/>
                    </a:moveTo>
                    <a:lnTo>
                      <a:pt x="1" y="922"/>
                    </a:lnTo>
                    <a:lnTo>
                      <a:pt x="2651" y="922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4425395" y="3250273"/>
                <a:ext cx="1170464" cy="39514"/>
              </a:xfrm>
              <a:custGeom>
                <a:rect b="b" l="l" r="r" t="t"/>
                <a:pathLst>
                  <a:path extrusionOk="0" h="951" w="28170">
                    <a:moveTo>
                      <a:pt x="0" y="0"/>
                    </a:moveTo>
                    <a:lnTo>
                      <a:pt x="0" y="951"/>
                    </a:lnTo>
                    <a:lnTo>
                      <a:pt x="28169" y="951"/>
                    </a:lnTo>
                    <a:lnTo>
                      <a:pt x="28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4409814" y="3250273"/>
                <a:ext cx="120952" cy="68267"/>
              </a:xfrm>
              <a:custGeom>
                <a:rect b="b" l="l" r="r" t="t"/>
                <a:pathLst>
                  <a:path extrusionOk="0" h="1643" w="2911">
                    <a:moveTo>
                      <a:pt x="347" y="0"/>
                    </a:moveTo>
                    <a:cubicBezTo>
                      <a:pt x="145" y="0"/>
                      <a:pt x="1" y="202"/>
                      <a:pt x="30" y="404"/>
                    </a:cubicBezTo>
                    <a:lnTo>
                      <a:pt x="30" y="1239"/>
                    </a:lnTo>
                    <a:cubicBezTo>
                      <a:pt x="1" y="1440"/>
                      <a:pt x="145" y="1613"/>
                      <a:pt x="347" y="1642"/>
                    </a:cubicBezTo>
                    <a:lnTo>
                      <a:pt x="1556" y="1642"/>
                    </a:lnTo>
                    <a:cubicBezTo>
                      <a:pt x="1672" y="1642"/>
                      <a:pt x="1758" y="1584"/>
                      <a:pt x="1816" y="1527"/>
                    </a:cubicBezTo>
                    <a:lnTo>
                      <a:pt x="2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5489254" y="3250273"/>
                <a:ext cx="122115" cy="69430"/>
              </a:xfrm>
              <a:custGeom>
                <a:rect b="b" l="l" r="r" t="t"/>
                <a:pathLst>
                  <a:path extrusionOk="0" h="1671" w="2939">
                    <a:moveTo>
                      <a:pt x="1" y="0"/>
                    </a:moveTo>
                    <a:lnTo>
                      <a:pt x="1124" y="1527"/>
                    </a:lnTo>
                    <a:cubicBezTo>
                      <a:pt x="1182" y="1613"/>
                      <a:pt x="1268" y="1671"/>
                      <a:pt x="1355" y="1671"/>
                    </a:cubicBezTo>
                    <a:lnTo>
                      <a:pt x="2564" y="1671"/>
                    </a:lnTo>
                    <a:cubicBezTo>
                      <a:pt x="2766" y="1642"/>
                      <a:pt x="2939" y="1469"/>
                      <a:pt x="2910" y="1268"/>
                    </a:cubicBezTo>
                    <a:lnTo>
                      <a:pt x="2910" y="404"/>
                    </a:lnTo>
                    <a:cubicBezTo>
                      <a:pt x="2910" y="202"/>
                      <a:pt x="2766" y="29"/>
                      <a:pt x="2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04079" y="3289744"/>
                <a:ext cx="213068" cy="15623"/>
              </a:xfrm>
              <a:custGeom>
                <a:rect b="b" l="l" r="r" t="t"/>
                <a:pathLst>
                  <a:path extrusionOk="0" h="376" w="5128">
                    <a:moveTo>
                      <a:pt x="0" y="1"/>
                    </a:moveTo>
                    <a:lnTo>
                      <a:pt x="231" y="375"/>
                    </a:lnTo>
                    <a:lnTo>
                      <a:pt x="4897" y="375"/>
                    </a:lnTo>
                    <a:lnTo>
                      <a:pt x="51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4919619" y="3289744"/>
                <a:ext cx="181947" cy="3656"/>
              </a:xfrm>
              <a:custGeom>
                <a:rect b="b" l="l" r="r" t="t"/>
                <a:pathLst>
                  <a:path extrusionOk="0" h="88" w="4379">
                    <a:moveTo>
                      <a:pt x="30" y="1"/>
                    </a:moveTo>
                    <a:cubicBezTo>
                      <a:pt x="30" y="1"/>
                      <a:pt x="1" y="30"/>
                      <a:pt x="1" y="30"/>
                    </a:cubicBezTo>
                    <a:cubicBezTo>
                      <a:pt x="1" y="58"/>
                      <a:pt x="30" y="87"/>
                      <a:pt x="30" y="87"/>
                    </a:cubicBezTo>
                    <a:lnTo>
                      <a:pt x="4350" y="87"/>
                    </a:lnTo>
                    <a:cubicBezTo>
                      <a:pt x="4379" y="87"/>
                      <a:pt x="4379" y="58"/>
                      <a:pt x="4379" y="30"/>
                    </a:cubicBezTo>
                    <a:cubicBezTo>
                      <a:pt x="4379" y="30"/>
                      <a:pt x="4350" y="1"/>
                      <a:pt x="43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4553448" y="3255051"/>
                <a:ext cx="914349" cy="8435"/>
              </a:xfrm>
              <a:custGeom>
                <a:rect b="b" l="l" r="r" t="t"/>
                <a:pathLst>
                  <a:path extrusionOk="0" h="203" w="22006">
                    <a:moveTo>
                      <a:pt x="87" y="0"/>
                    </a:moveTo>
                    <a:cubicBezTo>
                      <a:pt x="29" y="0"/>
                      <a:pt x="0" y="29"/>
                      <a:pt x="0" y="87"/>
                    </a:cubicBezTo>
                    <a:cubicBezTo>
                      <a:pt x="0" y="145"/>
                      <a:pt x="29" y="202"/>
                      <a:pt x="87" y="202"/>
                    </a:cubicBezTo>
                    <a:lnTo>
                      <a:pt x="21919" y="202"/>
                    </a:lnTo>
                    <a:cubicBezTo>
                      <a:pt x="21977" y="202"/>
                      <a:pt x="22005" y="145"/>
                      <a:pt x="22005" y="87"/>
                    </a:cubicBezTo>
                    <a:cubicBezTo>
                      <a:pt x="22005" y="29"/>
                      <a:pt x="21977" y="0"/>
                      <a:pt x="21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4537897" y="3305379"/>
                <a:ext cx="598860" cy="49278"/>
              </a:xfrm>
              <a:custGeom>
                <a:rect b="b" l="l" r="r" t="t"/>
                <a:pathLst>
                  <a:path extrusionOk="0" h="1186" w="14413">
                    <a:moveTo>
                      <a:pt x="764" y="1"/>
                    </a:moveTo>
                    <a:cubicBezTo>
                      <a:pt x="0" y="1"/>
                      <a:pt x="0" y="1185"/>
                      <a:pt x="764" y="1185"/>
                    </a:cubicBezTo>
                    <a:cubicBezTo>
                      <a:pt x="782" y="1185"/>
                      <a:pt x="799" y="1185"/>
                      <a:pt x="818" y="1183"/>
                    </a:cubicBezTo>
                    <a:lnTo>
                      <a:pt x="13606" y="1183"/>
                    </a:lnTo>
                    <a:cubicBezTo>
                      <a:pt x="14412" y="1183"/>
                      <a:pt x="14412" y="2"/>
                      <a:pt x="13606" y="2"/>
                    </a:cubicBezTo>
                    <a:lnTo>
                      <a:pt x="818" y="2"/>
                    </a:lnTo>
                    <a:cubicBezTo>
                      <a:pt x="799" y="1"/>
                      <a:pt x="782" y="1"/>
                      <a:pt x="7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4586521" y="3476008"/>
                <a:ext cx="329575" cy="218345"/>
              </a:xfrm>
              <a:custGeom>
                <a:rect b="b" l="l" r="r" t="t"/>
                <a:pathLst>
                  <a:path extrusionOk="0" h="5255" w="7932">
                    <a:moveTo>
                      <a:pt x="7265" y="0"/>
                    </a:moveTo>
                    <a:cubicBezTo>
                      <a:pt x="7035" y="0"/>
                      <a:pt x="6810" y="142"/>
                      <a:pt x="6722" y="385"/>
                    </a:cubicBezTo>
                    <a:lnTo>
                      <a:pt x="5512" y="3467"/>
                    </a:lnTo>
                    <a:cubicBezTo>
                      <a:pt x="5368" y="3842"/>
                      <a:pt x="4994" y="4072"/>
                      <a:pt x="4619" y="4072"/>
                    </a:cubicBezTo>
                    <a:lnTo>
                      <a:pt x="846" y="4072"/>
                    </a:lnTo>
                    <a:cubicBezTo>
                      <a:pt x="827" y="4071"/>
                      <a:pt x="809" y="4070"/>
                      <a:pt x="791" y="4070"/>
                    </a:cubicBezTo>
                    <a:cubicBezTo>
                      <a:pt x="0" y="4070"/>
                      <a:pt x="0" y="5255"/>
                      <a:pt x="791" y="5255"/>
                    </a:cubicBezTo>
                    <a:cubicBezTo>
                      <a:pt x="809" y="5255"/>
                      <a:pt x="827" y="5254"/>
                      <a:pt x="846" y="5253"/>
                    </a:cubicBezTo>
                    <a:lnTo>
                      <a:pt x="4619" y="5253"/>
                    </a:lnTo>
                    <a:cubicBezTo>
                      <a:pt x="5483" y="5253"/>
                      <a:pt x="6290" y="4706"/>
                      <a:pt x="6607" y="3899"/>
                    </a:cubicBezTo>
                    <a:lnTo>
                      <a:pt x="7816" y="817"/>
                    </a:lnTo>
                    <a:cubicBezTo>
                      <a:pt x="7931" y="501"/>
                      <a:pt x="7787" y="155"/>
                      <a:pt x="7471" y="40"/>
                    </a:cubicBezTo>
                    <a:cubicBezTo>
                      <a:pt x="7404" y="13"/>
                      <a:pt x="7334" y="0"/>
                      <a:pt x="7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5261898" y="3471562"/>
                <a:ext cx="265712" cy="222750"/>
              </a:xfrm>
              <a:custGeom>
                <a:rect b="b" l="l" r="r" t="t"/>
                <a:pathLst>
                  <a:path extrusionOk="0" h="5361" w="6395">
                    <a:moveTo>
                      <a:pt x="5794" y="0"/>
                    </a:moveTo>
                    <a:cubicBezTo>
                      <a:pt x="5499" y="0"/>
                      <a:pt x="5241" y="222"/>
                      <a:pt x="5214" y="521"/>
                    </a:cubicBezTo>
                    <a:lnTo>
                      <a:pt x="4782" y="4122"/>
                    </a:lnTo>
                    <a:cubicBezTo>
                      <a:pt x="4782" y="4150"/>
                      <a:pt x="4753" y="4179"/>
                      <a:pt x="4724" y="4179"/>
                    </a:cubicBezTo>
                    <a:lnTo>
                      <a:pt x="720" y="4179"/>
                    </a:lnTo>
                    <a:cubicBezTo>
                      <a:pt x="0" y="4237"/>
                      <a:pt x="0" y="5302"/>
                      <a:pt x="720" y="5360"/>
                    </a:cubicBezTo>
                    <a:lnTo>
                      <a:pt x="4724" y="5360"/>
                    </a:lnTo>
                    <a:cubicBezTo>
                      <a:pt x="5358" y="5360"/>
                      <a:pt x="5876" y="4899"/>
                      <a:pt x="5934" y="4266"/>
                    </a:cubicBezTo>
                    <a:lnTo>
                      <a:pt x="6366" y="665"/>
                    </a:lnTo>
                    <a:cubicBezTo>
                      <a:pt x="6395" y="348"/>
                      <a:pt x="6193" y="60"/>
                      <a:pt x="5847" y="3"/>
                    </a:cubicBezTo>
                    <a:cubicBezTo>
                      <a:pt x="5829" y="1"/>
                      <a:pt x="5812" y="0"/>
                      <a:pt x="5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5" name="Google Shape;875;p25"/>
          <p:cNvSpPr txBox="1"/>
          <p:nvPr>
            <p:ph idx="1" type="subTitle"/>
          </p:nvPr>
        </p:nvSpPr>
        <p:spPr>
          <a:xfrm>
            <a:off x="4606725" y="1650250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5"/>
          <p:cNvSpPr txBox="1"/>
          <p:nvPr>
            <p:ph idx="2" type="subTitle"/>
          </p:nvPr>
        </p:nvSpPr>
        <p:spPr>
          <a:xfrm>
            <a:off x="4606720" y="2812275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5"/>
          <p:cNvSpPr txBox="1"/>
          <p:nvPr>
            <p:ph idx="3" type="subTitle"/>
          </p:nvPr>
        </p:nvSpPr>
        <p:spPr>
          <a:xfrm>
            <a:off x="4606725" y="3974300"/>
            <a:ext cx="32043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25"/>
          <p:cNvSpPr txBox="1"/>
          <p:nvPr>
            <p:ph idx="4" type="subTitle"/>
          </p:nvPr>
        </p:nvSpPr>
        <p:spPr>
          <a:xfrm>
            <a:off x="4606725" y="1283125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79" name="Google Shape;879;p25"/>
          <p:cNvSpPr txBox="1"/>
          <p:nvPr>
            <p:ph idx="5" type="subTitle"/>
          </p:nvPr>
        </p:nvSpPr>
        <p:spPr>
          <a:xfrm>
            <a:off x="4606724" y="2445150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80" name="Google Shape;880;p25"/>
          <p:cNvSpPr txBox="1"/>
          <p:nvPr>
            <p:ph idx="6" type="subTitle"/>
          </p:nvPr>
        </p:nvSpPr>
        <p:spPr>
          <a:xfrm>
            <a:off x="4606724" y="3607175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81" name="Google Shape;881;p25"/>
          <p:cNvGrpSpPr/>
          <p:nvPr/>
        </p:nvGrpSpPr>
        <p:grpSpPr>
          <a:xfrm>
            <a:off x="328461" y="2770496"/>
            <a:ext cx="391535" cy="391535"/>
            <a:chOff x="527450" y="1076100"/>
            <a:chExt cx="570750" cy="570750"/>
          </a:xfrm>
        </p:grpSpPr>
        <p:cxnSp>
          <p:nvCxnSpPr>
            <p:cNvPr id="882" name="Google Shape;882;p25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5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4" name="Google Shape;884;p25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26"/>
          <p:cNvSpPr txBox="1"/>
          <p:nvPr>
            <p:ph idx="1" type="subTitle"/>
          </p:nvPr>
        </p:nvSpPr>
        <p:spPr>
          <a:xfrm>
            <a:off x="2612689" y="1863825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6"/>
          <p:cNvSpPr txBox="1"/>
          <p:nvPr>
            <p:ph idx="2" type="subTitle"/>
          </p:nvPr>
        </p:nvSpPr>
        <p:spPr>
          <a:xfrm>
            <a:off x="4761917" y="1863825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26"/>
          <p:cNvSpPr txBox="1"/>
          <p:nvPr>
            <p:ph idx="3" type="subTitle"/>
          </p:nvPr>
        </p:nvSpPr>
        <p:spPr>
          <a:xfrm>
            <a:off x="2612689" y="3506700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26"/>
          <p:cNvSpPr txBox="1"/>
          <p:nvPr>
            <p:ph idx="4" type="subTitle"/>
          </p:nvPr>
        </p:nvSpPr>
        <p:spPr>
          <a:xfrm>
            <a:off x="4761917" y="3506700"/>
            <a:ext cx="176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26"/>
          <p:cNvSpPr txBox="1"/>
          <p:nvPr>
            <p:ph idx="5" type="subTitle"/>
          </p:nvPr>
        </p:nvSpPr>
        <p:spPr>
          <a:xfrm>
            <a:off x="2612689" y="1489700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5" name="Google Shape;895;p26"/>
          <p:cNvSpPr txBox="1"/>
          <p:nvPr>
            <p:ph idx="6" type="subTitle"/>
          </p:nvPr>
        </p:nvSpPr>
        <p:spPr>
          <a:xfrm>
            <a:off x="2612689" y="3132675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6" name="Google Shape;896;p26"/>
          <p:cNvSpPr txBox="1"/>
          <p:nvPr>
            <p:ph idx="7" type="subTitle"/>
          </p:nvPr>
        </p:nvSpPr>
        <p:spPr>
          <a:xfrm>
            <a:off x="4761914" y="1489700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7" name="Google Shape;897;p26"/>
          <p:cNvSpPr txBox="1"/>
          <p:nvPr>
            <p:ph idx="8" type="subTitle"/>
          </p:nvPr>
        </p:nvSpPr>
        <p:spPr>
          <a:xfrm>
            <a:off x="4761914" y="3132675"/>
            <a:ext cx="1769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898" name="Google Shape;898;p26"/>
          <p:cNvGrpSpPr/>
          <p:nvPr/>
        </p:nvGrpSpPr>
        <p:grpSpPr>
          <a:xfrm>
            <a:off x="2" y="3638183"/>
            <a:ext cx="807100" cy="1502960"/>
            <a:chOff x="8010150" y="-301812"/>
            <a:chExt cx="1235042" cy="2299863"/>
          </a:xfrm>
        </p:grpSpPr>
        <p:sp>
          <p:nvSpPr>
            <p:cNvPr id="899" name="Google Shape;899;p2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26"/>
          <p:cNvGrpSpPr/>
          <p:nvPr/>
        </p:nvGrpSpPr>
        <p:grpSpPr>
          <a:xfrm>
            <a:off x="8186235" y="3049087"/>
            <a:ext cx="688731" cy="804268"/>
            <a:chOff x="8186235" y="3049087"/>
            <a:chExt cx="688731" cy="804268"/>
          </a:xfrm>
        </p:grpSpPr>
        <p:grpSp>
          <p:nvGrpSpPr>
            <p:cNvPr id="906" name="Google Shape;906;p26"/>
            <p:cNvGrpSpPr/>
            <p:nvPr/>
          </p:nvGrpSpPr>
          <p:grpSpPr>
            <a:xfrm>
              <a:off x="8650357" y="3049087"/>
              <a:ext cx="224609" cy="224609"/>
              <a:chOff x="6256132" y="600637"/>
              <a:chExt cx="224609" cy="224609"/>
            </a:xfrm>
          </p:grpSpPr>
          <p:cxnSp>
            <p:nvCxnSpPr>
              <p:cNvPr id="907" name="Google Shape;907;p2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2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9" name="Google Shape;909;p2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26"/>
            <p:cNvGrpSpPr/>
            <p:nvPr/>
          </p:nvGrpSpPr>
          <p:grpSpPr>
            <a:xfrm>
              <a:off x="8186235" y="3315080"/>
              <a:ext cx="538388" cy="538274"/>
              <a:chOff x="527450" y="1076100"/>
              <a:chExt cx="570750" cy="570750"/>
            </a:xfrm>
          </p:grpSpPr>
          <p:cxnSp>
            <p:nvCxnSpPr>
              <p:cNvPr id="914" name="Google Shape;914;p2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2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2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27"/>
          <p:cNvSpPr txBox="1"/>
          <p:nvPr>
            <p:ph idx="1" type="subTitle"/>
          </p:nvPr>
        </p:nvSpPr>
        <p:spPr>
          <a:xfrm>
            <a:off x="1396538" y="2149200"/>
            <a:ext cx="179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27"/>
          <p:cNvSpPr txBox="1"/>
          <p:nvPr>
            <p:ph idx="2" type="subTitle"/>
          </p:nvPr>
        </p:nvSpPr>
        <p:spPr>
          <a:xfrm>
            <a:off x="3673088" y="2149200"/>
            <a:ext cx="180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27"/>
          <p:cNvSpPr txBox="1"/>
          <p:nvPr>
            <p:ph idx="3" type="subTitle"/>
          </p:nvPr>
        </p:nvSpPr>
        <p:spPr>
          <a:xfrm>
            <a:off x="1396538" y="3904725"/>
            <a:ext cx="179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7"/>
          <p:cNvSpPr txBox="1"/>
          <p:nvPr>
            <p:ph idx="4" type="subTitle"/>
          </p:nvPr>
        </p:nvSpPr>
        <p:spPr>
          <a:xfrm>
            <a:off x="3673088" y="3904725"/>
            <a:ext cx="180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27"/>
          <p:cNvSpPr txBox="1"/>
          <p:nvPr>
            <p:ph idx="5" type="subTitle"/>
          </p:nvPr>
        </p:nvSpPr>
        <p:spPr>
          <a:xfrm>
            <a:off x="5956325" y="2149200"/>
            <a:ext cx="1787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7"/>
          <p:cNvSpPr txBox="1"/>
          <p:nvPr>
            <p:ph idx="6" type="subTitle"/>
          </p:nvPr>
        </p:nvSpPr>
        <p:spPr>
          <a:xfrm>
            <a:off x="5956325" y="3904725"/>
            <a:ext cx="1787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27"/>
          <p:cNvSpPr txBox="1"/>
          <p:nvPr>
            <p:ph idx="7" type="subTitle"/>
          </p:nvPr>
        </p:nvSpPr>
        <p:spPr>
          <a:xfrm>
            <a:off x="1400060" y="1771175"/>
            <a:ext cx="1787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29" name="Google Shape;929;p27"/>
          <p:cNvSpPr txBox="1"/>
          <p:nvPr>
            <p:ph idx="8" type="subTitle"/>
          </p:nvPr>
        </p:nvSpPr>
        <p:spPr>
          <a:xfrm>
            <a:off x="3676626" y="1771175"/>
            <a:ext cx="17946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0" name="Google Shape;930;p27"/>
          <p:cNvSpPr txBox="1"/>
          <p:nvPr>
            <p:ph idx="9" type="subTitle"/>
          </p:nvPr>
        </p:nvSpPr>
        <p:spPr>
          <a:xfrm>
            <a:off x="5959837" y="1771175"/>
            <a:ext cx="17808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1" name="Google Shape;931;p27"/>
          <p:cNvSpPr txBox="1"/>
          <p:nvPr>
            <p:ph idx="13" type="subTitle"/>
          </p:nvPr>
        </p:nvSpPr>
        <p:spPr>
          <a:xfrm>
            <a:off x="1400060" y="3526550"/>
            <a:ext cx="17877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2" name="Google Shape;932;p27"/>
          <p:cNvSpPr txBox="1"/>
          <p:nvPr>
            <p:ph idx="14" type="subTitle"/>
          </p:nvPr>
        </p:nvSpPr>
        <p:spPr>
          <a:xfrm>
            <a:off x="3676626" y="3526550"/>
            <a:ext cx="17946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33" name="Google Shape;933;p27"/>
          <p:cNvSpPr txBox="1"/>
          <p:nvPr>
            <p:ph idx="15" type="subTitle"/>
          </p:nvPr>
        </p:nvSpPr>
        <p:spPr>
          <a:xfrm>
            <a:off x="5959837" y="3526550"/>
            <a:ext cx="1780800" cy="5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934" name="Google Shape;934;p27"/>
          <p:cNvGrpSpPr/>
          <p:nvPr/>
        </p:nvGrpSpPr>
        <p:grpSpPr>
          <a:xfrm flipH="1">
            <a:off x="91721" y="1281958"/>
            <a:ext cx="8694360" cy="2087022"/>
            <a:chOff x="356861" y="1281958"/>
            <a:chExt cx="8694360" cy="2087022"/>
          </a:xfrm>
        </p:grpSpPr>
        <p:grpSp>
          <p:nvGrpSpPr>
            <p:cNvPr id="935" name="Google Shape;935;p27"/>
            <p:cNvGrpSpPr/>
            <p:nvPr/>
          </p:nvGrpSpPr>
          <p:grpSpPr>
            <a:xfrm>
              <a:off x="8292877" y="2621869"/>
              <a:ext cx="617551" cy="617494"/>
              <a:chOff x="527450" y="1076100"/>
              <a:chExt cx="570750" cy="570750"/>
            </a:xfrm>
          </p:grpSpPr>
          <p:cxnSp>
            <p:nvCxnSpPr>
              <p:cNvPr id="936" name="Google Shape;936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8" name="Google Shape;938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2" name="Google Shape;942;p27"/>
            <p:cNvGrpSpPr/>
            <p:nvPr/>
          </p:nvGrpSpPr>
          <p:grpSpPr>
            <a:xfrm>
              <a:off x="8659686" y="1281958"/>
              <a:ext cx="391535" cy="391535"/>
              <a:chOff x="527450" y="1076100"/>
              <a:chExt cx="570750" cy="570750"/>
            </a:xfrm>
          </p:grpSpPr>
          <p:cxnSp>
            <p:nvCxnSpPr>
              <p:cNvPr id="943" name="Google Shape;943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5" name="Google Shape;945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27"/>
            <p:cNvGrpSpPr/>
            <p:nvPr/>
          </p:nvGrpSpPr>
          <p:grpSpPr>
            <a:xfrm>
              <a:off x="356861" y="2977446"/>
              <a:ext cx="391535" cy="391535"/>
              <a:chOff x="527450" y="1076100"/>
              <a:chExt cx="570750" cy="570750"/>
            </a:xfrm>
          </p:grpSpPr>
          <p:cxnSp>
            <p:nvCxnSpPr>
              <p:cNvPr id="950" name="Google Shape;950;p2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2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2" name="Google Shape;952;p2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6" name="Google Shape;956;p27"/>
          <p:cNvGrpSpPr/>
          <p:nvPr/>
        </p:nvGrpSpPr>
        <p:grpSpPr>
          <a:xfrm flipH="1">
            <a:off x="8691452" y="3390317"/>
            <a:ext cx="452543" cy="1753183"/>
            <a:chOff x="6142693" y="1210471"/>
            <a:chExt cx="350672" cy="1358530"/>
          </a:xfrm>
        </p:grpSpPr>
        <p:sp>
          <p:nvSpPr>
            <p:cNvPr id="957" name="Google Shape;957;p27"/>
            <p:cNvSpPr/>
            <p:nvPr/>
          </p:nvSpPr>
          <p:spPr>
            <a:xfrm>
              <a:off x="6366475" y="2425725"/>
              <a:ext cx="124228" cy="143275"/>
            </a:xfrm>
            <a:custGeom>
              <a:rect b="b" l="l" r="r" t="t"/>
              <a:pathLst>
                <a:path extrusionOk="0" h="3555" w="3082">
                  <a:moveTo>
                    <a:pt x="1354" y="0"/>
                  </a:moveTo>
                  <a:lnTo>
                    <a:pt x="0" y="1268"/>
                  </a:lnTo>
                  <a:lnTo>
                    <a:pt x="1469" y="3341"/>
                  </a:lnTo>
                  <a:cubicBezTo>
                    <a:pt x="1577" y="3486"/>
                    <a:pt x="1736" y="3555"/>
                    <a:pt x="1892" y="3555"/>
                  </a:cubicBezTo>
                  <a:cubicBezTo>
                    <a:pt x="2110" y="3555"/>
                    <a:pt x="2324" y="3420"/>
                    <a:pt x="2391" y="3169"/>
                  </a:cubicBezTo>
                  <a:lnTo>
                    <a:pt x="3082" y="720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422176" y="2546429"/>
              <a:ext cx="41839" cy="22005"/>
            </a:xfrm>
            <a:custGeom>
              <a:rect b="b" l="l" r="r" t="t"/>
              <a:pathLst>
                <a:path extrusionOk="0" h="546" w="1038">
                  <a:moveTo>
                    <a:pt x="686" y="1"/>
                  </a:moveTo>
                  <a:cubicBezTo>
                    <a:pt x="449" y="1"/>
                    <a:pt x="212" y="78"/>
                    <a:pt x="1" y="231"/>
                  </a:cubicBezTo>
                  <a:lnTo>
                    <a:pt x="87" y="318"/>
                  </a:lnTo>
                  <a:cubicBezTo>
                    <a:pt x="196" y="474"/>
                    <a:pt x="354" y="545"/>
                    <a:pt x="511" y="545"/>
                  </a:cubicBezTo>
                  <a:cubicBezTo>
                    <a:pt x="729" y="545"/>
                    <a:pt x="942" y="408"/>
                    <a:pt x="1009" y="174"/>
                  </a:cubicBezTo>
                  <a:lnTo>
                    <a:pt x="1038" y="58"/>
                  </a:lnTo>
                  <a:cubicBezTo>
                    <a:pt x="922" y="20"/>
                    <a:pt x="80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251586" y="1349867"/>
              <a:ext cx="241779" cy="1131116"/>
            </a:xfrm>
            <a:custGeom>
              <a:rect b="b" l="l" r="r" t="t"/>
              <a:pathLst>
                <a:path extrusionOk="0" h="27223" w="5819">
                  <a:moveTo>
                    <a:pt x="1038" y="1"/>
                  </a:moveTo>
                  <a:lnTo>
                    <a:pt x="1" y="174"/>
                  </a:lnTo>
                  <a:lnTo>
                    <a:pt x="4753" y="26787"/>
                  </a:lnTo>
                  <a:cubicBezTo>
                    <a:pt x="4780" y="27054"/>
                    <a:pt x="5029" y="27222"/>
                    <a:pt x="5295" y="27222"/>
                  </a:cubicBezTo>
                  <a:cubicBezTo>
                    <a:pt x="5316" y="27222"/>
                    <a:pt x="5337" y="27221"/>
                    <a:pt x="5358" y="27219"/>
                  </a:cubicBezTo>
                  <a:cubicBezTo>
                    <a:pt x="5646" y="27162"/>
                    <a:pt x="5819" y="26874"/>
                    <a:pt x="5790" y="26586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210875" y="1357055"/>
              <a:ext cx="241779" cy="1131365"/>
            </a:xfrm>
            <a:custGeom>
              <a:rect b="b" l="l" r="r" t="t"/>
              <a:pathLst>
                <a:path extrusionOk="0" h="27229" w="5819">
                  <a:moveTo>
                    <a:pt x="1038" y="1"/>
                  </a:moveTo>
                  <a:lnTo>
                    <a:pt x="1" y="202"/>
                  </a:lnTo>
                  <a:lnTo>
                    <a:pt x="4724" y="26787"/>
                  </a:lnTo>
                  <a:cubicBezTo>
                    <a:pt x="4775" y="27042"/>
                    <a:pt x="5007" y="27229"/>
                    <a:pt x="5259" y="27229"/>
                  </a:cubicBezTo>
                  <a:cubicBezTo>
                    <a:pt x="5291" y="27229"/>
                    <a:pt x="5325" y="27226"/>
                    <a:pt x="5358" y="27219"/>
                  </a:cubicBezTo>
                  <a:cubicBezTo>
                    <a:pt x="5646" y="27161"/>
                    <a:pt x="5819" y="26902"/>
                    <a:pt x="5761" y="26614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166625" y="1365448"/>
              <a:ext cx="242943" cy="1131074"/>
            </a:xfrm>
            <a:custGeom>
              <a:rect b="b" l="l" r="r" t="t"/>
              <a:pathLst>
                <a:path extrusionOk="0" h="27222" w="5847">
                  <a:moveTo>
                    <a:pt x="1066" y="0"/>
                  </a:moveTo>
                  <a:lnTo>
                    <a:pt x="0" y="173"/>
                  </a:lnTo>
                  <a:lnTo>
                    <a:pt x="4753" y="26787"/>
                  </a:lnTo>
                  <a:cubicBezTo>
                    <a:pt x="4806" y="27054"/>
                    <a:pt x="5058" y="27222"/>
                    <a:pt x="5324" y="27222"/>
                  </a:cubicBezTo>
                  <a:cubicBezTo>
                    <a:pt x="5344" y="27222"/>
                    <a:pt x="5365" y="27221"/>
                    <a:pt x="5386" y="27219"/>
                  </a:cubicBezTo>
                  <a:cubicBezTo>
                    <a:pt x="5674" y="27161"/>
                    <a:pt x="5847" y="26873"/>
                    <a:pt x="5789" y="26585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142693" y="1210471"/>
              <a:ext cx="148417" cy="132254"/>
            </a:xfrm>
            <a:custGeom>
              <a:rect b="b" l="l" r="r" t="t"/>
              <a:pathLst>
                <a:path extrusionOk="0" h="3183" w="3572">
                  <a:moveTo>
                    <a:pt x="1770" y="0"/>
                  </a:moveTo>
                  <a:cubicBezTo>
                    <a:pt x="1613" y="0"/>
                    <a:pt x="1454" y="24"/>
                    <a:pt x="1296" y="72"/>
                  </a:cubicBezTo>
                  <a:cubicBezTo>
                    <a:pt x="461" y="360"/>
                    <a:pt x="0" y="1253"/>
                    <a:pt x="259" y="2089"/>
                  </a:cubicBezTo>
                  <a:cubicBezTo>
                    <a:pt x="489" y="2755"/>
                    <a:pt x="1103" y="3183"/>
                    <a:pt x="1766" y="3183"/>
                  </a:cubicBezTo>
                  <a:cubicBezTo>
                    <a:pt x="1935" y="3183"/>
                    <a:pt x="2106" y="3155"/>
                    <a:pt x="2275" y="3097"/>
                  </a:cubicBezTo>
                  <a:cubicBezTo>
                    <a:pt x="3111" y="2837"/>
                    <a:pt x="3572" y="1945"/>
                    <a:pt x="3312" y="1109"/>
                  </a:cubicBezTo>
                  <a:cubicBezTo>
                    <a:pt x="3079" y="431"/>
                    <a:pt x="2447" y="0"/>
                    <a:pt x="1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178591" y="1217493"/>
              <a:ext cx="91576" cy="37810"/>
            </a:xfrm>
            <a:custGeom>
              <a:rect b="b" l="l" r="r" t="t"/>
              <a:pathLst>
                <a:path extrusionOk="0" h="910" w="2204">
                  <a:moveTo>
                    <a:pt x="899" y="1"/>
                  </a:moveTo>
                  <a:cubicBezTo>
                    <a:pt x="821" y="1"/>
                    <a:pt x="742" y="7"/>
                    <a:pt x="663" y="19"/>
                  </a:cubicBezTo>
                  <a:cubicBezTo>
                    <a:pt x="461" y="47"/>
                    <a:pt x="259" y="163"/>
                    <a:pt x="87" y="278"/>
                  </a:cubicBezTo>
                  <a:cubicBezTo>
                    <a:pt x="29" y="335"/>
                    <a:pt x="0" y="393"/>
                    <a:pt x="0" y="451"/>
                  </a:cubicBezTo>
                  <a:cubicBezTo>
                    <a:pt x="0" y="479"/>
                    <a:pt x="29" y="508"/>
                    <a:pt x="29" y="537"/>
                  </a:cubicBezTo>
                  <a:cubicBezTo>
                    <a:pt x="65" y="573"/>
                    <a:pt x="122" y="597"/>
                    <a:pt x="181" y="597"/>
                  </a:cubicBezTo>
                  <a:cubicBezTo>
                    <a:pt x="218" y="597"/>
                    <a:pt x="255" y="588"/>
                    <a:pt x="288" y="566"/>
                  </a:cubicBezTo>
                  <a:cubicBezTo>
                    <a:pt x="432" y="451"/>
                    <a:pt x="576" y="393"/>
                    <a:pt x="749" y="364"/>
                  </a:cubicBezTo>
                  <a:cubicBezTo>
                    <a:pt x="800" y="357"/>
                    <a:pt x="852" y="353"/>
                    <a:pt x="904" y="353"/>
                  </a:cubicBezTo>
                  <a:cubicBezTo>
                    <a:pt x="1259" y="353"/>
                    <a:pt x="1614" y="523"/>
                    <a:pt x="1815" y="825"/>
                  </a:cubicBezTo>
                  <a:cubicBezTo>
                    <a:pt x="1849" y="885"/>
                    <a:pt x="1901" y="909"/>
                    <a:pt x="1954" y="909"/>
                  </a:cubicBezTo>
                  <a:cubicBezTo>
                    <a:pt x="2078" y="909"/>
                    <a:pt x="2204" y="774"/>
                    <a:pt x="2103" y="652"/>
                  </a:cubicBezTo>
                  <a:cubicBezTo>
                    <a:pt x="1830" y="230"/>
                    <a:pt x="1385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151045" y="1264900"/>
              <a:ext cx="146048" cy="107781"/>
            </a:xfrm>
            <a:custGeom>
              <a:rect b="b" l="l" r="r" t="t"/>
              <a:pathLst>
                <a:path extrusionOk="0" h="2594" w="3515">
                  <a:moveTo>
                    <a:pt x="3140" y="1"/>
                  </a:moveTo>
                  <a:lnTo>
                    <a:pt x="1" y="548"/>
                  </a:lnTo>
                  <a:lnTo>
                    <a:pt x="375" y="2593"/>
                  </a:lnTo>
                  <a:lnTo>
                    <a:pt x="3515" y="2046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283876" y="1438242"/>
              <a:ext cx="205880" cy="1024831"/>
            </a:xfrm>
            <a:custGeom>
              <a:rect b="b" l="l" r="r" t="t"/>
              <a:pathLst>
                <a:path extrusionOk="0" h="24665" w="4955">
                  <a:moveTo>
                    <a:pt x="341" y="1"/>
                  </a:moveTo>
                  <a:cubicBezTo>
                    <a:pt x="324" y="1"/>
                    <a:pt x="307" y="2"/>
                    <a:pt x="289" y="5"/>
                  </a:cubicBezTo>
                  <a:cubicBezTo>
                    <a:pt x="116" y="34"/>
                    <a:pt x="1" y="178"/>
                    <a:pt x="30" y="351"/>
                  </a:cubicBezTo>
                  <a:lnTo>
                    <a:pt x="4321" y="24401"/>
                  </a:lnTo>
                  <a:cubicBezTo>
                    <a:pt x="4347" y="24556"/>
                    <a:pt x="4489" y="24665"/>
                    <a:pt x="4642" y="24665"/>
                  </a:cubicBezTo>
                  <a:cubicBezTo>
                    <a:pt x="4660" y="24665"/>
                    <a:pt x="4678" y="24663"/>
                    <a:pt x="4696" y="24660"/>
                  </a:cubicBezTo>
                  <a:cubicBezTo>
                    <a:pt x="4868" y="24631"/>
                    <a:pt x="4955" y="24487"/>
                    <a:pt x="4955" y="24315"/>
                  </a:cubicBezTo>
                  <a:lnTo>
                    <a:pt x="663" y="264"/>
                  </a:lnTo>
                  <a:cubicBezTo>
                    <a:pt x="612" y="110"/>
                    <a:pt x="49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/>
          <p:cNvSpPr txBox="1"/>
          <p:nvPr>
            <p:ph hasCustomPrompt="1" type="title"/>
          </p:nvPr>
        </p:nvSpPr>
        <p:spPr>
          <a:xfrm>
            <a:off x="3075725" y="1081488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8" name="Google Shape;968;p28"/>
          <p:cNvSpPr txBox="1"/>
          <p:nvPr>
            <p:ph idx="1" type="subTitle"/>
          </p:nvPr>
        </p:nvSpPr>
        <p:spPr>
          <a:xfrm>
            <a:off x="3075725" y="1898859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9" name="Google Shape;969;p28"/>
          <p:cNvSpPr txBox="1"/>
          <p:nvPr>
            <p:ph hasCustomPrompt="1" idx="2" type="title"/>
          </p:nvPr>
        </p:nvSpPr>
        <p:spPr>
          <a:xfrm>
            <a:off x="1393838" y="2843522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0" name="Google Shape;970;p28"/>
          <p:cNvSpPr txBox="1"/>
          <p:nvPr>
            <p:ph idx="3" type="subTitle"/>
          </p:nvPr>
        </p:nvSpPr>
        <p:spPr>
          <a:xfrm>
            <a:off x="1393838" y="3660889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28"/>
          <p:cNvSpPr txBox="1"/>
          <p:nvPr>
            <p:ph hasCustomPrompt="1" idx="4" type="title"/>
          </p:nvPr>
        </p:nvSpPr>
        <p:spPr>
          <a:xfrm>
            <a:off x="4757613" y="2843506"/>
            <a:ext cx="2992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2" name="Google Shape;972;p28"/>
          <p:cNvSpPr txBox="1"/>
          <p:nvPr>
            <p:ph idx="5" type="subTitle"/>
          </p:nvPr>
        </p:nvSpPr>
        <p:spPr>
          <a:xfrm>
            <a:off x="4757613" y="3660886"/>
            <a:ext cx="2992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9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5" name="Google Shape;975;p29"/>
          <p:cNvSpPr txBox="1"/>
          <p:nvPr>
            <p:ph idx="1" type="subTitle"/>
          </p:nvPr>
        </p:nvSpPr>
        <p:spPr>
          <a:xfrm>
            <a:off x="9385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6" name="Google Shape;976;p29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77" name="Google Shape;977;p29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8" name="Google Shape;978;p29"/>
          <p:cNvSpPr txBox="1"/>
          <p:nvPr>
            <p:ph idx="4" type="subTitle"/>
          </p:nvPr>
        </p:nvSpPr>
        <p:spPr>
          <a:xfrm>
            <a:off x="34854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9" name="Google Shape;979;p29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80" name="Google Shape;980;p29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1" name="Google Shape;981;p29"/>
          <p:cNvSpPr txBox="1"/>
          <p:nvPr>
            <p:ph idx="7" type="subTitle"/>
          </p:nvPr>
        </p:nvSpPr>
        <p:spPr>
          <a:xfrm>
            <a:off x="6032300" y="3504600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2" name="Google Shape;982;p29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83" name="Google Shape;98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84" name="Google Shape;984;p29"/>
          <p:cNvGrpSpPr/>
          <p:nvPr/>
        </p:nvGrpSpPr>
        <p:grpSpPr>
          <a:xfrm>
            <a:off x="488607" y="1808996"/>
            <a:ext cx="8515991" cy="2240951"/>
            <a:chOff x="488607" y="1808996"/>
            <a:chExt cx="8515991" cy="2240951"/>
          </a:xfrm>
        </p:grpSpPr>
        <p:grpSp>
          <p:nvGrpSpPr>
            <p:cNvPr id="985" name="Google Shape;985;p29"/>
            <p:cNvGrpSpPr/>
            <p:nvPr/>
          </p:nvGrpSpPr>
          <p:grpSpPr>
            <a:xfrm>
              <a:off x="488607" y="2823237"/>
              <a:ext cx="224609" cy="224609"/>
              <a:chOff x="6256132" y="600637"/>
              <a:chExt cx="224609" cy="224609"/>
            </a:xfrm>
          </p:grpSpPr>
          <p:cxnSp>
            <p:nvCxnSpPr>
              <p:cNvPr id="986" name="Google Shape;986;p2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2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8" name="Google Shape;988;p2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29"/>
            <p:cNvGrpSpPr/>
            <p:nvPr/>
          </p:nvGrpSpPr>
          <p:grpSpPr>
            <a:xfrm>
              <a:off x="8486986" y="1808996"/>
              <a:ext cx="391535" cy="391535"/>
              <a:chOff x="527450" y="1076100"/>
              <a:chExt cx="570750" cy="570750"/>
            </a:xfrm>
          </p:grpSpPr>
          <p:cxnSp>
            <p:nvCxnSpPr>
              <p:cNvPr id="993" name="Google Shape;993;p2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2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5" name="Google Shape;995;p2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9"/>
            <p:cNvGrpSpPr/>
            <p:nvPr/>
          </p:nvGrpSpPr>
          <p:grpSpPr>
            <a:xfrm>
              <a:off x="8523342" y="3568748"/>
              <a:ext cx="481256" cy="481199"/>
              <a:chOff x="527450" y="1076100"/>
              <a:chExt cx="570750" cy="570750"/>
            </a:xfrm>
          </p:grpSpPr>
          <p:cxnSp>
            <p:nvCxnSpPr>
              <p:cNvPr id="1000" name="Google Shape;1000;p2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2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2" name="Google Shape;1002;p2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6" name="Google Shape;1006;p29"/>
          <p:cNvGrpSpPr/>
          <p:nvPr/>
        </p:nvGrpSpPr>
        <p:grpSpPr>
          <a:xfrm>
            <a:off x="8205488" y="2518035"/>
            <a:ext cx="764769" cy="721682"/>
            <a:chOff x="762238" y="2252185"/>
            <a:chExt cx="764769" cy="721682"/>
          </a:xfrm>
        </p:grpSpPr>
        <p:sp>
          <p:nvSpPr>
            <p:cNvPr id="1007" name="Google Shape;1007;p29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0"/>
          <p:cNvSpPr txBox="1"/>
          <p:nvPr>
            <p:ph type="title"/>
          </p:nvPr>
        </p:nvSpPr>
        <p:spPr>
          <a:xfrm>
            <a:off x="3149125" y="792600"/>
            <a:ext cx="28458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2" name="Google Shape;1022;p30"/>
          <p:cNvSpPr txBox="1"/>
          <p:nvPr>
            <p:ph idx="1" type="subTitle"/>
          </p:nvPr>
        </p:nvSpPr>
        <p:spPr>
          <a:xfrm>
            <a:off x="3149098" y="1602900"/>
            <a:ext cx="2845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0"/>
          <p:cNvSpPr txBox="1"/>
          <p:nvPr/>
        </p:nvSpPr>
        <p:spPr>
          <a:xfrm>
            <a:off x="2803825" y="3413450"/>
            <a:ext cx="35364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1200" u="sng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24" name="Google Shape;1024;p30"/>
          <p:cNvGrpSpPr/>
          <p:nvPr/>
        </p:nvGrpSpPr>
        <p:grpSpPr>
          <a:xfrm>
            <a:off x="114311" y="3011448"/>
            <a:ext cx="970990" cy="1808152"/>
            <a:chOff x="8010150" y="-301812"/>
            <a:chExt cx="1235042" cy="2299863"/>
          </a:xfrm>
        </p:grpSpPr>
        <p:sp>
          <p:nvSpPr>
            <p:cNvPr id="1025" name="Google Shape;1025;p30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0"/>
          <p:cNvGrpSpPr/>
          <p:nvPr/>
        </p:nvGrpSpPr>
        <p:grpSpPr>
          <a:xfrm flipH="1" rot="9356492">
            <a:off x="5460792" y="-362364"/>
            <a:ext cx="5144718" cy="5763580"/>
            <a:chOff x="5486858" y="-776866"/>
            <a:chExt cx="5144323" cy="5763137"/>
          </a:xfrm>
        </p:grpSpPr>
        <p:sp>
          <p:nvSpPr>
            <p:cNvPr id="1032" name="Google Shape;1032;p30"/>
            <p:cNvSpPr/>
            <p:nvPr/>
          </p:nvSpPr>
          <p:spPr>
            <a:xfrm flipH="1" rot="868120">
              <a:off x="5960446" y="283383"/>
              <a:ext cx="3890474" cy="4284818"/>
            </a:xfrm>
            <a:custGeom>
              <a:rect b="b" l="l" r="r" t="t"/>
              <a:pathLst>
                <a:path extrusionOk="0" h="97324" w="88367">
                  <a:moveTo>
                    <a:pt x="88136" y="0"/>
                  </a:moveTo>
                  <a:cubicBezTo>
                    <a:pt x="86235" y="5501"/>
                    <a:pt x="83643" y="11694"/>
                    <a:pt x="78977" y="15986"/>
                  </a:cubicBezTo>
                  <a:cubicBezTo>
                    <a:pt x="74196" y="20392"/>
                    <a:pt x="67370" y="21948"/>
                    <a:pt x="62675" y="22754"/>
                  </a:cubicBezTo>
                  <a:cubicBezTo>
                    <a:pt x="58211" y="23503"/>
                    <a:pt x="53689" y="24166"/>
                    <a:pt x="49311" y="24799"/>
                  </a:cubicBezTo>
                  <a:cubicBezTo>
                    <a:pt x="46113" y="25260"/>
                    <a:pt x="42830" y="25721"/>
                    <a:pt x="39604" y="26239"/>
                  </a:cubicBezTo>
                  <a:cubicBezTo>
                    <a:pt x="35629" y="26844"/>
                    <a:pt x="31136" y="27535"/>
                    <a:pt x="26960" y="28947"/>
                  </a:cubicBezTo>
                  <a:cubicBezTo>
                    <a:pt x="22207" y="30502"/>
                    <a:pt x="18665" y="32662"/>
                    <a:pt x="16044" y="35600"/>
                  </a:cubicBezTo>
                  <a:cubicBezTo>
                    <a:pt x="14027" y="37818"/>
                    <a:pt x="12587" y="40554"/>
                    <a:pt x="11608" y="43895"/>
                  </a:cubicBezTo>
                  <a:cubicBezTo>
                    <a:pt x="10744" y="46977"/>
                    <a:pt x="10254" y="50117"/>
                    <a:pt x="10110" y="53314"/>
                  </a:cubicBezTo>
                  <a:cubicBezTo>
                    <a:pt x="9966" y="55675"/>
                    <a:pt x="9880" y="58124"/>
                    <a:pt x="9822" y="60514"/>
                  </a:cubicBezTo>
                  <a:cubicBezTo>
                    <a:pt x="9390" y="72410"/>
                    <a:pt x="8987" y="84766"/>
                    <a:pt x="1758" y="94386"/>
                  </a:cubicBezTo>
                  <a:cubicBezTo>
                    <a:pt x="1066" y="95250"/>
                    <a:pt x="490" y="96201"/>
                    <a:pt x="1" y="97209"/>
                  </a:cubicBezTo>
                  <a:lnTo>
                    <a:pt x="231" y="97324"/>
                  </a:lnTo>
                  <a:cubicBezTo>
                    <a:pt x="692" y="96345"/>
                    <a:pt x="1297" y="95394"/>
                    <a:pt x="1959" y="94559"/>
                  </a:cubicBezTo>
                  <a:cubicBezTo>
                    <a:pt x="5214" y="90238"/>
                    <a:pt x="7403" y="84910"/>
                    <a:pt x="8584" y="78343"/>
                  </a:cubicBezTo>
                  <a:cubicBezTo>
                    <a:pt x="9649" y="72554"/>
                    <a:pt x="9851" y="66448"/>
                    <a:pt x="10053" y="60543"/>
                  </a:cubicBezTo>
                  <a:cubicBezTo>
                    <a:pt x="10139" y="58152"/>
                    <a:pt x="10226" y="55704"/>
                    <a:pt x="10370" y="53342"/>
                  </a:cubicBezTo>
                  <a:cubicBezTo>
                    <a:pt x="10658" y="48302"/>
                    <a:pt x="11608" y="40957"/>
                    <a:pt x="16245" y="35773"/>
                  </a:cubicBezTo>
                  <a:cubicBezTo>
                    <a:pt x="22092" y="29235"/>
                    <a:pt x="31827" y="27708"/>
                    <a:pt x="39633" y="26499"/>
                  </a:cubicBezTo>
                  <a:cubicBezTo>
                    <a:pt x="42859" y="25980"/>
                    <a:pt x="46171" y="25490"/>
                    <a:pt x="49339" y="25058"/>
                  </a:cubicBezTo>
                  <a:cubicBezTo>
                    <a:pt x="53717" y="24425"/>
                    <a:pt x="58268" y="23762"/>
                    <a:pt x="62704" y="23013"/>
                  </a:cubicBezTo>
                  <a:cubicBezTo>
                    <a:pt x="67456" y="22207"/>
                    <a:pt x="74311" y="20623"/>
                    <a:pt x="79121" y="16187"/>
                  </a:cubicBezTo>
                  <a:cubicBezTo>
                    <a:pt x="83845" y="11838"/>
                    <a:pt x="86437" y="5617"/>
                    <a:pt x="88367" y="87"/>
                  </a:cubicBezTo>
                  <a:lnTo>
                    <a:pt x="88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 flipH="1" rot="868120">
              <a:off x="6024005" y="220445"/>
              <a:ext cx="3852435" cy="4298774"/>
            </a:xfrm>
            <a:custGeom>
              <a:rect b="b" l="l" r="r" t="t"/>
              <a:pathLst>
                <a:path extrusionOk="0" h="97641" w="87503">
                  <a:moveTo>
                    <a:pt x="87301" y="0"/>
                  </a:moveTo>
                  <a:cubicBezTo>
                    <a:pt x="85141" y="5387"/>
                    <a:pt x="82548" y="10888"/>
                    <a:pt x="77997" y="14949"/>
                  </a:cubicBezTo>
                  <a:cubicBezTo>
                    <a:pt x="73418" y="19010"/>
                    <a:pt x="67197" y="20652"/>
                    <a:pt x="62300" y="21631"/>
                  </a:cubicBezTo>
                  <a:cubicBezTo>
                    <a:pt x="59362" y="22207"/>
                    <a:pt x="56424" y="22726"/>
                    <a:pt x="53544" y="23244"/>
                  </a:cubicBezTo>
                  <a:cubicBezTo>
                    <a:pt x="49224" y="23993"/>
                    <a:pt x="44788" y="24771"/>
                    <a:pt x="40468" y="25750"/>
                  </a:cubicBezTo>
                  <a:cubicBezTo>
                    <a:pt x="36752" y="26614"/>
                    <a:pt x="31280" y="28025"/>
                    <a:pt x="26412" y="30618"/>
                  </a:cubicBezTo>
                  <a:cubicBezTo>
                    <a:pt x="23330" y="32173"/>
                    <a:pt x="20594" y="34362"/>
                    <a:pt x="18376" y="37012"/>
                  </a:cubicBezTo>
                  <a:cubicBezTo>
                    <a:pt x="16907" y="38855"/>
                    <a:pt x="15640" y="40871"/>
                    <a:pt x="14689" y="43003"/>
                  </a:cubicBezTo>
                  <a:cubicBezTo>
                    <a:pt x="13048" y="46603"/>
                    <a:pt x="11924" y="50405"/>
                    <a:pt x="11377" y="54322"/>
                  </a:cubicBezTo>
                  <a:cubicBezTo>
                    <a:pt x="10888" y="57548"/>
                    <a:pt x="10600" y="60860"/>
                    <a:pt x="10283" y="64403"/>
                  </a:cubicBezTo>
                  <a:cubicBezTo>
                    <a:pt x="9937" y="68262"/>
                    <a:pt x="9591" y="72295"/>
                    <a:pt x="8958" y="76183"/>
                  </a:cubicBezTo>
                  <a:cubicBezTo>
                    <a:pt x="7748" y="83643"/>
                    <a:pt x="5386" y="89692"/>
                    <a:pt x="1728" y="94703"/>
                  </a:cubicBezTo>
                  <a:cubicBezTo>
                    <a:pt x="1066" y="95596"/>
                    <a:pt x="490" y="96547"/>
                    <a:pt x="0" y="97555"/>
                  </a:cubicBezTo>
                  <a:lnTo>
                    <a:pt x="231" y="97641"/>
                  </a:lnTo>
                  <a:cubicBezTo>
                    <a:pt x="663" y="96662"/>
                    <a:pt x="1239" y="95711"/>
                    <a:pt x="1901" y="94847"/>
                  </a:cubicBezTo>
                  <a:cubicBezTo>
                    <a:pt x="5588" y="89807"/>
                    <a:pt x="7979" y="83729"/>
                    <a:pt x="9188" y="76241"/>
                  </a:cubicBezTo>
                  <a:cubicBezTo>
                    <a:pt x="9822" y="72324"/>
                    <a:pt x="10168" y="68320"/>
                    <a:pt x="10542" y="64432"/>
                  </a:cubicBezTo>
                  <a:cubicBezTo>
                    <a:pt x="10830" y="60889"/>
                    <a:pt x="11118" y="57577"/>
                    <a:pt x="11608" y="54351"/>
                  </a:cubicBezTo>
                  <a:cubicBezTo>
                    <a:pt x="12184" y="50462"/>
                    <a:pt x="13278" y="46661"/>
                    <a:pt x="14920" y="43089"/>
                  </a:cubicBezTo>
                  <a:cubicBezTo>
                    <a:pt x="15870" y="40958"/>
                    <a:pt x="17109" y="38970"/>
                    <a:pt x="18578" y="37156"/>
                  </a:cubicBezTo>
                  <a:cubicBezTo>
                    <a:pt x="20767" y="34535"/>
                    <a:pt x="23474" y="32374"/>
                    <a:pt x="26527" y="30819"/>
                  </a:cubicBezTo>
                  <a:cubicBezTo>
                    <a:pt x="31366" y="28256"/>
                    <a:pt x="36839" y="26816"/>
                    <a:pt x="40525" y="25980"/>
                  </a:cubicBezTo>
                  <a:cubicBezTo>
                    <a:pt x="44817" y="25001"/>
                    <a:pt x="49281" y="24223"/>
                    <a:pt x="53602" y="23446"/>
                  </a:cubicBezTo>
                  <a:cubicBezTo>
                    <a:pt x="56453" y="22927"/>
                    <a:pt x="59420" y="22438"/>
                    <a:pt x="62358" y="21862"/>
                  </a:cubicBezTo>
                  <a:cubicBezTo>
                    <a:pt x="65180" y="21343"/>
                    <a:pt x="67974" y="20565"/>
                    <a:pt x="70682" y="19529"/>
                  </a:cubicBezTo>
                  <a:cubicBezTo>
                    <a:pt x="73418" y="18520"/>
                    <a:pt x="75953" y="17023"/>
                    <a:pt x="78141" y="15122"/>
                  </a:cubicBezTo>
                  <a:cubicBezTo>
                    <a:pt x="82692" y="11061"/>
                    <a:pt x="85342" y="5502"/>
                    <a:pt x="87502" y="87"/>
                  </a:cubicBezTo>
                  <a:lnTo>
                    <a:pt x="87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 flipH="1" rot="868120">
              <a:off x="6084934" y="157179"/>
              <a:ext cx="3816950" cy="4314007"/>
            </a:xfrm>
            <a:custGeom>
              <a:rect b="b" l="l" r="r" t="t"/>
              <a:pathLst>
                <a:path extrusionOk="0" h="97987" w="86697">
                  <a:moveTo>
                    <a:pt x="86495" y="1"/>
                  </a:moveTo>
                  <a:cubicBezTo>
                    <a:pt x="84191" y="4984"/>
                    <a:pt x="81454" y="10139"/>
                    <a:pt x="77048" y="13912"/>
                  </a:cubicBezTo>
                  <a:cubicBezTo>
                    <a:pt x="72641" y="17685"/>
                    <a:pt x="66679" y="19442"/>
                    <a:pt x="61955" y="20508"/>
                  </a:cubicBezTo>
                  <a:cubicBezTo>
                    <a:pt x="59708" y="20998"/>
                    <a:pt x="57404" y="21487"/>
                    <a:pt x="55215" y="21948"/>
                  </a:cubicBezTo>
                  <a:cubicBezTo>
                    <a:pt x="50607" y="22899"/>
                    <a:pt x="45854" y="23907"/>
                    <a:pt x="41332" y="25289"/>
                  </a:cubicBezTo>
                  <a:cubicBezTo>
                    <a:pt x="36666" y="26672"/>
                    <a:pt x="32231" y="28746"/>
                    <a:pt x="28170" y="31424"/>
                  </a:cubicBezTo>
                  <a:cubicBezTo>
                    <a:pt x="25318" y="33325"/>
                    <a:pt x="22812" y="35716"/>
                    <a:pt x="20739" y="38423"/>
                  </a:cubicBezTo>
                  <a:cubicBezTo>
                    <a:pt x="19327" y="40353"/>
                    <a:pt x="18060" y="42398"/>
                    <a:pt x="16965" y="44529"/>
                  </a:cubicBezTo>
                  <a:cubicBezTo>
                    <a:pt x="14863" y="48475"/>
                    <a:pt x="13509" y="51932"/>
                    <a:pt x="12645" y="55330"/>
                  </a:cubicBezTo>
                  <a:cubicBezTo>
                    <a:pt x="11666" y="59190"/>
                    <a:pt x="11090" y="63366"/>
                    <a:pt x="10485" y="67802"/>
                  </a:cubicBezTo>
                  <a:cubicBezTo>
                    <a:pt x="10082" y="70711"/>
                    <a:pt x="9678" y="73735"/>
                    <a:pt x="9131" y="76673"/>
                  </a:cubicBezTo>
                  <a:cubicBezTo>
                    <a:pt x="7864" y="83701"/>
                    <a:pt x="5358" y="89893"/>
                    <a:pt x="1700" y="95049"/>
                  </a:cubicBezTo>
                  <a:cubicBezTo>
                    <a:pt x="1038" y="95942"/>
                    <a:pt x="462" y="96892"/>
                    <a:pt x="1" y="97929"/>
                  </a:cubicBezTo>
                  <a:lnTo>
                    <a:pt x="202" y="97987"/>
                  </a:lnTo>
                  <a:cubicBezTo>
                    <a:pt x="663" y="96979"/>
                    <a:pt x="1210" y="96057"/>
                    <a:pt x="1873" y="95164"/>
                  </a:cubicBezTo>
                  <a:cubicBezTo>
                    <a:pt x="5531" y="90009"/>
                    <a:pt x="8065" y="83758"/>
                    <a:pt x="9333" y="76702"/>
                  </a:cubicBezTo>
                  <a:cubicBezTo>
                    <a:pt x="9880" y="73764"/>
                    <a:pt x="10283" y="70740"/>
                    <a:pt x="10687" y="67802"/>
                  </a:cubicBezTo>
                  <a:cubicBezTo>
                    <a:pt x="11320" y="63395"/>
                    <a:pt x="11896" y="59219"/>
                    <a:pt x="12847" y="55359"/>
                  </a:cubicBezTo>
                  <a:cubicBezTo>
                    <a:pt x="13682" y="51989"/>
                    <a:pt x="15065" y="48591"/>
                    <a:pt x="17138" y="44645"/>
                  </a:cubicBezTo>
                  <a:cubicBezTo>
                    <a:pt x="18233" y="42513"/>
                    <a:pt x="19471" y="40468"/>
                    <a:pt x="20911" y="38567"/>
                  </a:cubicBezTo>
                  <a:cubicBezTo>
                    <a:pt x="22956" y="35831"/>
                    <a:pt x="25462" y="33469"/>
                    <a:pt x="28285" y="31568"/>
                  </a:cubicBezTo>
                  <a:cubicBezTo>
                    <a:pt x="32346" y="28918"/>
                    <a:pt x="36753" y="26845"/>
                    <a:pt x="41390" y="25462"/>
                  </a:cubicBezTo>
                  <a:cubicBezTo>
                    <a:pt x="45883" y="24080"/>
                    <a:pt x="50636" y="23072"/>
                    <a:pt x="55244" y="22121"/>
                  </a:cubicBezTo>
                  <a:cubicBezTo>
                    <a:pt x="57462" y="21689"/>
                    <a:pt x="59737" y="21199"/>
                    <a:pt x="62013" y="20681"/>
                  </a:cubicBezTo>
                  <a:cubicBezTo>
                    <a:pt x="66736" y="19586"/>
                    <a:pt x="72756" y="17829"/>
                    <a:pt x="77192" y="14028"/>
                  </a:cubicBezTo>
                  <a:cubicBezTo>
                    <a:pt x="81598" y="10254"/>
                    <a:pt x="84363" y="5099"/>
                    <a:pt x="86696" y="87"/>
                  </a:cubicBezTo>
                  <a:lnTo>
                    <a:pt x="86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 flipH="1" rot="868120">
              <a:off x="6145864" y="93908"/>
              <a:ext cx="3781421" cy="4329240"/>
            </a:xfrm>
            <a:custGeom>
              <a:rect b="b" l="l" r="r" t="t"/>
              <a:pathLst>
                <a:path extrusionOk="0" h="98333" w="85890">
                  <a:moveTo>
                    <a:pt x="85717" y="1"/>
                  </a:moveTo>
                  <a:cubicBezTo>
                    <a:pt x="83240" y="4609"/>
                    <a:pt x="80302" y="9391"/>
                    <a:pt x="76097" y="12847"/>
                  </a:cubicBezTo>
                  <a:cubicBezTo>
                    <a:pt x="71892" y="16332"/>
                    <a:pt x="66419" y="18089"/>
                    <a:pt x="61638" y="19356"/>
                  </a:cubicBezTo>
                  <a:cubicBezTo>
                    <a:pt x="59794" y="19846"/>
                    <a:pt x="57980" y="20307"/>
                    <a:pt x="56194" y="20739"/>
                  </a:cubicBezTo>
                  <a:cubicBezTo>
                    <a:pt x="51298" y="21948"/>
                    <a:pt x="46689" y="23072"/>
                    <a:pt x="42254" y="24829"/>
                  </a:cubicBezTo>
                  <a:cubicBezTo>
                    <a:pt x="37760" y="26643"/>
                    <a:pt x="33613" y="29149"/>
                    <a:pt x="29955" y="32260"/>
                  </a:cubicBezTo>
                  <a:cubicBezTo>
                    <a:pt x="27334" y="34506"/>
                    <a:pt x="25030" y="37041"/>
                    <a:pt x="23071" y="39864"/>
                  </a:cubicBezTo>
                  <a:cubicBezTo>
                    <a:pt x="21833" y="41649"/>
                    <a:pt x="20709" y="43550"/>
                    <a:pt x="19615" y="45365"/>
                  </a:cubicBezTo>
                  <a:lnTo>
                    <a:pt x="19212" y="46056"/>
                  </a:lnTo>
                  <a:lnTo>
                    <a:pt x="18895" y="46575"/>
                  </a:lnTo>
                  <a:cubicBezTo>
                    <a:pt x="16965" y="49829"/>
                    <a:pt x="15122" y="52940"/>
                    <a:pt x="13912" y="56310"/>
                  </a:cubicBezTo>
                  <a:cubicBezTo>
                    <a:pt x="12357" y="60659"/>
                    <a:pt x="11464" y="65584"/>
                    <a:pt x="10513" y="70826"/>
                  </a:cubicBezTo>
                  <a:cubicBezTo>
                    <a:pt x="10139" y="72900"/>
                    <a:pt x="9764" y="75032"/>
                    <a:pt x="9332" y="77134"/>
                  </a:cubicBezTo>
                  <a:cubicBezTo>
                    <a:pt x="8007" y="83672"/>
                    <a:pt x="5415" y="89894"/>
                    <a:pt x="1642" y="95395"/>
                  </a:cubicBezTo>
                  <a:cubicBezTo>
                    <a:pt x="1008" y="96288"/>
                    <a:pt x="461" y="97238"/>
                    <a:pt x="0" y="98246"/>
                  </a:cubicBezTo>
                  <a:lnTo>
                    <a:pt x="173" y="98333"/>
                  </a:lnTo>
                  <a:cubicBezTo>
                    <a:pt x="634" y="97325"/>
                    <a:pt x="1181" y="96374"/>
                    <a:pt x="1815" y="95510"/>
                  </a:cubicBezTo>
                  <a:cubicBezTo>
                    <a:pt x="5588" y="89980"/>
                    <a:pt x="8209" y="83759"/>
                    <a:pt x="9505" y="77192"/>
                  </a:cubicBezTo>
                  <a:cubicBezTo>
                    <a:pt x="9937" y="75089"/>
                    <a:pt x="10340" y="72929"/>
                    <a:pt x="10715" y="70855"/>
                  </a:cubicBezTo>
                  <a:cubicBezTo>
                    <a:pt x="11637" y="65642"/>
                    <a:pt x="12529" y="60688"/>
                    <a:pt x="14085" y="56367"/>
                  </a:cubicBezTo>
                  <a:cubicBezTo>
                    <a:pt x="15295" y="53026"/>
                    <a:pt x="17051" y="50089"/>
                    <a:pt x="19068" y="46661"/>
                  </a:cubicBezTo>
                  <a:lnTo>
                    <a:pt x="19384" y="46143"/>
                  </a:lnTo>
                  <a:cubicBezTo>
                    <a:pt x="19528" y="45912"/>
                    <a:pt x="19644" y="45682"/>
                    <a:pt x="19788" y="45451"/>
                  </a:cubicBezTo>
                  <a:cubicBezTo>
                    <a:pt x="20882" y="43637"/>
                    <a:pt x="21977" y="41765"/>
                    <a:pt x="23215" y="39979"/>
                  </a:cubicBezTo>
                  <a:cubicBezTo>
                    <a:pt x="25174" y="37185"/>
                    <a:pt x="27478" y="34622"/>
                    <a:pt x="30070" y="32433"/>
                  </a:cubicBezTo>
                  <a:cubicBezTo>
                    <a:pt x="33728" y="29322"/>
                    <a:pt x="37847" y="26816"/>
                    <a:pt x="42311" y="25002"/>
                  </a:cubicBezTo>
                  <a:cubicBezTo>
                    <a:pt x="46747" y="23245"/>
                    <a:pt x="51355" y="22121"/>
                    <a:pt x="56252" y="20912"/>
                  </a:cubicBezTo>
                  <a:cubicBezTo>
                    <a:pt x="58037" y="20480"/>
                    <a:pt x="59881" y="20019"/>
                    <a:pt x="61695" y="19558"/>
                  </a:cubicBezTo>
                  <a:cubicBezTo>
                    <a:pt x="66505" y="18262"/>
                    <a:pt x="71949" y="16534"/>
                    <a:pt x="76241" y="12991"/>
                  </a:cubicBezTo>
                  <a:cubicBezTo>
                    <a:pt x="80503" y="9448"/>
                    <a:pt x="83384" y="4725"/>
                    <a:pt x="85890" y="87"/>
                  </a:cubicBezTo>
                  <a:lnTo>
                    <a:pt x="857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 flipH="1" rot="868120">
              <a:off x="6208203" y="30865"/>
              <a:ext cx="3744659" cy="4343152"/>
            </a:xfrm>
            <a:custGeom>
              <a:rect b="b" l="l" r="r" t="t"/>
              <a:pathLst>
                <a:path extrusionOk="0" h="98649" w="85055">
                  <a:moveTo>
                    <a:pt x="84911" y="0"/>
                  </a:moveTo>
                  <a:cubicBezTo>
                    <a:pt x="82434" y="3917"/>
                    <a:pt x="79438" y="8382"/>
                    <a:pt x="75147" y="11780"/>
                  </a:cubicBezTo>
                  <a:cubicBezTo>
                    <a:pt x="71143" y="14949"/>
                    <a:pt x="66132" y="16734"/>
                    <a:pt x="61293" y="18232"/>
                  </a:cubicBezTo>
                  <a:cubicBezTo>
                    <a:pt x="59881" y="18664"/>
                    <a:pt x="58412" y="19067"/>
                    <a:pt x="57001" y="19471"/>
                  </a:cubicBezTo>
                  <a:cubicBezTo>
                    <a:pt x="52076" y="20911"/>
                    <a:pt x="47468" y="22236"/>
                    <a:pt x="43147" y="24338"/>
                  </a:cubicBezTo>
                  <a:cubicBezTo>
                    <a:pt x="39230" y="26239"/>
                    <a:pt x="35601" y="29033"/>
                    <a:pt x="31741" y="33094"/>
                  </a:cubicBezTo>
                  <a:cubicBezTo>
                    <a:pt x="29380" y="35629"/>
                    <a:pt x="27248" y="38365"/>
                    <a:pt x="25405" y="41303"/>
                  </a:cubicBezTo>
                  <a:cubicBezTo>
                    <a:pt x="24829" y="42196"/>
                    <a:pt x="24253" y="43118"/>
                    <a:pt x="23705" y="44039"/>
                  </a:cubicBezTo>
                  <a:cubicBezTo>
                    <a:pt x="22985" y="45191"/>
                    <a:pt x="22208" y="46459"/>
                    <a:pt x="21488" y="47553"/>
                  </a:cubicBezTo>
                  <a:cubicBezTo>
                    <a:pt x="20768" y="48648"/>
                    <a:pt x="20048" y="49685"/>
                    <a:pt x="19327" y="50693"/>
                  </a:cubicBezTo>
                  <a:cubicBezTo>
                    <a:pt x="17772" y="52882"/>
                    <a:pt x="16303" y="54955"/>
                    <a:pt x="15180" y="57288"/>
                  </a:cubicBezTo>
                  <a:cubicBezTo>
                    <a:pt x="12904" y="62012"/>
                    <a:pt x="11695" y="67686"/>
                    <a:pt x="10370" y="73677"/>
                  </a:cubicBezTo>
                  <a:cubicBezTo>
                    <a:pt x="10111" y="74973"/>
                    <a:pt x="9823" y="76298"/>
                    <a:pt x="9506" y="77623"/>
                  </a:cubicBezTo>
                  <a:cubicBezTo>
                    <a:pt x="8008" y="84075"/>
                    <a:pt x="5329" y="90210"/>
                    <a:pt x="1614" y="95711"/>
                  </a:cubicBezTo>
                  <a:cubicBezTo>
                    <a:pt x="1009" y="96604"/>
                    <a:pt x="462" y="97583"/>
                    <a:pt x="1" y="98591"/>
                  </a:cubicBezTo>
                  <a:lnTo>
                    <a:pt x="174" y="98649"/>
                  </a:lnTo>
                  <a:cubicBezTo>
                    <a:pt x="606" y="97670"/>
                    <a:pt x="1153" y="96748"/>
                    <a:pt x="1758" y="95855"/>
                  </a:cubicBezTo>
                  <a:cubicBezTo>
                    <a:pt x="5502" y="90325"/>
                    <a:pt x="8181" y="84190"/>
                    <a:pt x="9679" y="77681"/>
                  </a:cubicBezTo>
                  <a:cubicBezTo>
                    <a:pt x="9995" y="76356"/>
                    <a:pt x="10283" y="75031"/>
                    <a:pt x="10543" y="73735"/>
                  </a:cubicBezTo>
                  <a:cubicBezTo>
                    <a:pt x="11868" y="67744"/>
                    <a:pt x="13077" y="62070"/>
                    <a:pt x="15353" y="57404"/>
                  </a:cubicBezTo>
                  <a:cubicBezTo>
                    <a:pt x="16447" y="55071"/>
                    <a:pt x="17916" y="52997"/>
                    <a:pt x="19471" y="50808"/>
                  </a:cubicBezTo>
                  <a:cubicBezTo>
                    <a:pt x="20163" y="49800"/>
                    <a:pt x="20854" y="48820"/>
                    <a:pt x="21632" y="47668"/>
                  </a:cubicBezTo>
                  <a:cubicBezTo>
                    <a:pt x="22381" y="46516"/>
                    <a:pt x="23129" y="45307"/>
                    <a:pt x="23849" y="44126"/>
                  </a:cubicBezTo>
                  <a:cubicBezTo>
                    <a:pt x="24397" y="43233"/>
                    <a:pt x="24973" y="42311"/>
                    <a:pt x="25549" y="41389"/>
                  </a:cubicBezTo>
                  <a:cubicBezTo>
                    <a:pt x="27392" y="38480"/>
                    <a:pt x="29495" y="35744"/>
                    <a:pt x="31857" y="33238"/>
                  </a:cubicBezTo>
                  <a:cubicBezTo>
                    <a:pt x="35716" y="29206"/>
                    <a:pt x="39345" y="26441"/>
                    <a:pt x="43205" y="24511"/>
                  </a:cubicBezTo>
                  <a:cubicBezTo>
                    <a:pt x="47496" y="22409"/>
                    <a:pt x="52134" y="21084"/>
                    <a:pt x="57059" y="19672"/>
                  </a:cubicBezTo>
                  <a:cubicBezTo>
                    <a:pt x="58470" y="19269"/>
                    <a:pt x="59910" y="18837"/>
                    <a:pt x="61350" y="18405"/>
                  </a:cubicBezTo>
                  <a:cubicBezTo>
                    <a:pt x="66189" y="16907"/>
                    <a:pt x="71230" y="15093"/>
                    <a:pt x="75262" y="11924"/>
                  </a:cubicBezTo>
                  <a:cubicBezTo>
                    <a:pt x="79582" y="8497"/>
                    <a:pt x="82578" y="4033"/>
                    <a:pt x="85055" y="87"/>
                  </a:cubicBezTo>
                  <a:lnTo>
                    <a:pt x="849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 flipH="1" rot="868120">
              <a:off x="6269133" y="-32407"/>
              <a:ext cx="3709129" cy="4358386"/>
            </a:xfrm>
            <a:custGeom>
              <a:rect b="b" l="l" r="r" t="t"/>
              <a:pathLst>
                <a:path extrusionOk="0" h="98995" w="84248">
                  <a:moveTo>
                    <a:pt x="84133" y="0"/>
                  </a:moveTo>
                  <a:cubicBezTo>
                    <a:pt x="81368" y="3716"/>
                    <a:pt x="78343" y="7633"/>
                    <a:pt x="74225" y="10744"/>
                  </a:cubicBezTo>
                  <a:cubicBezTo>
                    <a:pt x="70279" y="13710"/>
                    <a:pt x="65296" y="15583"/>
                    <a:pt x="60976" y="17080"/>
                  </a:cubicBezTo>
                  <a:cubicBezTo>
                    <a:pt x="59910" y="17455"/>
                    <a:pt x="58844" y="17800"/>
                    <a:pt x="57778" y="18175"/>
                  </a:cubicBezTo>
                  <a:cubicBezTo>
                    <a:pt x="52853" y="19817"/>
                    <a:pt x="48187" y="21401"/>
                    <a:pt x="44040" y="23878"/>
                  </a:cubicBezTo>
                  <a:cubicBezTo>
                    <a:pt x="39460" y="26614"/>
                    <a:pt x="36004" y="30675"/>
                    <a:pt x="33527" y="33930"/>
                  </a:cubicBezTo>
                  <a:cubicBezTo>
                    <a:pt x="31453" y="36580"/>
                    <a:pt x="29552" y="39719"/>
                    <a:pt x="27766" y="42715"/>
                  </a:cubicBezTo>
                  <a:lnTo>
                    <a:pt x="27363" y="43406"/>
                  </a:lnTo>
                  <a:cubicBezTo>
                    <a:pt x="26240" y="45307"/>
                    <a:pt x="25059" y="47294"/>
                    <a:pt x="23734" y="49080"/>
                  </a:cubicBezTo>
                  <a:cubicBezTo>
                    <a:pt x="22639" y="50578"/>
                    <a:pt x="21516" y="51903"/>
                    <a:pt x="20422" y="53170"/>
                  </a:cubicBezTo>
                  <a:cubicBezTo>
                    <a:pt x="18953" y="54754"/>
                    <a:pt x="17628" y="56482"/>
                    <a:pt x="16447" y="58297"/>
                  </a:cubicBezTo>
                  <a:cubicBezTo>
                    <a:pt x="13394" y="63251"/>
                    <a:pt x="11723" y="69991"/>
                    <a:pt x="10110" y="76471"/>
                  </a:cubicBezTo>
                  <a:cubicBezTo>
                    <a:pt x="9966" y="76990"/>
                    <a:pt x="9822" y="77537"/>
                    <a:pt x="9707" y="78084"/>
                  </a:cubicBezTo>
                  <a:cubicBezTo>
                    <a:pt x="8267" y="83845"/>
                    <a:pt x="5531" y="89893"/>
                    <a:pt x="1585" y="96028"/>
                  </a:cubicBezTo>
                  <a:cubicBezTo>
                    <a:pt x="980" y="96950"/>
                    <a:pt x="461" y="97929"/>
                    <a:pt x="1" y="98908"/>
                  </a:cubicBezTo>
                  <a:lnTo>
                    <a:pt x="145" y="98995"/>
                  </a:lnTo>
                  <a:cubicBezTo>
                    <a:pt x="605" y="97987"/>
                    <a:pt x="1153" y="97036"/>
                    <a:pt x="1757" y="96143"/>
                  </a:cubicBezTo>
                  <a:cubicBezTo>
                    <a:pt x="5703" y="89980"/>
                    <a:pt x="8440" y="83931"/>
                    <a:pt x="9880" y="78142"/>
                  </a:cubicBezTo>
                  <a:cubicBezTo>
                    <a:pt x="10024" y="77594"/>
                    <a:pt x="10139" y="77047"/>
                    <a:pt x="10283" y="76500"/>
                  </a:cubicBezTo>
                  <a:cubicBezTo>
                    <a:pt x="11896" y="70019"/>
                    <a:pt x="13567" y="63337"/>
                    <a:pt x="16620" y="58383"/>
                  </a:cubicBezTo>
                  <a:cubicBezTo>
                    <a:pt x="17800" y="56569"/>
                    <a:pt x="19125" y="54840"/>
                    <a:pt x="20566" y="53256"/>
                  </a:cubicBezTo>
                  <a:cubicBezTo>
                    <a:pt x="21660" y="51960"/>
                    <a:pt x="22812" y="50664"/>
                    <a:pt x="23878" y="49166"/>
                  </a:cubicBezTo>
                  <a:cubicBezTo>
                    <a:pt x="25203" y="47352"/>
                    <a:pt x="26384" y="45393"/>
                    <a:pt x="27536" y="43463"/>
                  </a:cubicBezTo>
                  <a:cubicBezTo>
                    <a:pt x="27651" y="43233"/>
                    <a:pt x="27795" y="43031"/>
                    <a:pt x="27910" y="42801"/>
                  </a:cubicBezTo>
                  <a:cubicBezTo>
                    <a:pt x="29696" y="39806"/>
                    <a:pt x="31597" y="36666"/>
                    <a:pt x="33642" y="34016"/>
                  </a:cubicBezTo>
                  <a:cubicBezTo>
                    <a:pt x="36119" y="30790"/>
                    <a:pt x="39575" y="26758"/>
                    <a:pt x="44126" y="24022"/>
                  </a:cubicBezTo>
                  <a:cubicBezTo>
                    <a:pt x="48274" y="21574"/>
                    <a:pt x="52911" y="19989"/>
                    <a:pt x="57836" y="18319"/>
                  </a:cubicBezTo>
                  <a:cubicBezTo>
                    <a:pt x="58873" y="17973"/>
                    <a:pt x="59967" y="17599"/>
                    <a:pt x="61033" y="17253"/>
                  </a:cubicBezTo>
                  <a:cubicBezTo>
                    <a:pt x="65382" y="15727"/>
                    <a:pt x="70365" y="13854"/>
                    <a:pt x="74340" y="10859"/>
                  </a:cubicBezTo>
                  <a:cubicBezTo>
                    <a:pt x="78459" y="7748"/>
                    <a:pt x="81512" y="3831"/>
                    <a:pt x="84248" y="87"/>
                  </a:cubicBezTo>
                  <a:lnTo>
                    <a:pt x="841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 flipH="1" rot="868120">
              <a:off x="6331595" y="-96760"/>
              <a:ext cx="3672367" cy="4373619"/>
            </a:xfrm>
            <a:custGeom>
              <a:rect b="b" l="l" r="r" t="t"/>
              <a:pathLst>
                <a:path extrusionOk="0" h="99341" w="83413">
                  <a:moveTo>
                    <a:pt x="83297" y="1"/>
                  </a:moveTo>
                  <a:cubicBezTo>
                    <a:pt x="80215" y="3515"/>
                    <a:pt x="77191" y="6856"/>
                    <a:pt x="73245" y="9679"/>
                  </a:cubicBezTo>
                  <a:cubicBezTo>
                    <a:pt x="69299" y="12501"/>
                    <a:pt x="64489" y="14431"/>
                    <a:pt x="60629" y="15958"/>
                  </a:cubicBezTo>
                  <a:lnTo>
                    <a:pt x="58613" y="16735"/>
                  </a:lnTo>
                  <a:cubicBezTo>
                    <a:pt x="53630" y="18694"/>
                    <a:pt x="48907" y="20537"/>
                    <a:pt x="44903" y="23417"/>
                  </a:cubicBezTo>
                  <a:cubicBezTo>
                    <a:pt x="40698" y="26442"/>
                    <a:pt x="37789" y="30676"/>
                    <a:pt x="35254" y="34766"/>
                  </a:cubicBezTo>
                  <a:cubicBezTo>
                    <a:pt x="34102" y="36638"/>
                    <a:pt x="33037" y="38654"/>
                    <a:pt x="31913" y="40785"/>
                  </a:cubicBezTo>
                  <a:cubicBezTo>
                    <a:pt x="31337" y="41880"/>
                    <a:pt x="30732" y="43032"/>
                    <a:pt x="30099" y="44155"/>
                  </a:cubicBezTo>
                  <a:cubicBezTo>
                    <a:pt x="28918" y="46431"/>
                    <a:pt x="27535" y="48591"/>
                    <a:pt x="25980" y="50607"/>
                  </a:cubicBezTo>
                  <a:cubicBezTo>
                    <a:pt x="24684" y="52191"/>
                    <a:pt x="23273" y="53660"/>
                    <a:pt x="21775" y="55014"/>
                  </a:cubicBezTo>
                  <a:cubicBezTo>
                    <a:pt x="20306" y="56339"/>
                    <a:pt x="18952" y="57779"/>
                    <a:pt x="17714" y="59305"/>
                  </a:cubicBezTo>
                  <a:cubicBezTo>
                    <a:pt x="13739" y="64490"/>
                    <a:pt x="11608" y="72324"/>
                    <a:pt x="9879" y="78603"/>
                  </a:cubicBezTo>
                  <a:cubicBezTo>
                    <a:pt x="8439" y="83931"/>
                    <a:pt x="5789" y="89577"/>
                    <a:pt x="1555" y="96403"/>
                  </a:cubicBezTo>
                  <a:cubicBezTo>
                    <a:pt x="951" y="97325"/>
                    <a:pt x="432" y="98304"/>
                    <a:pt x="0" y="99283"/>
                  </a:cubicBezTo>
                  <a:lnTo>
                    <a:pt x="144" y="99341"/>
                  </a:lnTo>
                  <a:cubicBezTo>
                    <a:pt x="576" y="98362"/>
                    <a:pt x="1095" y="97411"/>
                    <a:pt x="1671" y="96489"/>
                  </a:cubicBezTo>
                  <a:cubicBezTo>
                    <a:pt x="5933" y="89663"/>
                    <a:pt x="8583" y="83989"/>
                    <a:pt x="10023" y="78661"/>
                  </a:cubicBezTo>
                  <a:cubicBezTo>
                    <a:pt x="11723" y="72382"/>
                    <a:pt x="13854" y="64576"/>
                    <a:pt x="17829" y="59421"/>
                  </a:cubicBezTo>
                  <a:cubicBezTo>
                    <a:pt x="19039" y="57894"/>
                    <a:pt x="20392" y="56483"/>
                    <a:pt x="21861" y="55158"/>
                  </a:cubicBezTo>
                  <a:cubicBezTo>
                    <a:pt x="23359" y="53775"/>
                    <a:pt x="24799" y="52306"/>
                    <a:pt x="26095" y="50722"/>
                  </a:cubicBezTo>
                  <a:cubicBezTo>
                    <a:pt x="27651" y="48677"/>
                    <a:pt x="29033" y="46517"/>
                    <a:pt x="30214" y="44242"/>
                  </a:cubicBezTo>
                  <a:cubicBezTo>
                    <a:pt x="30848" y="43118"/>
                    <a:pt x="31452" y="41966"/>
                    <a:pt x="32029" y="40872"/>
                  </a:cubicBezTo>
                  <a:cubicBezTo>
                    <a:pt x="33152" y="38740"/>
                    <a:pt x="34218" y="36724"/>
                    <a:pt x="35370" y="34852"/>
                  </a:cubicBezTo>
                  <a:cubicBezTo>
                    <a:pt x="37904" y="30762"/>
                    <a:pt x="40813" y="26557"/>
                    <a:pt x="44990" y="23561"/>
                  </a:cubicBezTo>
                  <a:cubicBezTo>
                    <a:pt x="48964" y="20681"/>
                    <a:pt x="53688" y="18838"/>
                    <a:pt x="58671" y="16908"/>
                  </a:cubicBezTo>
                  <a:lnTo>
                    <a:pt x="60658" y="16102"/>
                  </a:lnTo>
                  <a:cubicBezTo>
                    <a:pt x="64547" y="14575"/>
                    <a:pt x="69385" y="12645"/>
                    <a:pt x="73331" y="9823"/>
                  </a:cubicBezTo>
                  <a:cubicBezTo>
                    <a:pt x="77249" y="7000"/>
                    <a:pt x="80330" y="3601"/>
                    <a:pt x="83412" y="116"/>
                  </a:cubicBezTo>
                  <a:lnTo>
                    <a:pt x="83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 flipH="1" rot="868120">
              <a:off x="6393775" y="-159824"/>
              <a:ext cx="3635605" cy="4388808"/>
            </a:xfrm>
            <a:custGeom>
              <a:rect b="b" l="l" r="r" t="t"/>
              <a:pathLst>
                <a:path extrusionOk="0" h="99686" w="82578">
                  <a:moveTo>
                    <a:pt x="82491" y="0"/>
                  </a:moveTo>
                  <a:cubicBezTo>
                    <a:pt x="79553" y="2823"/>
                    <a:pt x="76212" y="6020"/>
                    <a:pt x="72295" y="8641"/>
                  </a:cubicBezTo>
                  <a:cubicBezTo>
                    <a:pt x="68868" y="10974"/>
                    <a:pt x="65037" y="12702"/>
                    <a:pt x="61292" y="14401"/>
                  </a:cubicBezTo>
                  <a:lnTo>
                    <a:pt x="60313" y="14833"/>
                  </a:lnTo>
                  <a:lnTo>
                    <a:pt x="59737" y="15093"/>
                  </a:lnTo>
                  <a:cubicBezTo>
                    <a:pt x="54581" y="17426"/>
                    <a:pt x="49743" y="19615"/>
                    <a:pt x="45797" y="22985"/>
                  </a:cubicBezTo>
                  <a:cubicBezTo>
                    <a:pt x="41678" y="26527"/>
                    <a:pt x="39115" y="31366"/>
                    <a:pt x="37041" y="35600"/>
                  </a:cubicBezTo>
                  <a:cubicBezTo>
                    <a:pt x="36378" y="36983"/>
                    <a:pt x="35773" y="38365"/>
                    <a:pt x="35111" y="39863"/>
                  </a:cubicBezTo>
                  <a:cubicBezTo>
                    <a:pt x="34276" y="41735"/>
                    <a:pt x="33412" y="43665"/>
                    <a:pt x="32432" y="45595"/>
                  </a:cubicBezTo>
                  <a:cubicBezTo>
                    <a:pt x="31021" y="48446"/>
                    <a:pt x="29725" y="50462"/>
                    <a:pt x="28256" y="52133"/>
                  </a:cubicBezTo>
                  <a:cubicBezTo>
                    <a:pt x="26672" y="53947"/>
                    <a:pt x="24915" y="55301"/>
                    <a:pt x="23216" y="56655"/>
                  </a:cubicBezTo>
                  <a:cubicBezTo>
                    <a:pt x="21689" y="57749"/>
                    <a:pt x="20278" y="58988"/>
                    <a:pt x="18982" y="60341"/>
                  </a:cubicBezTo>
                  <a:cubicBezTo>
                    <a:pt x="14460" y="65151"/>
                    <a:pt x="12011" y="72525"/>
                    <a:pt x="10082" y="79092"/>
                  </a:cubicBezTo>
                  <a:cubicBezTo>
                    <a:pt x="8267" y="85284"/>
                    <a:pt x="4840" y="91218"/>
                    <a:pt x="1527" y="96748"/>
                  </a:cubicBezTo>
                  <a:cubicBezTo>
                    <a:pt x="951" y="97670"/>
                    <a:pt x="433" y="98620"/>
                    <a:pt x="1" y="99628"/>
                  </a:cubicBezTo>
                  <a:lnTo>
                    <a:pt x="116" y="99686"/>
                  </a:lnTo>
                  <a:cubicBezTo>
                    <a:pt x="548" y="98678"/>
                    <a:pt x="1066" y="97756"/>
                    <a:pt x="1614" y="96834"/>
                  </a:cubicBezTo>
                  <a:cubicBezTo>
                    <a:pt x="4955" y="91275"/>
                    <a:pt x="8382" y="85342"/>
                    <a:pt x="10197" y="79121"/>
                  </a:cubicBezTo>
                  <a:cubicBezTo>
                    <a:pt x="12127" y="72611"/>
                    <a:pt x="14575" y="65238"/>
                    <a:pt x="19068" y="60428"/>
                  </a:cubicBezTo>
                  <a:cubicBezTo>
                    <a:pt x="20364" y="59103"/>
                    <a:pt x="21775" y="57864"/>
                    <a:pt x="23302" y="56770"/>
                  </a:cubicBezTo>
                  <a:cubicBezTo>
                    <a:pt x="25001" y="55445"/>
                    <a:pt x="26758" y="54034"/>
                    <a:pt x="28342" y="52248"/>
                  </a:cubicBezTo>
                  <a:cubicBezTo>
                    <a:pt x="29811" y="50549"/>
                    <a:pt x="31107" y="48532"/>
                    <a:pt x="32548" y="45681"/>
                  </a:cubicBezTo>
                  <a:cubicBezTo>
                    <a:pt x="33527" y="43751"/>
                    <a:pt x="34391" y="41793"/>
                    <a:pt x="35226" y="39920"/>
                  </a:cubicBezTo>
                  <a:cubicBezTo>
                    <a:pt x="35889" y="38423"/>
                    <a:pt x="36494" y="37040"/>
                    <a:pt x="37156" y="35687"/>
                  </a:cubicBezTo>
                  <a:cubicBezTo>
                    <a:pt x="39230" y="31424"/>
                    <a:pt x="41764" y="26614"/>
                    <a:pt x="45883" y="23071"/>
                  </a:cubicBezTo>
                  <a:cubicBezTo>
                    <a:pt x="49800" y="19730"/>
                    <a:pt x="54668" y="17541"/>
                    <a:pt x="59795" y="15208"/>
                  </a:cubicBezTo>
                  <a:lnTo>
                    <a:pt x="60371" y="14949"/>
                  </a:lnTo>
                  <a:lnTo>
                    <a:pt x="61379" y="14517"/>
                  </a:lnTo>
                  <a:cubicBezTo>
                    <a:pt x="65094" y="12817"/>
                    <a:pt x="68925" y="11118"/>
                    <a:pt x="72381" y="8756"/>
                  </a:cubicBezTo>
                  <a:cubicBezTo>
                    <a:pt x="76299" y="6106"/>
                    <a:pt x="79640" y="2909"/>
                    <a:pt x="82578" y="115"/>
                  </a:cubicBezTo>
                  <a:lnTo>
                    <a:pt x="82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 flipH="1" rot="868120">
              <a:off x="6454864" y="-223075"/>
              <a:ext cx="3600076" cy="4402764"/>
            </a:xfrm>
            <a:custGeom>
              <a:rect b="b" l="l" r="r" t="t"/>
              <a:pathLst>
                <a:path extrusionOk="0" h="100003" w="81771">
                  <a:moveTo>
                    <a:pt x="81713" y="0"/>
                  </a:moveTo>
                  <a:lnTo>
                    <a:pt x="80705" y="778"/>
                  </a:lnTo>
                  <a:cubicBezTo>
                    <a:pt x="77796" y="3053"/>
                    <a:pt x="74772" y="5415"/>
                    <a:pt x="71373" y="7575"/>
                  </a:cubicBezTo>
                  <a:cubicBezTo>
                    <a:pt x="68579" y="9361"/>
                    <a:pt x="65584" y="10859"/>
                    <a:pt x="62675" y="12328"/>
                  </a:cubicBezTo>
                  <a:cubicBezTo>
                    <a:pt x="61782" y="12760"/>
                    <a:pt x="60860" y="13221"/>
                    <a:pt x="59967" y="13682"/>
                  </a:cubicBezTo>
                  <a:cubicBezTo>
                    <a:pt x="55042" y="16216"/>
                    <a:pt x="50318" y="18808"/>
                    <a:pt x="46718" y="22495"/>
                  </a:cubicBezTo>
                  <a:cubicBezTo>
                    <a:pt x="42772" y="26528"/>
                    <a:pt x="40583" y="31798"/>
                    <a:pt x="38826" y="36407"/>
                  </a:cubicBezTo>
                  <a:cubicBezTo>
                    <a:pt x="38452" y="37444"/>
                    <a:pt x="38077" y="38509"/>
                    <a:pt x="37703" y="39575"/>
                  </a:cubicBezTo>
                  <a:cubicBezTo>
                    <a:pt x="36839" y="42023"/>
                    <a:pt x="35946" y="44558"/>
                    <a:pt x="34794" y="47006"/>
                  </a:cubicBezTo>
                  <a:cubicBezTo>
                    <a:pt x="33469" y="49829"/>
                    <a:pt x="32115" y="51960"/>
                    <a:pt x="30502" y="53660"/>
                  </a:cubicBezTo>
                  <a:cubicBezTo>
                    <a:pt x="28745" y="55503"/>
                    <a:pt x="26700" y="56828"/>
                    <a:pt x="24713" y="58124"/>
                  </a:cubicBezTo>
                  <a:cubicBezTo>
                    <a:pt x="23129" y="59074"/>
                    <a:pt x="21631" y="60140"/>
                    <a:pt x="20248" y="61350"/>
                  </a:cubicBezTo>
                  <a:cubicBezTo>
                    <a:pt x="18002" y="63337"/>
                    <a:pt x="16043" y="65987"/>
                    <a:pt x="14258" y="69472"/>
                  </a:cubicBezTo>
                  <a:cubicBezTo>
                    <a:pt x="12645" y="72727"/>
                    <a:pt x="11320" y="76097"/>
                    <a:pt x="10254" y="79553"/>
                  </a:cubicBezTo>
                  <a:cubicBezTo>
                    <a:pt x="8526" y="84997"/>
                    <a:pt x="5444" y="90296"/>
                    <a:pt x="2448" y="95452"/>
                  </a:cubicBezTo>
                  <a:lnTo>
                    <a:pt x="1469" y="97094"/>
                  </a:lnTo>
                  <a:cubicBezTo>
                    <a:pt x="922" y="98015"/>
                    <a:pt x="432" y="98966"/>
                    <a:pt x="0" y="99974"/>
                  </a:cubicBezTo>
                  <a:lnTo>
                    <a:pt x="115" y="100003"/>
                  </a:lnTo>
                  <a:cubicBezTo>
                    <a:pt x="548" y="99024"/>
                    <a:pt x="1037" y="98073"/>
                    <a:pt x="1556" y="97151"/>
                  </a:cubicBezTo>
                  <a:lnTo>
                    <a:pt x="2535" y="95510"/>
                  </a:lnTo>
                  <a:cubicBezTo>
                    <a:pt x="5530" y="90354"/>
                    <a:pt x="8641" y="85054"/>
                    <a:pt x="10369" y="79611"/>
                  </a:cubicBezTo>
                  <a:cubicBezTo>
                    <a:pt x="12328" y="73504"/>
                    <a:pt x="15208" y="65929"/>
                    <a:pt x="20306" y="61407"/>
                  </a:cubicBezTo>
                  <a:cubicBezTo>
                    <a:pt x="21717" y="60227"/>
                    <a:pt x="23186" y="59161"/>
                    <a:pt x="24770" y="58210"/>
                  </a:cubicBezTo>
                  <a:cubicBezTo>
                    <a:pt x="26758" y="56943"/>
                    <a:pt x="28832" y="55589"/>
                    <a:pt x="30560" y="53717"/>
                  </a:cubicBezTo>
                  <a:cubicBezTo>
                    <a:pt x="32202" y="52018"/>
                    <a:pt x="33555" y="49886"/>
                    <a:pt x="34880" y="47064"/>
                  </a:cubicBezTo>
                  <a:cubicBezTo>
                    <a:pt x="36032" y="44587"/>
                    <a:pt x="36925" y="42081"/>
                    <a:pt x="37789" y="39604"/>
                  </a:cubicBezTo>
                  <a:cubicBezTo>
                    <a:pt x="38164" y="38509"/>
                    <a:pt x="38538" y="37473"/>
                    <a:pt x="38941" y="36464"/>
                  </a:cubicBezTo>
                  <a:cubicBezTo>
                    <a:pt x="40669" y="31856"/>
                    <a:pt x="42858" y="26585"/>
                    <a:pt x="46776" y="22553"/>
                  </a:cubicBezTo>
                  <a:cubicBezTo>
                    <a:pt x="50347" y="18895"/>
                    <a:pt x="55071" y="16303"/>
                    <a:pt x="60025" y="13797"/>
                  </a:cubicBezTo>
                  <a:cubicBezTo>
                    <a:pt x="60918" y="13336"/>
                    <a:pt x="61811" y="12875"/>
                    <a:pt x="62703" y="12414"/>
                  </a:cubicBezTo>
                  <a:cubicBezTo>
                    <a:pt x="65612" y="10945"/>
                    <a:pt x="68608" y="9448"/>
                    <a:pt x="71402" y="7662"/>
                  </a:cubicBezTo>
                  <a:cubicBezTo>
                    <a:pt x="74829" y="5502"/>
                    <a:pt x="77854" y="3140"/>
                    <a:pt x="80763" y="865"/>
                  </a:cubicBezTo>
                  <a:lnTo>
                    <a:pt x="81771" y="87"/>
                  </a:lnTo>
                  <a:lnTo>
                    <a:pt x="817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 flipH="1" rot="868120">
              <a:off x="6515634" y="-285084"/>
              <a:ext cx="3564591" cy="4416720"/>
            </a:xfrm>
            <a:custGeom>
              <a:rect b="b" l="l" r="r" t="t"/>
              <a:pathLst>
                <a:path extrusionOk="0" h="100320" w="80965">
                  <a:moveTo>
                    <a:pt x="80907" y="0"/>
                  </a:moveTo>
                  <a:cubicBezTo>
                    <a:pt x="79755" y="692"/>
                    <a:pt x="78632" y="1412"/>
                    <a:pt x="77422" y="2189"/>
                  </a:cubicBezTo>
                  <a:cubicBezTo>
                    <a:pt x="75175" y="3601"/>
                    <a:pt x="72842" y="5070"/>
                    <a:pt x="70423" y="6510"/>
                  </a:cubicBezTo>
                  <a:cubicBezTo>
                    <a:pt x="68608" y="7576"/>
                    <a:pt x="66708" y="8612"/>
                    <a:pt x="64893" y="9592"/>
                  </a:cubicBezTo>
                  <a:cubicBezTo>
                    <a:pt x="63136" y="10542"/>
                    <a:pt x="61350" y="11521"/>
                    <a:pt x="59651" y="12530"/>
                  </a:cubicBezTo>
                  <a:cubicBezTo>
                    <a:pt x="55561" y="14920"/>
                    <a:pt x="50953" y="17916"/>
                    <a:pt x="47611" y="22006"/>
                  </a:cubicBezTo>
                  <a:cubicBezTo>
                    <a:pt x="43982" y="26412"/>
                    <a:pt x="42110" y="31914"/>
                    <a:pt x="40612" y="37213"/>
                  </a:cubicBezTo>
                  <a:cubicBezTo>
                    <a:pt x="40382" y="38049"/>
                    <a:pt x="40152" y="38884"/>
                    <a:pt x="39921" y="39748"/>
                  </a:cubicBezTo>
                  <a:cubicBezTo>
                    <a:pt x="39143" y="42628"/>
                    <a:pt x="38337" y="45566"/>
                    <a:pt x="37127" y="48418"/>
                  </a:cubicBezTo>
                  <a:cubicBezTo>
                    <a:pt x="35918" y="51269"/>
                    <a:pt x="34506" y="53458"/>
                    <a:pt x="32778" y="55157"/>
                  </a:cubicBezTo>
                  <a:cubicBezTo>
                    <a:pt x="30820" y="57058"/>
                    <a:pt x="28487" y="58297"/>
                    <a:pt x="26211" y="59507"/>
                  </a:cubicBezTo>
                  <a:cubicBezTo>
                    <a:pt x="24598" y="60313"/>
                    <a:pt x="23014" y="61263"/>
                    <a:pt x="21516" y="62300"/>
                  </a:cubicBezTo>
                  <a:cubicBezTo>
                    <a:pt x="16966" y="65670"/>
                    <a:pt x="13452" y="71287"/>
                    <a:pt x="10456" y="80014"/>
                  </a:cubicBezTo>
                  <a:cubicBezTo>
                    <a:pt x="8901" y="84565"/>
                    <a:pt x="6251" y="89058"/>
                    <a:pt x="3716" y="93407"/>
                  </a:cubicBezTo>
                  <a:cubicBezTo>
                    <a:pt x="2968" y="94732"/>
                    <a:pt x="2190" y="96086"/>
                    <a:pt x="1441" y="97411"/>
                  </a:cubicBezTo>
                  <a:cubicBezTo>
                    <a:pt x="923" y="98332"/>
                    <a:pt x="433" y="99283"/>
                    <a:pt x="1" y="100291"/>
                  </a:cubicBezTo>
                  <a:lnTo>
                    <a:pt x="87" y="100320"/>
                  </a:lnTo>
                  <a:cubicBezTo>
                    <a:pt x="519" y="99340"/>
                    <a:pt x="980" y="98361"/>
                    <a:pt x="1527" y="97411"/>
                  </a:cubicBezTo>
                  <a:cubicBezTo>
                    <a:pt x="2276" y="96115"/>
                    <a:pt x="3054" y="94761"/>
                    <a:pt x="3803" y="93465"/>
                  </a:cubicBezTo>
                  <a:cubicBezTo>
                    <a:pt x="6337" y="89087"/>
                    <a:pt x="8987" y="84594"/>
                    <a:pt x="10543" y="80043"/>
                  </a:cubicBezTo>
                  <a:cubicBezTo>
                    <a:pt x="13538" y="71344"/>
                    <a:pt x="17052" y="65728"/>
                    <a:pt x="21574" y="62387"/>
                  </a:cubicBezTo>
                  <a:cubicBezTo>
                    <a:pt x="23072" y="61321"/>
                    <a:pt x="24627" y="60399"/>
                    <a:pt x="26269" y="59564"/>
                  </a:cubicBezTo>
                  <a:cubicBezTo>
                    <a:pt x="28544" y="58383"/>
                    <a:pt x="30877" y="57116"/>
                    <a:pt x="32836" y="55215"/>
                  </a:cubicBezTo>
                  <a:cubicBezTo>
                    <a:pt x="34564" y="53516"/>
                    <a:pt x="36033" y="51269"/>
                    <a:pt x="37214" y="48446"/>
                  </a:cubicBezTo>
                  <a:cubicBezTo>
                    <a:pt x="38423" y="45652"/>
                    <a:pt x="39230" y="42628"/>
                    <a:pt x="40008" y="39748"/>
                  </a:cubicBezTo>
                  <a:cubicBezTo>
                    <a:pt x="40267" y="38884"/>
                    <a:pt x="40468" y="38049"/>
                    <a:pt x="40699" y="37242"/>
                  </a:cubicBezTo>
                  <a:cubicBezTo>
                    <a:pt x="42197" y="31971"/>
                    <a:pt x="44069" y="26470"/>
                    <a:pt x="47669" y="22063"/>
                  </a:cubicBezTo>
                  <a:cubicBezTo>
                    <a:pt x="51010" y="18002"/>
                    <a:pt x="55619" y="15007"/>
                    <a:pt x="59709" y="12616"/>
                  </a:cubicBezTo>
                  <a:cubicBezTo>
                    <a:pt x="61379" y="11608"/>
                    <a:pt x="63194" y="10629"/>
                    <a:pt x="64922" y="9678"/>
                  </a:cubicBezTo>
                  <a:cubicBezTo>
                    <a:pt x="66765" y="8670"/>
                    <a:pt x="68666" y="7662"/>
                    <a:pt x="70481" y="6596"/>
                  </a:cubicBezTo>
                  <a:cubicBezTo>
                    <a:pt x="72900" y="5156"/>
                    <a:pt x="75233" y="3716"/>
                    <a:pt x="77480" y="2276"/>
                  </a:cubicBezTo>
                  <a:cubicBezTo>
                    <a:pt x="78661" y="1527"/>
                    <a:pt x="79813" y="807"/>
                    <a:pt x="80965" y="87"/>
                  </a:cubicBezTo>
                  <a:lnTo>
                    <a:pt x="80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 flipH="1" rot="868120">
              <a:off x="6578096" y="-349438"/>
              <a:ext cx="3527829" cy="4431954"/>
            </a:xfrm>
            <a:custGeom>
              <a:rect b="b" l="l" r="r" t="t"/>
              <a:pathLst>
                <a:path extrusionOk="0" h="100666" w="80130">
                  <a:moveTo>
                    <a:pt x="80100" y="1"/>
                  </a:moveTo>
                  <a:cubicBezTo>
                    <a:pt x="76990" y="1470"/>
                    <a:pt x="73620" y="3198"/>
                    <a:pt x="69472" y="5473"/>
                  </a:cubicBezTo>
                  <a:cubicBezTo>
                    <a:pt x="66246" y="7230"/>
                    <a:pt x="62588" y="9218"/>
                    <a:pt x="59305" y="11407"/>
                  </a:cubicBezTo>
                  <a:cubicBezTo>
                    <a:pt x="54408" y="14690"/>
                    <a:pt x="50981" y="17916"/>
                    <a:pt x="48504" y="21545"/>
                  </a:cubicBezTo>
                  <a:cubicBezTo>
                    <a:pt x="45019" y="26643"/>
                    <a:pt x="43463" y="32749"/>
                    <a:pt x="42398" y="38049"/>
                  </a:cubicBezTo>
                  <a:cubicBezTo>
                    <a:pt x="42283" y="38683"/>
                    <a:pt x="42139" y="39345"/>
                    <a:pt x="42023" y="39979"/>
                  </a:cubicBezTo>
                  <a:cubicBezTo>
                    <a:pt x="41390" y="43291"/>
                    <a:pt x="40698" y="46719"/>
                    <a:pt x="39489" y="49858"/>
                  </a:cubicBezTo>
                  <a:cubicBezTo>
                    <a:pt x="38337" y="52767"/>
                    <a:pt x="36896" y="54985"/>
                    <a:pt x="35024" y="56684"/>
                  </a:cubicBezTo>
                  <a:cubicBezTo>
                    <a:pt x="32893" y="58614"/>
                    <a:pt x="30272" y="59766"/>
                    <a:pt x="27766" y="60861"/>
                  </a:cubicBezTo>
                  <a:cubicBezTo>
                    <a:pt x="26038" y="61552"/>
                    <a:pt x="24367" y="62387"/>
                    <a:pt x="22783" y="63338"/>
                  </a:cubicBezTo>
                  <a:cubicBezTo>
                    <a:pt x="20047" y="65037"/>
                    <a:pt x="17599" y="67514"/>
                    <a:pt x="15439" y="70769"/>
                  </a:cubicBezTo>
                  <a:cubicBezTo>
                    <a:pt x="13451" y="73822"/>
                    <a:pt x="11838" y="77105"/>
                    <a:pt x="10629" y="80533"/>
                  </a:cubicBezTo>
                  <a:cubicBezTo>
                    <a:pt x="9188" y="84450"/>
                    <a:pt x="6855" y="88396"/>
                    <a:pt x="4609" y="92198"/>
                  </a:cubicBezTo>
                  <a:cubicBezTo>
                    <a:pt x="3514" y="94012"/>
                    <a:pt x="2391" y="95913"/>
                    <a:pt x="1412" y="97757"/>
                  </a:cubicBezTo>
                  <a:cubicBezTo>
                    <a:pt x="836" y="98794"/>
                    <a:pt x="375" y="99744"/>
                    <a:pt x="0" y="100637"/>
                  </a:cubicBezTo>
                  <a:lnTo>
                    <a:pt x="87" y="100666"/>
                  </a:lnTo>
                  <a:cubicBezTo>
                    <a:pt x="461" y="99802"/>
                    <a:pt x="922" y="98851"/>
                    <a:pt x="1469" y="97786"/>
                  </a:cubicBezTo>
                  <a:cubicBezTo>
                    <a:pt x="2477" y="95942"/>
                    <a:pt x="3572" y="94041"/>
                    <a:pt x="4666" y="92227"/>
                  </a:cubicBezTo>
                  <a:cubicBezTo>
                    <a:pt x="6913" y="88425"/>
                    <a:pt x="9275" y="84479"/>
                    <a:pt x="10715" y="80562"/>
                  </a:cubicBezTo>
                  <a:cubicBezTo>
                    <a:pt x="13826" y="72151"/>
                    <a:pt x="17772" y="66535"/>
                    <a:pt x="22812" y="63424"/>
                  </a:cubicBezTo>
                  <a:cubicBezTo>
                    <a:pt x="24396" y="62445"/>
                    <a:pt x="26067" y="61610"/>
                    <a:pt x="27766" y="60889"/>
                  </a:cubicBezTo>
                  <a:cubicBezTo>
                    <a:pt x="30301" y="59795"/>
                    <a:pt x="32922" y="58643"/>
                    <a:pt x="35053" y="56713"/>
                  </a:cubicBezTo>
                  <a:cubicBezTo>
                    <a:pt x="36925" y="55043"/>
                    <a:pt x="38394" y="52796"/>
                    <a:pt x="39546" y="49887"/>
                  </a:cubicBezTo>
                  <a:cubicBezTo>
                    <a:pt x="40756" y="46747"/>
                    <a:pt x="41418" y="43320"/>
                    <a:pt x="42081" y="39979"/>
                  </a:cubicBezTo>
                  <a:cubicBezTo>
                    <a:pt x="42196" y="39345"/>
                    <a:pt x="42340" y="38712"/>
                    <a:pt x="42455" y="38078"/>
                  </a:cubicBezTo>
                  <a:cubicBezTo>
                    <a:pt x="43521" y="32778"/>
                    <a:pt x="45076" y="26672"/>
                    <a:pt x="48562" y="21574"/>
                  </a:cubicBezTo>
                  <a:cubicBezTo>
                    <a:pt x="51039" y="17974"/>
                    <a:pt x="54466" y="14748"/>
                    <a:pt x="59362" y="11464"/>
                  </a:cubicBezTo>
                  <a:cubicBezTo>
                    <a:pt x="62617" y="9275"/>
                    <a:pt x="66246" y="7288"/>
                    <a:pt x="69501" y="5531"/>
                  </a:cubicBezTo>
                  <a:cubicBezTo>
                    <a:pt x="73649" y="3284"/>
                    <a:pt x="77018" y="1527"/>
                    <a:pt x="80129" y="59"/>
                  </a:cubicBezTo>
                  <a:lnTo>
                    <a:pt x="80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 flipH="1" rot="868120">
              <a:off x="6640117" y="-411250"/>
              <a:ext cx="3491023" cy="4445866"/>
            </a:xfrm>
            <a:custGeom>
              <a:rect b="b" l="l" r="r" t="t"/>
              <a:pathLst>
                <a:path extrusionOk="0" h="100982" w="79294">
                  <a:moveTo>
                    <a:pt x="79293" y="0"/>
                  </a:moveTo>
                  <a:cubicBezTo>
                    <a:pt x="72467" y="2333"/>
                    <a:pt x="66880" y="4954"/>
                    <a:pt x="62213" y="7978"/>
                  </a:cubicBezTo>
                  <a:cubicBezTo>
                    <a:pt x="59621" y="9649"/>
                    <a:pt x="57202" y="11579"/>
                    <a:pt x="55013" y="13768"/>
                  </a:cubicBezTo>
                  <a:cubicBezTo>
                    <a:pt x="52824" y="15928"/>
                    <a:pt x="50923" y="18376"/>
                    <a:pt x="49396" y="21083"/>
                  </a:cubicBezTo>
                  <a:cubicBezTo>
                    <a:pt x="46804" y="25692"/>
                    <a:pt x="45191" y="31193"/>
                    <a:pt x="44183" y="38883"/>
                  </a:cubicBezTo>
                  <a:lnTo>
                    <a:pt x="44010" y="40324"/>
                  </a:lnTo>
                  <a:cubicBezTo>
                    <a:pt x="43146" y="47035"/>
                    <a:pt x="42282" y="54005"/>
                    <a:pt x="37270" y="58210"/>
                  </a:cubicBezTo>
                  <a:cubicBezTo>
                    <a:pt x="34995" y="60140"/>
                    <a:pt x="32086" y="61177"/>
                    <a:pt x="29292" y="62156"/>
                  </a:cubicBezTo>
                  <a:cubicBezTo>
                    <a:pt x="27506" y="62761"/>
                    <a:pt x="25749" y="63481"/>
                    <a:pt x="24021" y="64316"/>
                  </a:cubicBezTo>
                  <a:cubicBezTo>
                    <a:pt x="18491" y="67225"/>
                    <a:pt x="14056" y="72842"/>
                    <a:pt x="10830" y="80964"/>
                  </a:cubicBezTo>
                  <a:cubicBezTo>
                    <a:pt x="9447" y="84449"/>
                    <a:pt x="7316" y="87963"/>
                    <a:pt x="5242" y="91362"/>
                  </a:cubicBezTo>
                  <a:cubicBezTo>
                    <a:pt x="3341" y="94472"/>
                    <a:pt x="1354" y="97756"/>
                    <a:pt x="0" y="100953"/>
                  </a:cubicBezTo>
                  <a:lnTo>
                    <a:pt x="58" y="100982"/>
                  </a:lnTo>
                  <a:cubicBezTo>
                    <a:pt x="1411" y="97785"/>
                    <a:pt x="3399" y="94530"/>
                    <a:pt x="5300" y="91390"/>
                  </a:cubicBezTo>
                  <a:cubicBezTo>
                    <a:pt x="7373" y="87992"/>
                    <a:pt x="9505" y="84507"/>
                    <a:pt x="10887" y="81022"/>
                  </a:cubicBezTo>
                  <a:cubicBezTo>
                    <a:pt x="14084" y="72870"/>
                    <a:pt x="18520" y="67283"/>
                    <a:pt x="24050" y="64374"/>
                  </a:cubicBezTo>
                  <a:cubicBezTo>
                    <a:pt x="25749" y="63538"/>
                    <a:pt x="27506" y="62818"/>
                    <a:pt x="29321" y="62213"/>
                  </a:cubicBezTo>
                  <a:cubicBezTo>
                    <a:pt x="32115" y="61205"/>
                    <a:pt x="35053" y="60140"/>
                    <a:pt x="37299" y="58239"/>
                  </a:cubicBezTo>
                  <a:cubicBezTo>
                    <a:pt x="39546" y="56367"/>
                    <a:pt x="41159" y="53717"/>
                    <a:pt x="42253" y="50174"/>
                  </a:cubicBezTo>
                  <a:cubicBezTo>
                    <a:pt x="43204" y="47035"/>
                    <a:pt x="43636" y="43636"/>
                    <a:pt x="44039" y="40324"/>
                  </a:cubicBezTo>
                  <a:cubicBezTo>
                    <a:pt x="44097" y="39834"/>
                    <a:pt x="44154" y="39373"/>
                    <a:pt x="44212" y="38883"/>
                  </a:cubicBezTo>
                  <a:cubicBezTo>
                    <a:pt x="45220" y="31193"/>
                    <a:pt x="46833" y="25721"/>
                    <a:pt x="49454" y="21083"/>
                  </a:cubicBezTo>
                  <a:cubicBezTo>
                    <a:pt x="54523" y="12068"/>
                    <a:pt x="64287" y="5184"/>
                    <a:pt x="79293" y="58"/>
                  </a:cubicBezTo>
                  <a:lnTo>
                    <a:pt x="79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0"/>
          <p:cNvGrpSpPr/>
          <p:nvPr/>
        </p:nvGrpSpPr>
        <p:grpSpPr>
          <a:xfrm>
            <a:off x="-60202" y="879683"/>
            <a:ext cx="391535" cy="391535"/>
            <a:chOff x="527450" y="1076100"/>
            <a:chExt cx="570750" cy="570750"/>
          </a:xfrm>
        </p:grpSpPr>
        <p:cxnSp>
          <p:nvCxnSpPr>
            <p:cNvPr id="1045" name="Google Shape;1045;p30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0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7" name="Google Shape;1047;p30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0"/>
          <p:cNvGrpSpPr/>
          <p:nvPr/>
        </p:nvGrpSpPr>
        <p:grpSpPr>
          <a:xfrm>
            <a:off x="7837398" y="792608"/>
            <a:ext cx="391535" cy="391535"/>
            <a:chOff x="527450" y="1076100"/>
            <a:chExt cx="570750" cy="570750"/>
          </a:xfrm>
        </p:grpSpPr>
        <p:cxnSp>
          <p:nvCxnSpPr>
            <p:cNvPr id="1052" name="Google Shape;1052;p30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0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30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0"/>
          <p:cNvGrpSpPr/>
          <p:nvPr/>
        </p:nvGrpSpPr>
        <p:grpSpPr>
          <a:xfrm rot="-522793">
            <a:off x="7410379" y="3186885"/>
            <a:ext cx="1186752" cy="1457294"/>
            <a:chOff x="1816540" y="254888"/>
            <a:chExt cx="760490" cy="933858"/>
          </a:xfrm>
        </p:grpSpPr>
        <p:sp>
          <p:nvSpPr>
            <p:cNvPr id="1059" name="Google Shape;1059;p30"/>
            <p:cNvSpPr/>
            <p:nvPr/>
          </p:nvSpPr>
          <p:spPr>
            <a:xfrm>
              <a:off x="1816540" y="340728"/>
              <a:ext cx="760490" cy="630023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2175564" y="1024041"/>
              <a:ext cx="187931" cy="164704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2127700" y="952327"/>
              <a:ext cx="260934" cy="167197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2282096" y="712050"/>
              <a:ext cx="49071" cy="247763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2087024" y="750317"/>
              <a:ext cx="124484" cy="221462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839309" y="254888"/>
              <a:ext cx="664218" cy="731238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913474" y="363995"/>
              <a:ext cx="413215" cy="315905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2116939" y="950167"/>
              <a:ext cx="263302" cy="56550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2124127" y="989680"/>
              <a:ext cx="262097" cy="57464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2130110" y="1030149"/>
              <a:ext cx="262097" cy="56508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2126495" y="962133"/>
              <a:ext cx="191545" cy="34071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2132478" y="1001646"/>
              <a:ext cx="191546" cy="34736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2138461" y="1041824"/>
              <a:ext cx="191546" cy="34071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093007" y="621100"/>
              <a:ext cx="234591" cy="134082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689169" y="375286"/>
            <a:ext cx="1251006" cy="3429157"/>
            <a:chOff x="919038" y="294606"/>
            <a:chExt cx="1327891" cy="3639907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706645" y="3394241"/>
              <a:ext cx="540272" cy="540272"/>
              <a:chOff x="527450" y="1076100"/>
              <a:chExt cx="570750" cy="570750"/>
            </a:xfrm>
          </p:grpSpPr>
          <p:cxnSp>
            <p:nvCxnSpPr>
              <p:cNvPr id="1075" name="Google Shape;1075;p30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30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7" name="Google Shape;1077;p30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919059" y="294606"/>
              <a:ext cx="1327869" cy="1387525"/>
              <a:chOff x="4079542" y="908618"/>
              <a:chExt cx="529918" cy="553725"/>
            </a:xfrm>
          </p:grpSpPr>
          <p:sp>
            <p:nvSpPr>
              <p:cNvPr id="1082" name="Google Shape;1082;p30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3" name="Google Shape;1093;p30"/>
            <p:cNvGrpSpPr/>
            <p:nvPr/>
          </p:nvGrpSpPr>
          <p:grpSpPr>
            <a:xfrm rot="2940066">
              <a:off x="1048930" y="2096893"/>
              <a:ext cx="705265" cy="665632"/>
              <a:chOff x="762238" y="2252185"/>
              <a:chExt cx="764769" cy="721682"/>
            </a:xfrm>
          </p:grpSpPr>
          <p:sp>
            <p:nvSpPr>
              <p:cNvPr id="1094" name="Google Shape;1094;p30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720000" y="1061725"/>
            <a:ext cx="77040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31"/>
          <p:cNvGrpSpPr/>
          <p:nvPr/>
        </p:nvGrpSpPr>
        <p:grpSpPr>
          <a:xfrm>
            <a:off x="-223439" y="2496111"/>
            <a:ext cx="970990" cy="1808152"/>
            <a:chOff x="8010150" y="-301812"/>
            <a:chExt cx="1235042" cy="2299863"/>
          </a:xfrm>
        </p:grpSpPr>
        <p:sp>
          <p:nvSpPr>
            <p:cNvPr id="1109" name="Google Shape;1109;p31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>
            <a:off x="6602611" y="1184423"/>
            <a:ext cx="2378630" cy="3615345"/>
            <a:chOff x="6602611" y="1184423"/>
            <a:chExt cx="2378630" cy="3615345"/>
          </a:xfrm>
        </p:grpSpPr>
        <p:grpSp>
          <p:nvGrpSpPr>
            <p:cNvPr id="1115" name="Google Shape;1115;p31"/>
            <p:cNvGrpSpPr/>
            <p:nvPr/>
          </p:nvGrpSpPr>
          <p:grpSpPr>
            <a:xfrm>
              <a:off x="6602611" y="4408233"/>
              <a:ext cx="391535" cy="391535"/>
              <a:chOff x="527450" y="1076100"/>
              <a:chExt cx="570750" cy="570750"/>
            </a:xfrm>
          </p:grpSpPr>
          <p:cxnSp>
            <p:nvCxnSpPr>
              <p:cNvPr id="1116" name="Google Shape;1116;p3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3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8" name="Google Shape;1118;p3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31"/>
            <p:cNvGrpSpPr/>
            <p:nvPr/>
          </p:nvGrpSpPr>
          <p:grpSpPr>
            <a:xfrm>
              <a:off x="8198267" y="1184423"/>
              <a:ext cx="782974" cy="801673"/>
              <a:chOff x="7563142" y="1165198"/>
              <a:chExt cx="782974" cy="801673"/>
            </a:xfrm>
          </p:grpSpPr>
          <p:grpSp>
            <p:nvGrpSpPr>
              <p:cNvPr id="1123" name="Google Shape;1123;p31"/>
              <p:cNvGrpSpPr/>
              <p:nvPr/>
            </p:nvGrpSpPr>
            <p:grpSpPr>
              <a:xfrm>
                <a:off x="8121507" y="1742262"/>
                <a:ext cx="224609" cy="224609"/>
                <a:chOff x="6256132" y="600637"/>
                <a:chExt cx="224609" cy="224609"/>
              </a:xfrm>
            </p:grpSpPr>
            <p:cxnSp>
              <p:nvCxnSpPr>
                <p:cNvPr id="1124" name="Google Shape;1124;p31"/>
                <p:cNvCxnSpPr/>
                <p:nvPr/>
              </p:nvCxnSpPr>
              <p:spPr>
                <a:xfrm>
                  <a:off x="6368522" y="624295"/>
                  <a:ext cx="0" cy="1773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31"/>
                <p:cNvCxnSpPr/>
                <p:nvPr/>
              </p:nvCxnSpPr>
              <p:spPr>
                <a:xfrm rot="2700000">
                  <a:off x="6279744" y="713012"/>
                  <a:ext cx="1773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26" name="Google Shape;1126;p31"/>
                <p:cNvSpPr/>
                <p:nvPr/>
              </p:nvSpPr>
              <p:spPr>
                <a:xfrm rot="2700000">
                  <a:off x="6454110" y="60520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31"/>
                <p:cNvSpPr/>
                <p:nvPr/>
              </p:nvSpPr>
              <p:spPr>
                <a:xfrm rot="2700000">
                  <a:off x="6260811" y="79850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1"/>
                <p:cNvSpPr/>
                <p:nvPr/>
              </p:nvSpPr>
              <p:spPr>
                <a:xfrm rot="-2700000">
                  <a:off x="6260701" y="605316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1"/>
                <p:cNvSpPr/>
                <p:nvPr/>
              </p:nvSpPr>
              <p:spPr>
                <a:xfrm rot="-2700000">
                  <a:off x="6454000" y="798614"/>
                  <a:ext cx="22062" cy="2206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0" name="Google Shape;1130;p31"/>
              <p:cNvGrpSpPr/>
              <p:nvPr/>
            </p:nvGrpSpPr>
            <p:grpSpPr>
              <a:xfrm>
                <a:off x="7563142" y="1165198"/>
                <a:ext cx="481256" cy="481199"/>
                <a:chOff x="527450" y="1076100"/>
                <a:chExt cx="570750" cy="570750"/>
              </a:xfrm>
            </p:grpSpPr>
            <p:cxnSp>
              <p:nvCxnSpPr>
                <p:cNvPr id="1131" name="Google Shape;1131;p31"/>
                <p:cNvCxnSpPr/>
                <p:nvPr/>
              </p:nvCxnSpPr>
              <p:spPr>
                <a:xfrm>
                  <a:off x="812825" y="1190175"/>
                  <a:ext cx="0" cy="34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31"/>
                <p:cNvCxnSpPr/>
                <p:nvPr/>
              </p:nvCxnSpPr>
              <p:spPr>
                <a:xfrm>
                  <a:off x="641525" y="1361600"/>
                  <a:ext cx="34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33" name="Google Shape;1133;p31"/>
                <p:cNvSpPr/>
                <p:nvPr/>
              </p:nvSpPr>
              <p:spPr>
                <a:xfrm>
                  <a:off x="791375" y="107610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1"/>
                <p:cNvSpPr/>
                <p:nvPr/>
              </p:nvSpPr>
              <p:spPr>
                <a:xfrm>
                  <a:off x="791375" y="1603950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31"/>
                <p:cNvSpPr/>
                <p:nvPr/>
              </p:nvSpPr>
              <p:spPr>
                <a:xfrm rot="-5400000">
                  <a:off x="52745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31"/>
                <p:cNvSpPr/>
                <p:nvPr/>
              </p:nvSpPr>
              <p:spPr>
                <a:xfrm rot="-5400000">
                  <a:off x="1055300" y="1340025"/>
                  <a:ext cx="42900" cy="42900"/>
                </a:xfrm>
                <a:prstGeom prst="ellipse">
                  <a:avLst/>
                </a:prstGeom>
                <a:solidFill>
                  <a:schemeClr val="accent4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9220266">
            <a:off x="6813028" y="-382873"/>
            <a:ext cx="4478823" cy="4478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32"/>
          <p:cNvGrpSpPr/>
          <p:nvPr/>
        </p:nvGrpSpPr>
        <p:grpSpPr>
          <a:xfrm>
            <a:off x="195310" y="3623023"/>
            <a:ext cx="962474" cy="1643252"/>
            <a:chOff x="570510" y="3312573"/>
            <a:chExt cx="962474" cy="1643252"/>
          </a:xfrm>
        </p:grpSpPr>
        <p:grpSp>
          <p:nvGrpSpPr>
            <p:cNvPr id="1140" name="Google Shape;1140;p32"/>
            <p:cNvGrpSpPr/>
            <p:nvPr/>
          </p:nvGrpSpPr>
          <p:grpSpPr>
            <a:xfrm>
              <a:off x="570510" y="3312573"/>
              <a:ext cx="481265" cy="1643252"/>
              <a:chOff x="1751932" y="3854601"/>
              <a:chExt cx="302815" cy="1034012"/>
            </a:xfrm>
          </p:grpSpPr>
          <p:sp>
            <p:nvSpPr>
              <p:cNvPr id="1141" name="Google Shape;1141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32"/>
            <p:cNvGrpSpPr/>
            <p:nvPr/>
          </p:nvGrpSpPr>
          <p:grpSpPr>
            <a:xfrm>
              <a:off x="1141444" y="3618847"/>
              <a:ext cx="391540" cy="1336874"/>
              <a:chOff x="1751932" y="3854601"/>
              <a:chExt cx="302815" cy="1034012"/>
            </a:xfrm>
          </p:grpSpPr>
          <p:sp>
            <p:nvSpPr>
              <p:cNvPr id="1165" name="Google Shape;1165;p32"/>
              <p:cNvSpPr/>
              <p:nvPr/>
            </p:nvSpPr>
            <p:spPr>
              <a:xfrm>
                <a:off x="1751932" y="3910859"/>
                <a:ext cx="277679" cy="977755"/>
              </a:xfrm>
              <a:custGeom>
                <a:rect b="b" l="l" r="r" t="t"/>
                <a:pathLst>
                  <a:path extrusionOk="0" fill="none" h="23532" w="6683">
                    <a:moveTo>
                      <a:pt x="2564" y="23446"/>
                    </a:moveTo>
                    <a:lnTo>
                      <a:pt x="2564" y="23446"/>
                    </a:lnTo>
                    <a:cubicBezTo>
                      <a:pt x="1095" y="23359"/>
                      <a:pt x="1" y="22092"/>
                      <a:pt x="87" y="20652"/>
                    </a:cubicBezTo>
                    <a:lnTo>
                      <a:pt x="1441" y="0"/>
                    </a:lnTo>
                    <a:lnTo>
                      <a:pt x="6683" y="346"/>
                    </a:lnTo>
                    <a:lnTo>
                      <a:pt x="5358" y="20997"/>
                    </a:lnTo>
                    <a:cubicBezTo>
                      <a:pt x="5271" y="22437"/>
                      <a:pt x="4004" y="23532"/>
                      <a:pt x="2564" y="234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1762693" y="4078384"/>
                <a:ext cx="245394" cy="797303"/>
              </a:xfrm>
              <a:custGeom>
                <a:rect b="b" l="l" r="r" t="t"/>
                <a:pathLst>
                  <a:path extrusionOk="0" h="19189" w="5906">
                    <a:moveTo>
                      <a:pt x="1182" y="1"/>
                    </a:moveTo>
                    <a:lnTo>
                      <a:pt x="116" y="16620"/>
                    </a:lnTo>
                    <a:cubicBezTo>
                      <a:pt x="1" y="17945"/>
                      <a:pt x="980" y="19097"/>
                      <a:pt x="2305" y="19183"/>
                    </a:cubicBezTo>
                    <a:cubicBezTo>
                      <a:pt x="2358" y="19187"/>
                      <a:pt x="2411" y="19188"/>
                      <a:pt x="2463" y="19188"/>
                    </a:cubicBezTo>
                    <a:cubicBezTo>
                      <a:pt x="3718" y="19188"/>
                      <a:pt x="4755" y="18208"/>
                      <a:pt x="4811" y="16937"/>
                    </a:cubicBezTo>
                    <a:lnTo>
                      <a:pt x="5905" y="317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1789035" y="3854601"/>
                <a:ext cx="265712" cy="71840"/>
              </a:xfrm>
              <a:custGeom>
                <a:rect b="b" l="l" r="r" t="t"/>
                <a:pathLst>
                  <a:path extrusionOk="0" fill="none" h="1729" w="6395">
                    <a:moveTo>
                      <a:pt x="490" y="1"/>
                    </a:moveTo>
                    <a:lnTo>
                      <a:pt x="6020" y="375"/>
                    </a:lnTo>
                    <a:cubicBezTo>
                      <a:pt x="6222" y="375"/>
                      <a:pt x="6395" y="577"/>
                      <a:pt x="6395" y="778"/>
                    </a:cubicBezTo>
                    <a:lnTo>
                      <a:pt x="6337" y="1325"/>
                    </a:lnTo>
                    <a:cubicBezTo>
                      <a:pt x="6337" y="1556"/>
                      <a:pt x="6135" y="1729"/>
                      <a:pt x="5905" y="1700"/>
                    </a:cubicBezTo>
                    <a:lnTo>
                      <a:pt x="404" y="1354"/>
                    </a:lnTo>
                    <a:cubicBezTo>
                      <a:pt x="173" y="1325"/>
                      <a:pt x="0" y="1153"/>
                      <a:pt x="29" y="922"/>
                    </a:cubicBezTo>
                    <a:lnTo>
                      <a:pt x="58" y="375"/>
                    </a:lnTo>
                    <a:cubicBezTo>
                      <a:pt x="87" y="145"/>
                      <a:pt x="260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65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1811762" y="4078218"/>
                <a:ext cx="196324" cy="13587"/>
              </a:xfrm>
              <a:custGeom>
                <a:rect b="b" l="l" r="r" t="t"/>
                <a:pathLst>
                  <a:path extrusionOk="0" h="327" w="4725">
                    <a:moveTo>
                      <a:pt x="459" y="0"/>
                    </a:moveTo>
                    <a:cubicBezTo>
                      <a:pt x="171" y="0"/>
                      <a:pt x="1" y="5"/>
                      <a:pt x="1" y="5"/>
                    </a:cubicBezTo>
                    <a:cubicBezTo>
                      <a:pt x="1" y="5"/>
                      <a:pt x="1066" y="206"/>
                      <a:pt x="2362" y="264"/>
                    </a:cubicBezTo>
                    <a:cubicBezTo>
                      <a:pt x="3140" y="316"/>
                      <a:pt x="3835" y="326"/>
                      <a:pt x="4266" y="326"/>
                    </a:cubicBezTo>
                    <a:cubicBezTo>
                      <a:pt x="4554" y="326"/>
                      <a:pt x="4724" y="321"/>
                      <a:pt x="4724" y="321"/>
                    </a:cubicBezTo>
                    <a:cubicBezTo>
                      <a:pt x="4724" y="321"/>
                      <a:pt x="3659" y="120"/>
                      <a:pt x="2362" y="62"/>
                    </a:cubicBezTo>
                    <a:cubicBezTo>
                      <a:pt x="1585" y="10"/>
                      <a:pt x="890" y="0"/>
                      <a:pt x="4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1810557" y="3867772"/>
                <a:ext cx="168776" cy="19487"/>
              </a:xfrm>
              <a:custGeom>
                <a:rect b="b" l="l" r="r" t="t"/>
                <a:pathLst>
                  <a:path extrusionOk="0" h="469" w="4062">
                    <a:moveTo>
                      <a:pt x="116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173"/>
                      <a:pt x="30" y="231"/>
                      <a:pt x="87" y="231"/>
                    </a:cubicBezTo>
                    <a:lnTo>
                      <a:pt x="3947" y="461"/>
                    </a:lnTo>
                    <a:cubicBezTo>
                      <a:pt x="3957" y="467"/>
                      <a:pt x="3968" y="469"/>
                      <a:pt x="3978" y="469"/>
                    </a:cubicBezTo>
                    <a:cubicBezTo>
                      <a:pt x="4024" y="469"/>
                      <a:pt x="4062" y="422"/>
                      <a:pt x="4062" y="375"/>
                    </a:cubicBezTo>
                    <a:cubicBezTo>
                      <a:pt x="4062" y="317"/>
                      <a:pt x="4004" y="260"/>
                      <a:pt x="3947" y="260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2"/>
              <p:cNvSpPr/>
              <p:nvPr/>
            </p:nvSpPr>
            <p:spPr>
              <a:xfrm>
                <a:off x="1915884" y="4403878"/>
                <a:ext cx="46702" cy="46744"/>
              </a:xfrm>
              <a:custGeom>
                <a:rect b="b" l="l" r="r" t="t"/>
                <a:pathLst>
                  <a:path extrusionOk="0" fill="none" h="1125" w="1124">
                    <a:moveTo>
                      <a:pt x="1095" y="491"/>
                    </a:moveTo>
                    <a:cubicBezTo>
                      <a:pt x="1124" y="779"/>
                      <a:pt x="922" y="1038"/>
                      <a:pt x="634" y="1067"/>
                    </a:cubicBezTo>
                    <a:cubicBezTo>
                      <a:pt x="346" y="1124"/>
                      <a:pt x="87" y="894"/>
                      <a:pt x="58" y="606"/>
                    </a:cubicBezTo>
                    <a:cubicBezTo>
                      <a:pt x="0" y="318"/>
                      <a:pt x="231" y="59"/>
                      <a:pt x="519" y="30"/>
                    </a:cubicBezTo>
                    <a:cubicBezTo>
                      <a:pt x="807" y="1"/>
                      <a:pt x="1066" y="203"/>
                      <a:pt x="1095" y="49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2"/>
              <p:cNvSpPr/>
              <p:nvPr/>
            </p:nvSpPr>
            <p:spPr>
              <a:xfrm>
                <a:off x="1841677" y="4122675"/>
                <a:ext cx="51522" cy="52685"/>
              </a:xfrm>
              <a:custGeom>
                <a:rect b="b" l="l" r="r" t="t"/>
                <a:pathLst>
                  <a:path extrusionOk="0" fill="none" h="1268" w="1240">
                    <a:moveTo>
                      <a:pt x="1210" y="749"/>
                    </a:moveTo>
                    <a:cubicBezTo>
                      <a:pt x="1239" y="288"/>
                      <a:pt x="692" y="0"/>
                      <a:pt x="346" y="317"/>
                    </a:cubicBezTo>
                    <a:cubicBezTo>
                      <a:pt x="1" y="634"/>
                      <a:pt x="202" y="1210"/>
                      <a:pt x="663" y="1239"/>
                    </a:cubicBezTo>
                    <a:cubicBezTo>
                      <a:pt x="951" y="1268"/>
                      <a:pt x="1210" y="1037"/>
                      <a:pt x="1210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1792608" y="4703072"/>
                <a:ext cx="52727" cy="51522"/>
              </a:xfrm>
              <a:custGeom>
                <a:rect b="b" l="l" r="r" t="t"/>
                <a:pathLst>
                  <a:path extrusionOk="0" fill="none" h="1240" w="1269">
                    <a:moveTo>
                      <a:pt x="1239" y="749"/>
                    </a:moveTo>
                    <a:cubicBezTo>
                      <a:pt x="1268" y="260"/>
                      <a:pt x="721" y="1"/>
                      <a:pt x="375" y="317"/>
                    </a:cubicBezTo>
                    <a:cubicBezTo>
                      <a:pt x="1" y="634"/>
                      <a:pt x="202" y="1210"/>
                      <a:pt x="692" y="1239"/>
                    </a:cubicBezTo>
                    <a:cubicBezTo>
                      <a:pt x="980" y="1239"/>
                      <a:pt x="1211" y="1037"/>
                      <a:pt x="1239" y="749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925">
                <a:solidFill>
                  <a:schemeClr val="lt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1830916" y="4500562"/>
                <a:ext cx="39182" cy="33822"/>
              </a:xfrm>
              <a:custGeom>
                <a:rect b="b" l="l" r="r" t="t"/>
                <a:pathLst>
                  <a:path extrusionOk="0" h="814" w="943">
                    <a:moveTo>
                      <a:pt x="504" y="1"/>
                    </a:moveTo>
                    <a:cubicBezTo>
                      <a:pt x="418" y="1"/>
                      <a:pt x="332" y="29"/>
                      <a:pt x="260" y="93"/>
                    </a:cubicBezTo>
                    <a:cubicBezTo>
                      <a:pt x="0" y="324"/>
                      <a:pt x="145" y="785"/>
                      <a:pt x="490" y="813"/>
                    </a:cubicBezTo>
                    <a:cubicBezTo>
                      <a:pt x="721" y="813"/>
                      <a:pt x="893" y="641"/>
                      <a:pt x="922" y="439"/>
                    </a:cubicBezTo>
                    <a:cubicBezTo>
                      <a:pt x="943" y="190"/>
                      <a:pt x="724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1896730" y="4750479"/>
                <a:ext cx="37977" cy="32825"/>
              </a:xfrm>
              <a:custGeom>
                <a:rect b="b" l="l" r="r" t="t"/>
                <a:pathLst>
                  <a:path extrusionOk="0" h="790" w="914">
                    <a:moveTo>
                      <a:pt x="510" y="0"/>
                    </a:moveTo>
                    <a:cubicBezTo>
                      <a:pt x="424" y="0"/>
                      <a:pt x="336" y="31"/>
                      <a:pt x="260" y="98"/>
                    </a:cubicBezTo>
                    <a:cubicBezTo>
                      <a:pt x="1" y="328"/>
                      <a:pt x="145" y="761"/>
                      <a:pt x="490" y="789"/>
                    </a:cubicBezTo>
                    <a:cubicBezTo>
                      <a:pt x="692" y="789"/>
                      <a:pt x="894" y="645"/>
                      <a:pt x="894" y="444"/>
                    </a:cubicBezTo>
                    <a:cubicBezTo>
                      <a:pt x="914" y="179"/>
                      <a:pt x="718" y="0"/>
                      <a:pt x="5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1912311" y="4252183"/>
                <a:ext cx="39182" cy="32201"/>
              </a:xfrm>
              <a:custGeom>
                <a:rect b="b" l="l" r="r" t="t"/>
                <a:pathLst>
                  <a:path extrusionOk="0" h="775" w="943">
                    <a:moveTo>
                      <a:pt x="498" y="0"/>
                    </a:moveTo>
                    <a:cubicBezTo>
                      <a:pt x="414" y="0"/>
                      <a:pt x="330" y="25"/>
                      <a:pt x="259" y="80"/>
                    </a:cubicBezTo>
                    <a:cubicBezTo>
                      <a:pt x="0" y="311"/>
                      <a:pt x="144" y="772"/>
                      <a:pt x="490" y="772"/>
                    </a:cubicBezTo>
                    <a:cubicBezTo>
                      <a:pt x="507" y="774"/>
                      <a:pt x="523" y="775"/>
                      <a:pt x="540" y="775"/>
                    </a:cubicBezTo>
                    <a:cubicBezTo>
                      <a:pt x="745" y="775"/>
                      <a:pt x="895" y="613"/>
                      <a:pt x="922" y="426"/>
                    </a:cubicBezTo>
                    <a:cubicBezTo>
                      <a:pt x="943" y="175"/>
                      <a:pt x="721" y="0"/>
                      <a:pt x="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1906328" y="459296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3" y="1"/>
                    </a:moveTo>
                    <a:cubicBezTo>
                      <a:pt x="86" y="1"/>
                      <a:pt x="29" y="58"/>
                      <a:pt x="0" y="116"/>
                    </a:cubicBezTo>
                    <a:cubicBezTo>
                      <a:pt x="0" y="202"/>
                      <a:pt x="58" y="260"/>
                      <a:pt x="144" y="289"/>
                    </a:cubicBezTo>
                    <a:cubicBezTo>
                      <a:pt x="230" y="289"/>
                      <a:pt x="288" y="231"/>
                      <a:pt x="288" y="145"/>
                    </a:cubicBezTo>
                    <a:cubicBezTo>
                      <a:pt x="288" y="58"/>
                      <a:pt x="230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2"/>
              <p:cNvSpPr/>
              <p:nvPr/>
            </p:nvSpPr>
            <p:spPr>
              <a:xfrm>
                <a:off x="1937406" y="4533137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74" y="1"/>
                    </a:moveTo>
                    <a:cubicBezTo>
                      <a:pt x="87" y="1"/>
                      <a:pt x="30" y="58"/>
                      <a:pt x="30" y="116"/>
                    </a:cubicBezTo>
                    <a:cubicBezTo>
                      <a:pt x="1" y="202"/>
                      <a:pt x="59" y="260"/>
                      <a:pt x="145" y="289"/>
                    </a:cubicBezTo>
                    <a:cubicBezTo>
                      <a:pt x="231" y="289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2"/>
              <p:cNvSpPr/>
              <p:nvPr/>
            </p:nvSpPr>
            <p:spPr>
              <a:xfrm>
                <a:off x="1920662" y="412745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1"/>
                    </a:moveTo>
                    <a:cubicBezTo>
                      <a:pt x="58" y="1"/>
                      <a:pt x="1" y="58"/>
                      <a:pt x="1" y="145"/>
                    </a:cubicBezTo>
                    <a:cubicBezTo>
                      <a:pt x="1" y="231"/>
                      <a:pt x="58" y="289"/>
                      <a:pt x="116" y="289"/>
                    </a:cubicBezTo>
                    <a:cubicBezTo>
                      <a:pt x="202" y="289"/>
                      <a:pt x="260" y="231"/>
                      <a:pt x="260" y="173"/>
                    </a:cubicBezTo>
                    <a:cubicBezTo>
                      <a:pt x="289" y="87"/>
                      <a:pt x="231" y="29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2"/>
              <p:cNvSpPr/>
              <p:nvPr/>
            </p:nvSpPr>
            <p:spPr>
              <a:xfrm>
                <a:off x="1811762" y="4631275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45" y="0"/>
                    </a:moveTo>
                    <a:cubicBezTo>
                      <a:pt x="58" y="0"/>
                      <a:pt x="1" y="58"/>
                      <a:pt x="1" y="116"/>
                    </a:cubicBezTo>
                    <a:cubicBezTo>
                      <a:pt x="1" y="216"/>
                      <a:pt x="73" y="267"/>
                      <a:pt x="141" y="267"/>
                    </a:cubicBezTo>
                    <a:cubicBezTo>
                      <a:pt x="209" y="267"/>
                      <a:pt x="274" y="216"/>
                      <a:pt x="260" y="116"/>
                    </a:cubicBezTo>
                    <a:lnTo>
                      <a:pt x="260" y="116"/>
                    </a:lnTo>
                    <a:lnTo>
                      <a:pt x="289" y="144"/>
                    </a:ln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2"/>
              <p:cNvSpPr/>
              <p:nvPr/>
            </p:nvSpPr>
            <p:spPr>
              <a:xfrm>
                <a:off x="1887838" y="4326971"/>
                <a:ext cx="12631" cy="11135"/>
              </a:xfrm>
              <a:custGeom>
                <a:rect b="b" l="l" r="r" t="t"/>
                <a:pathLst>
                  <a:path extrusionOk="0" h="268" w="304">
                    <a:moveTo>
                      <a:pt x="131" y="0"/>
                    </a:moveTo>
                    <a:cubicBezTo>
                      <a:pt x="63" y="0"/>
                      <a:pt x="0" y="30"/>
                      <a:pt x="13" y="95"/>
                    </a:cubicBezTo>
                    <a:cubicBezTo>
                      <a:pt x="13" y="181"/>
                      <a:pt x="71" y="239"/>
                      <a:pt x="128" y="268"/>
                    </a:cubicBezTo>
                    <a:cubicBezTo>
                      <a:pt x="215" y="268"/>
                      <a:pt x="272" y="210"/>
                      <a:pt x="272" y="124"/>
                    </a:cubicBezTo>
                    <a:cubicBezTo>
                      <a:pt x="304" y="45"/>
                      <a:pt x="214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2"/>
              <p:cNvSpPr/>
              <p:nvPr/>
            </p:nvSpPr>
            <p:spPr>
              <a:xfrm>
                <a:off x="1821360" y="4293732"/>
                <a:ext cx="14376" cy="11177"/>
              </a:xfrm>
              <a:custGeom>
                <a:rect b="b" l="l" r="r" t="t"/>
                <a:pathLst>
                  <a:path extrusionOk="0" h="269" w="346">
                    <a:moveTo>
                      <a:pt x="174" y="0"/>
                    </a:moveTo>
                    <a:cubicBezTo>
                      <a:pt x="0" y="0"/>
                      <a:pt x="8" y="261"/>
                      <a:pt x="173" y="261"/>
                    </a:cubicBezTo>
                    <a:cubicBezTo>
                      <a:pt x="188" y="266"/>
                      <a:pt x="203" y="269"/>
                      <a:pt x="216" y="269"/>
                    </a:cubicBezTo>
                    <a:cubicBezTo>
                      <a:pt x="278" y="269"/>
                      <a:pt x="317" y="217"/>
                      <a:pt x="317" y="146"/>
                    </a:cubicBezTo>
                    <a:cubicBezTo>
                      <a:pt x="346" y="60"/>
                      <a:pt x="288" y="2"/>
                      <a:pt x="202" y="2"/>
                    </a:cubicBezTo>
                    <a:cubicBezTo>
                      <a:pt x="192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2"/>
              <p:cNvSpPr/>
              <p:nvPr/>
            </p:nvSpPr>
            <p:spPr>
              <a:xfrm>
                <a:off x="1847661" y="4331791"/>
                <a:ext cx="12008" cy="11094"/>
              </a:xfrm>
              <a:custGeom>
                <a:rect b="b" l="l" r="r" t="t"/>
                <a:pathLst>
                  <a:path extrusionOk="0" h="267" w="289">
                    <a:moveTo>
                      <a:pt x="102" y="0"/>
                    </a:moveTo>
                    <a:cubicBezTo>
                      <a:pt x="40" y="0"/>
                      <a:pt x="1" y="52"/>
                      <a:pt x="1" y="123"/>
                    </a:cubicBezTo>
                    <a:cubicBezTo>
                      <a:pt x="1" y="209"/>
                      <a:pt x="58" y="267"/>
                      <a:pt x="145" y="267"/>
                    </a:cubicBezTo>
                    <a:cubicBezTo>
                      <a:pt x="202" y="267"/>
                      <a:pt x="260" y="209"/>
                      <a:pt x="289" y="152"/>
                    </a:cubicBezTo>
                    <a:cubicBezTo>
                      <a:pt x="289" y="65"/>
                      <a:pt x="231" y="8"/>
                      <a:pt x="145" y="8"/>
                    </a:cubicBezTo>
                    <a:cubicBezTo>
                      <a:pt x="129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rgbClr val="8BAB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2"/>
              <p:cNvSpPr/>
              <p:nvPr/>
            </p:nvSpPr>
            <p:spPr>
              <a:xfrm>
                <a:off x="1905995" y="4211507"/>
                <a:ext cx="13504" cy="8144"/>
              </a:xfrm>
              <a:custGeom>
                <a:rect b="b" l="l" r="r" t="t"/>
                <a:pathLst>
                  <a:path extrusionOk="0" h="196" w="325">
                    <a:moveTo>
                      <a:pt x="270" y="1"/>
                    </a:moveTo>
                    <a:cubicBezTo>
                      <a:pt x="174" y="1"/>
                      <a:pt x="1" y="195"/>
                      <a:pt x="152" y="195"/>
                    </a:cubicBezTo>
                    <a:cubicBezTo>
                      <a:pt x="238" y="195"/>
                      <a:pt x="296" y="138"/>
                      <a:pt x="325" y="80"/>
                    </a:cubicBezTo>
                    <a:cubicBezTo>
                      <a:pt x="325" y="23"/>
                      <a:pt x="301" y="1"/>
                      <a:pt x="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2"/>
              <p:cNvSpPr/>
              <p:nvPr/>
            </p:nvSpPr>
            <p:spPr>
              <a:xfrm>
                <a:off x="1962169" y="4143823"/>
                <a:ext cx="13587" cy="8809"/>
              </a:xfrm>
              <a:custGeom>
                <a:rect b="b" l="l" r="r" t="t"/>
                <a:pathLst>
                  <a:path extrusionOk="0" h="212" w="327">
                    <a:moveTo>
                      <a:pt x="275" y="1"/>
                    </a:moveTo>
                    <a:cubicBezTo>
                      <a:pt x="181" y="1"/>
                      <a:pt x="0" y="189"/>
                      <a:pt x="154" y="211"/>
                    </a:cubicBezTo>
                    <a:cubicBezTo>
                      <a:pt x="240" y="211"/>
                      <a:pt x="298" y="154"/>
                      <a:pt x="327" y="67"/>
                    </a:cubicBezTo>
                    <a:cubicBezTo>
                      <a:pt x="327" y="19"/>
                      <a:pt x="30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2"/>
              <p:cNvSpPr/>
              <p:nvPr/>
            </p:nvSpPr>
            <p:spPr>
              <a:xfrm>
                <a:off x="1865610" y="4669583"/>
                <a:ext cx="12008" cy="12008"/>
              </a:xfrm>
              <a:custGeom>
                <a:rect b="b" l="l" r="r" t="t"/>
                <a:pathLst>
                  <a:path extrusionOk="0" h="289" w="289">
                    <a:moveTo>
                      <a:pt x="145" y="0"/>
                    </a:moveTo>
                    <a:cubicBezTo>
                      <a:pt x="87" y="0"/>
                      <a:pt x="1" y="58"/>
                      <a:pt x="1" y="144"/>
                    </a:cubicBezTo>
                    <a:cubicBezTo>
                      <a:pt x="1" y="202"/>
                      <a:pt x="58" y="259"/>
                      <a:pt x="145" y="288"/>
                    </a:cubicBezTo>
                    <a:cubicBezTo>
                      <a:pt x="202" y="288"/>
                      <a:pt x="289" y="231"/>
                      <a:pt x="289" y="144"/>
                    </a:cubicBezTo>
                    <a:cubicBezTo>
                      <a:pt x="289" y="58"/>
                      <a:pt x="231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2"/>
              <p:cNvSpPr/>
              <p:nvPr/>
            </p:nvSpPr>
            <p:spPr>
              <a:xfrm>
                <a:off x="1866815" y="4799922"/>
                <a:ext cx="14418" cy="11218"/>
              </a:xfrm>
              <a:custGeom>
                <a:rect b="b" l="l" r="r" t="t"/>
                <a:pathLst>
                  <a:path extrusionOk="0" h="270" w="347">
                    <a:moveTo>
                      <a:pt x="175" y="1"/>
                    </a:moveTo>
                    <a:cubicBezTo>
                      <a:pt x="1" y="1"/>
                      <a:pt x="9" y="262"/>
                      <a:pt x="173" y="262"/>
                    </a:cubicBezTo>
                    <a:cubicBezTo>
                      <a:pt x="189" y="267"/>
                      <a:pt x="203" y="269"/>
                      <a:pt x="216" y="269"/>
                    </a:cubicBezTo>
                    <a:cubicBezTo>
                      <a:pt x="278" y="269"/>
                      <a:pt x="317" y="218"/>
                      <a:pt x="317" y="147"/>
                    </a:cubicBezTo>
                    <a:cubicBezTo>
                      <a:pt x="346" y="60"/>
                      <a:pt x="289" y="3"/>
                      <a:pt x="202" y="3"/>
                    </a:cubicBezTo>
                    <a:cubicBezTo>
                      <a:pt x="193" y="1"/>
                      <a:pt x="183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2"/>
              <p:cNvSpPr/>
              <p:nvPr/>
            </p:nvSpPr>
            <p:spPr>
              <a:xfrm>
                <a:off x="1784257" y="3958640"/>
                <a:ext cx="98141" cy="811596"/>
              </a:xfrm>
              <a:custGeom>
                <a:rect b="b" l="l" r="r" t="t"/>
                <a:pathLst>
                  <a:path extrusionOk="0" h="19533" w="2362">
                    <a:moveTo>
                      <a:pt x="1767" y="0"/>
                    </a:moveTo>
                    <a:cubicBezTo>
                      <a:pt x="1469" y="0"/>
                      <a:pt x="1210" y="249"/>
                      <a:pt x="1210" y="550"/>
                    </a:cubicBezTo>
                    <a:lnTo>
                      <a:pt x="29" y="18926"/>
                    </a:lnTo>
                    <a:cubicBezTo>
                      <a:pt x="0" y="19242"/>
                      <a:pt x="231" y="19502"/>
                      <a:pt x="547" y="19530"/>
                    </a:cubicBezTo>
                    <a:cubicBezTo>
                      <a:pt x="565" y="19532"/>
                      <a:pt x="583" y="19533"/>
                      <a:pt x="601" y="19533"/>
                    </a:cubicBezTo>
                    <a:cubicBezTo>
                      <a:pt x="893" y="19533"/>
                      <a:pt x="1125" y="19311"/>
                      <a:pt x="1152" y="19012"/>
                    </a:cubicBezTo>
                    <a:lnTo>
                      <a:pt x="2333" y="607"/>
                    </a:lnTo>
                    <a:cubicBezTo>
                      <a:pt x="2362" y="290"/>
                      <a:pt x="2132" y="31"/>
                      <a:pt x="1815" y="2"/>
                    </a:cubicBezTo>
                    <a:cubicBezTo>
                      <a:pt x="1799" y="1"/>
                      <a:pt x="1782" y="0"/>
                      <a:pt x="1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4694472" y="3859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5"/>
          <p:cNvSpPr txBox="1"/>
          <p:nvPr>
            <p:ph idx="2" type="subTitle"/>
          </p:nvPr>
        </p:nvSpPr>
        <p:spPr>
          <a:xfrm>
            <a:off x="1944163" y="38598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5"/>
          <p:cNvSpPr txBox="1"/>
          <p:nvPr>
            <p:ph idx="3" type="subTitle"/>
          </p:nvPr>
        </p:nvSpPr>
        <p:spPr>
          <a:xfrm>
            <a:off x="4694463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4" type="subTitle"/>
          </p:nvPr>
        </p:nvSpPr>
        <p:spPr>
          <a:xfrm>
            <a:off x="1943938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"/>
              <a:buNone/>
              <a:defRPr b="1" sz="2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grpSp>
        <p:nvGrpSpPr>
          <p:cNvPr id="152" name="Google Shape;152;p5"/>
          <p:cNvGrpSpPr/>
          <p:nvPr/>
        </p:nvGrpSpPr>
        <p:grpSpPr>
          <a:xfrm>
            <a:off x="8463811" y="2844646"/>
            <a:ext cx="970990" cy="2096742"/>
            <a:chOff x="8519011" y="2850771"/>
            <a:chExt cx="970990" cy="2096742"/>
          </a:xfrm>
        </p:grpSpPr>
        <p:sp>
          <p:nvSpPr>
            <p:cNvPr id="153" name="Google Shape;153;p5"/>
            <p:cNvSpPr/>
            <p:nvPr/>
          </p:nvSpPr>
          <p:spPr>
            <a:xfrm flipH="1">
              <a:off x="9004509" y="33766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flipH="1">
              <a:off x="8519011" y="3701946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flipH="1">
              <a:off x="9004509" y="3948862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8519011" y="426453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9004509" y="4521078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flipH="1">
              <a:off x="8519011" y="313936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flipH="1">
              <a:off x="9004509" y="28507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 flipH="1" rot="1820978">
            <a:off x="131344" y="840428"/>
            <a:ext cx="760527" cy="933903"/>
            <a:chOff x="1816540" y="254888"/>
            <a:chExt cx="760490" cy="933858"/>
          </a:xfrm>
        </p:grpSpPr>
        <p:sp>
          <p:nvSpPr>
            <p:cNvPr id="161" name="Google Shape;161;p5"/>
            <p:cNvSpPr/>
            <p:nvPr/>
          </p:nvSpPr>
          <p:spPr>
            <a:xfrm>
              <a:off x="1816540" y="340728"/>
              <a:ext cx="760490" cy="630023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175564" y="1024041"/>
              <a:ext cx="187931" cy="164704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127700" y="952327"/>
              <a:ext cx="260934" cy="167197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82096" y="712050"/>
              <a:ext cx="49071" cy="247763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087024" y="750317"/>
              <a:ext cx="124484" cy="221462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839309" y="254888"/>
              <a:ext cx="664218" cy="731238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913474" y="363995"/>
              <a:ext cx="413215" cy="315905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116939" y="950167"/>
              <a:ext cx="263302" cy="56550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124127" y="989680"/>
              <a:ext cx="262097" cy="57464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130110" y="1030149"/>
              <a:ext cx="262097" cy="56508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126495" y="962133"/>
              <a:ext cx="191545" cy="34071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132478" y="1001646"/>
              <a:ext cx="191546" cy="34736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138461" y="1041824"/>
              <a:ext cx="191546" cy="34071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093007" y="621100"/>
              <a:ext cx="234591" cy="134082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7853882" y="2116898"/>
            <a:ext cx="982691" cy="2912448"/>
            <a:chOff x="7853882" y="2116898"/>
            <a:chExt cx="982691" cy="2912448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7853882" y="4804737"/>
              <a:ext cx="224609" cy="224609"/>
              <a:chOff x="6256132" y="600637"/>
              <a:chExt cx="224609" cy="224609"/>
            </a:xfrm>
          </p:grpSpPr>
          <p:cxnSp>
            <p:nvCxnSpPr>
              <p:cNvPr id="177" name="Google Shape;177;p5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9" name="Google Shape;179;p5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5"/>
            <p:cNvGrpSpPr/>
            <p:nvPr/>
          </p:nvGrpSpPr>
          <p:grpSpPr>
            <a:xfrm>
              <a:off x="8355317" y="2116898"/>
              <a:ext cx="481256" cy="481199"/>
              <a:chOff x="527450" y="1076100"/>
              <a:chExt cx="570750" cy="570750"/>
            </a:xfrm>
          </p:grpSpPr>
          <p:cxnSp>
            <p:nvCxnSpPr>
              <p:cNvPr id="184" name="Google Shape;184;p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6" name="Google Shape;186;p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2" name="Google Shape;192;p6"/>
          <p:cNvGrpSpPr/>
          <p:nvPr/>
        </p:nvGrpSpPr>
        <p:grpSpPr>
          <a:xfrm>
            <a:off x="97382" y="4142312"/>
            <a:ext cx="779141" cy="751660"/>
            <a:chOff x="97382" y="4142312"/>
            <a:chExt cx="779141" cy="751660"/>
          </a:xfrm>
        </p:grpSpPr>
        <p:grpSp>
          <p:nvGrpSpPr>
            <p:cNvPr id="193" name="Google Shape;193;p6"/>
            <p:cNvGrpSpPr/>
            <p:nvPr/>
          </p:nvGrpSpPr>
          <p:grpSpPr>
            <a:xfrm>
              <a:off x="97382" y="4142312"/>
              <a:ext cx="224609" cy="224609"/>
              <a:chOff x="6256132" y="600637"/>
              <a:chExt cx="224609" cy="224609"/>
            </a:xfrm>
          </p:grpSpPr>
          <p:cxnSp>
            <p:nvCxnSpPr>
              <p:cNvPr id="194" name="Google Shape;194;p6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6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" name="Google Shape;196;p6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95267" y="4412773"/>
              <a:ext cx="481256" cy="481199"/>
              <a:chOff x="527450" y="1076100"/>
              <a:chExt cx="570750" cy="57075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3" name="Google Shape;203;p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" name="Google Shape;207;p6"/>
          <p:cNvGrpSpPr/>
          <p:nvPr/>
        </p:nvGrpSpPr>
        <p:grpSpPr>
          <a:xfrm>
            <a:off x="8519011" y="2495186"/>
            <a:ext cx="970990" cy="989020"/>
            <a:chOff x="8010150" y="-301812"/>
            <a:chExt cx="1235042" cy="1257975"/>
          </a:xfrm>
        </p:grpSpPr>
        <p:sp>
          <p:nvSpPr>
            <p:cNvPr id="208" name="Google Shape;208;p6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2033400" y="927075"/>
            <a:ext cx="50772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7"/>
          <p:cNvSpPr txBox="1"/>
          <p:nvPr>
            <p:ph idx="1" type="subTitle"/>
          </p:nvPr>
        </p:nvSpPr>
        <p:spPr>
          <a:xfrm>
            <a:off x="2033400" y="2029450"/>
            <a:ext cx="4406100" cy="21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4" name="Google Shape;214;p7"/>
          <p:cNvGrpSpPr/>
          <p:nvPr/>
        </p:nvGrpSpPr>
        <p:grpSpPr>
          <a:xfrm>
            <a:off x="8303167" y="1572462"/>
            <a:ext cx="481256" cy="2643985"/>
            <a:chOff x="8303167" y="1572462"/>
            <a:chExt cx="481256" cy="2643985"/>
          </a:xfrm>
        </p:grpSpPr>
        <p:grpSp>
          <p:nvGrpSpPr>
            <p:cNvPr id="215" name="Google Shape;215;p7"/>
            <p:cNvGrpSpPr/>
            <p:nvPr/>
          </p:nvGrpSpPr>
          <p:grpSpPr>
            <a:xfrm>
              <a:off x="8478957" y="1572462"/>
              <a:ext cx="224609" cy="224609"/>
              <a:chOff x="6256132" y="600637"/>
              <a:chExt cx="224609" cy="224609"/>
            </a:xfrm>
          </p:grpSpPr>
          <p:cxnSp>
            <p:nvCxnSpPr>
              <p:cNvPr id="216" name="Google Shape;216;p7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7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7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7"/>
            <p:cNvGrpSpPr/>
            <p:nvPr/>
          </p:nvGrpSpPr>
          <p:grpSpPr>
            <a:xfrm>
              <a:off x="8303167" y="3735248"/>
              <a:ext cx="481256" cy="481199"/>
              <a:chOff x="527450" y="1076100"/>
              <a:chExt cx="570750" cy="570750"/>
            </a:xfrm>
          </p:grpSpPr>
          <p:cxnSp>
            <p:nvCxnSpPr>
              <p:cNvPr id="223" name="Google Shape;223;p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5" name="Google Shape;225;p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9" name="Google Shape;2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937157">
            <a:off x="-1761549" y="67051"/>
            <a:ext cx="4478826" cy="447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2335700" y="1599925"/>
            <a:ext cx="4472700" cy="19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2" name="Google Shape;232;p8"/>
          <p:cNvGrpSpPr/>
          <p:nvPr/>
        </p:nvGrpSpPr>
        <p:grpSpPr>
          <a:xfrm>
            <a:off x="8207086" y="-244927"/>
            <a:ext cx="970990" cy="1808152"/>
            <a:chOff x="8010150" y="-301812"/>
            <a:chExt cx="1235042" cy="2299863"/>
          </a:xfrm>
        </p:grpSpPr>
        <p:sp>
          <p:nvSpPr>
            <p:cNvPr id="233" name="Google Shape;233;p8"/>
            <p:cNvSpPr/>
            <p:nvPr/>
          </p:nvSpPr>
          <p:spPr>
            <a:xfrm flipH="1">
              <a:off x="8627675" y="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 flipH="1">
              <a:off x="8010150" y="413763"/>
              <a:ext cx="617517" cy="542400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flipH="1">
              <a:off x="8627675" y="727825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flipH="1">
              <a:off x="8010150" y="1129338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 flipH="1">
              <a:off x="8627675" y="1455650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 flipH="1">
              <a:off x="8010150" y="-301812"/>
              <a:ext cx="617517" cy="542400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9"/>
          <p:cNvGrpSpPr/>
          <p:nvPr/>
        </p:nvGrpSpPr>
        <p:grpSpPr>
          <a:xfrm>
            <a:off x="85988" y="3399226"/>
            <a:ext cx="8668500" cy="1612007"/>
            <a:chOff x="85988" y="3399226"/>
            <a:chExt cx="8668500" cy="1612007"/>
          </a:xfrm>
        </p:grpSpPr>
        <p:grpSp>
          <p:nvGrpSpPr>
            <p:cNvPr id="241" name="Google Shape;241;p9"/>
            <p:cNvGrpSpPr/>
            <p:nvPr/>
          </p:nvGrpSpPr>
          <p:grpSpPr>
            <a:xfrm>
              <a:off x="85988" y="3399226"/>
              <a:ext cx="1559500" cy="1612007"/>
              <a:chOff x="442792" y="1256485"/>
              <a:chExt cx="888047" cy="917947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473912" y="1530542"/>
                <a:ext cx="856927" cy="537408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684523" y="1970295"/>
                <a:ext cx="434447" cy="96728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652240" y="1524559"/>
                <a:ext cx="500262" cy="13213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442792" y="1327118"/>
                <a:ext cx="827011" cy="752803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556469" y="1356743"/>
                <a:ext cx="195119" cy="57476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658223" y="1256485"/>
                <a:ext cx="488296" cy="70677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77335" y="1268451"/>
                <a:ext cx="375820" cy="15623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797037" y="1827326"/>
                <a:ext cx="56259" cy="57505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085428" y="1634663"/>
                <a:ext cx="57505" cy="57505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1007649" y="1868044"/>
                <a:ext cx="28753" cy="28753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47818" y="1582021"/>
                <a:ext cx="28753" cy="28753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85728" y="1747136"/>
                <a:ext cx="28753" cy="28794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885578" y="1938926"/>
                <a:ext cx="41924" cy="35650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1014837" y="1738702"/>
                <a:ext cx="41924" cy="36024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762303" y="1643389"/>
                <a:ext cx="43129" cy="36813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70546" y="1846480"/>
                <a:ext cx="12008" cy="13213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67330" y="1917071"/>
                <a:ext cx="14169" cy="9640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856868" y="1717221"/>
                <a:ext cx="13213" cy="12008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01117" y="1811205"/>
                <a:ext cx="14418" cy="10180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87215" y="1926046"/>
                <a:ext cx="13795" cy="10845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683941" y="1847061"/>
                <a:ext cx="13213" cy="10845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44977" y="1593364"/>
                <a:ext cx="13213" cy="10845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1037772" y="1631049"/>
                <a:ext cx="14210" cy="9640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1152447" y="1821343"/>
                <a:ext cx="13213" cy="12008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970546" y="1712443"/>
                <a:ext cx="12008" cy="13213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7028" y="1644843"/>
                <a:ext cx="14376" cy="10803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528964" y="1906310"/>
                <a:ext cx="747983" cy="37146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18203" y="1907432"/>
                <a:ext cx="114263" cy="267000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1172806" y="1905728"/>
                <a:ext cx="113722" cy="268704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581607" y="1935020"/>
                <a:ext cx="639122" cy="8435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556469" y="1909925"/>
                <a:ext cx="639122" cy="8393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528964" y="1906310"/>
                <a:ext cx="747983" cy="37146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7881289" y="3662885"/>
              <a:ext cx="873199" cy="912428"/>
              <a:chOff x="4079542" y="908618"/>
              <a:chExt cx="529918" cy="553725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" name="Google Shape;286;p9"/>
          <p:cNvGrpSpPr/>
          <p:nvPr/>
        </p:nvGrpSpPr>
        <p:grpSpPr>
          <a:xfrm>
            <a:off x="7228557" y="3007696"/>
            <a:ext cx="1195813" cy="1792249"/>
            <a:chOff x="7228557" y="3007696"/>
            <a:chExt cx="1195813" cy="1792249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7228557" y="4575337"/>
              <a:ext cx="224609" cy="224609"/>
              <a:chOff x="6256132" y="600637"/>
              <a:chExt cx="224609" cy="224609"/>
            </a:xfrm>
          </p:grpSpPr>
          <p:cxnSp>
            <p:nvCxnSpPr>
              <p:cNvPr id="288" name="Google Shape;288;p9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9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9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9"/>
            <p:cNvGrpSpPr/>
            <p:nvPr/>
          </p:nvGrpSpPr>
          <p:grpSpPr>
            <a:xfrm>
              <a:off x="8032836" y="3007696"/>
              <a:ext cx="391535" cy="391535"/>
              <a:chOff x="527450" y="1076100"/>
              <a:chExt cx="570750" cy="57075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7" name="Google Shape;297;p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01" name="Google Shape;30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7105207">
            <a:off x="58080" y="-1875522"/>
            <a:ext cx="4478822" cy="447882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9"/>
          <p:cNvGrpSpPr/>
          <p:nvPr/>
        </p:nvGrpSpPr>
        <p:grpSpPr>
          <a:xfrm>
            <a:off x="6116286" y="-219429"/>
            <a:ext cx="2002442" cy="964635"/>
            <a:chOff x="6116286" y="-139929"/>
            <a:chExt cx="2002442" cy="964635"/>
          </a:xfrm>
        </p:grpSpPr>
        <p:sp>
          <p:nvSpPr>
            <p:cNvPr id="305" name="Google Shape;305;p9"/>
            <p:cNvSpPr/>
            <p:nvPr/>
          </p:nvSpPr>
          <p:spPr>
            <a:xfrm flipH="1">
              <a:off x="7619961" y="-13992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 flipH="1">
              <a:off x="7127586" y="132148"/>
              <a:ext cx="485492" cy="426435"/>
            </a:xfrm>
            <a:prstGeom prst="flowChartPreparation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 flipH="1">
              <a:off x="6621936" y="-139929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 flipH="1">
              <a:off x="6116286" y="132148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flipH="1">
              <a:off x="6621936" y="3982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flipH="1">
              <a:off x="7633236" y="398271"/>
              <a:ext cx="485492" cy="426435"/>
            </a:xfrm>
            <a:prstGeom prst="flowChartPreparation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10"/>
          <p:cNvSpPr txBox="1"/>
          <p:nvPr>
            <p:ph type="title"/>
          </p:nvPr>
        </p:nvSpPr>
        <p:spPr>
          <a:xfrm>
            <a:off x="720000" y="539500"/>
            <a:ext cx="3799200" cy="109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b="1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●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○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 Medium"/>
              <a:buChar char="■"/>
              <a:defRPr>
                <a:solidFill>
                  <a:schemeClr val="dk1"/>
                </a:solidFill>
                <a:latin typeface="Dosis Medium"/>
                <a:ea typeface="Dosis Medium"/>
                <a:cs typeface="Dosis Medium"/>
                <a:sym typeface="Dosi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3"/>
          <p:cNvSpPr txBox="1"/>
          <p:nvPr>
            <p:ph type="ctrTitle"/>
          </p:nvPr>
        </p:nvSpPr>
        <p:spPr>
          <a:xfrm>
            <a:off x="1601413" y="1316600"/>
            <a:ext cx="5977200" cy="19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Хемоинформатика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Команда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3" name="Google Shape;1193;p33"/>
          <p:cNvGrpSpPr/>
          <p:nvPr/>
        </p:nvGrpSpPr>
        <p:grpSpPr>
          <a:xfrm>
            <a:off x="6256132" y="600637"/>
            <a:ext cx="224609" cy="224609"/>
            <a:chOff x="6256132" y="600637"/>
            <a:chExt cx="224609" cy="224609"/>
          </a:xfrm>
        </p:grpSpPr>
        <p:cxnSp>
          <p:nvCxnSpPr>
            <p:cNvPr id="1194" name="Google Shape;1194;p33"/>
            <p:cNvCxnSpPr/>
            <p:nvPr/>
          </p:nvCxnSpPr>
          <p:spPr>
            <a:xfrm>
              <a:off x="6368522" y="624295"/>
              <a:ext cx="0" cy="1773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3"/>
            <p:cNvCxnSpPr/>
            <p:nvPr/>
          </p:nvCxnSpPr>
          <p:spPr>
            <a:xfrm rot="2700000">
              <a:off x="6279744" y="713012"/>
              <a:ext cx="177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6" name="Google Shape;1196;p33"/>
            <p:cNvSpPr/>
            <p:nvPr/>
          </p:nvSpPr>
          <p:spPr>
            <a:xfrm rot="2700000">
              <a:off x="6454110" y="605206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 rot="2700000">
              <a:off x="6260811" y="798504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 rot="-2700000">
              <a:off x="6260701" y="605316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 rot="-2700000">
              <a:off x="6454000" y="798614"/>
              <a:ext cx="22062" cy="2206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33"/>
          <p:cNvGrpSpPr/>
          <p:nvPr/>
        </p:nvGrpSpPr>
        <p:grpSpPr>
          <a:xfrm>
            <a:off x="7789786" y="1316608"/>
            <a:ext cx="391535" cy="391535"/>
            <a:chOff x="527450" y="1076100"/>
            <a:chExt cx="570750" cy="570750"/>
          </a:xfrm>
        </p:grpSpPr>
        <p:cxnSp>
          <p:nvCxnSpPr>
            <p:cNvPr id="1201" name="Google Shape;1201;p3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3" name="Google Shape;1203;p3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33"/>
          <p:cNvSpPr txBox="1"/>
          <p:nvPr>
            <p:ph idx="2" type="subTitle"/>
          </p:nvPr>
        </p:nvSpPr>
        <p:spPr>
          <a:xfrm>
            <a:off x="6859975" y="539500"/>
            <a:ext cx="15708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Hack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8" name="Google Shape;1208;p33"/>
          <p:cNvGrpSpPr/>
          <p:nvPr/>
        </p:nvGrpSpPr>
        <p:grpSpPr>
          <a:xfrm>
            <a:off x="908992" y="1954173"/>
            <a:ext cx="481256" cy="481199"/>
            <a:chOff x="527450" y="1076100"/>
            <a:chExt cx="570750" cy="570750"/>
          </a:xfrm>
        </p:grpSpPr>
        <p:cxnSp>
          <p:nvCxnSpPr>
            <p:cNvPr id="1209" name="Google Shape;1209;p33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3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1" name="Google Shape;1211;p33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3"/>
          <p:cNvGrpSpPr/>
          <p:nvPr/>
        </p:nvGrpSpPr>
        <p:grpSpPr>
          <a:xfrm>
            <a:off x="1762035" y="881190"/>
            <a:ext cx="642685" cy="671558"/>
            <a:chOff x="4079542" y="908618"/>
            <a:chExt cx="529918" cy="553725"/>
          </a:xfrm>
        </p:grpSpPr>
        <p:sp>
          <p:nvSpPr>
            <p:cNvPr id="1216" name="Google Shape;1216;p33"/>
            <p:cNvSpPr/>
            <p:nvPr/>
          </p:nvSpPr>
          <p:spPr>
            <a:xfrm>
              <a:off x="4079542" y="908618"/>
              <a:ext cx="144552" cy="113681"/>
            </a:xfrm>
            <a:custGeom>
              <a:rect b="b" l="l" r="r" t="t"/>
              <a:pathLst>
                <a:path extrusionOk="0" h="2736" w="3479">
                  <a:moveTo>
                    <a:pt x="1752" y="1"/>
                  </a:moveTo>
                  <a:cubicBezTo>
                    <a:pt x="1632" y="1"/>
                    <a:pt x="1509" y="17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81" y="2678"/>
                    <a:pt x="1514" y="2736"/>
                    <a:pt x="1744" y="2736"/>
                  </a:cubicBezTo>
                  <a:cubicBezTo>
                    <a:pt x="2222" y="2736"/>
                    <a:pt x="2685" y="2485"/>
                    <a:pt x="2938" y="2038"/>
                  </a:cubicBezTo>
                  <a:cubicBezTo>
                    <a:pt x="3479" y="1111"/>
                    <a:pt x="2755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4113030" y="914019"/>
              <a:ext cx="90994" cy="51771"/>
            </a:xfrm>
            <a:custGeom>
              <a:rect b="b" l="l" r="r" t="t"/>
              <a:pathLst>
                <a:path extrusionOk="0" h="1246" w="2190">
                  <a:moveTo>
                    <a:pt x="939" y="0"/>
                  </a:moveTo>
                  <a:cubicBezTo>
                    <a:pt x="617" y="0"/>
                    <a:pt x="289" y="122"/>
                    <a:pt x="30" y="381"/>
                  </a:cubicBezTo>
                  <a:cubicBezTo>
                    <a:pt x="1" y="410"/>
                    <a:pt x="1" y="496"/>
                    <a:pt x="30" y="554"/>
                  </a:cubicBezTo>
                  <a:lnTo>
                    <a:pt x="59" y="554"/>
                  </a:lnTo>
                  <a:cubicBezTo>
                    <a:pt x="87" y="568"/>
                    <a:pt x="116" y="576"/>
                    <a:pt x="145" y="576"/>
                  </a:cubicBezTo>
                  <a:cubicBezTo>
                    <a:pt x="174" y="576"/>
                    <a:pt x="203" y="568"/>
                    <a:pt x="231" y="554"/>
                  </a:cubicBezTo>
                  <a:cubicBezTo>
                    <a:pt x="421" y="347"/>
                    <a:pt x="674" y="243"/>
                    <a:pt x="932" y="243"/>
                  </a:cubicBezTo>
                  <a:cubicBezTo>
                    <a:pt x="1105" y="243"/>
                    <a:pt x="1280" y="289"/>
                    <a:pt x="1441" y="381"/>
                  </a:cubicBezTo>
                  <a:cubicBezTo>
                    <a:pt x="1585" y="468"/>
                    <a:pt x="1729" y="583"/>
                    <a:pt x="1815" y="727"/>
                  </a:cubicBezTo>
                  <a:cubicBezTo>
                    <a:pt x="1873" y="871"/>
                    <a:pt x="1931" y="1015"/>
                    <a:pt x="1931" y="1130"/>
                  </a:cubicBezTo>
                  <a:cubicBezTo>
                    <a:pt x="1960" y="1216"/>
                    <a:pt x="2017" y="1245"/>
                    <a:pt x="2075" y="1245"/>
                  </a:cubicBezTo>
                  <a:cubicBezTo>
                    <a:pt x="2132" y="1245"/>
                    <a:pt x="2190" y="1188"/>
                    <a:pt x="2190" y="1101"/>
                  </a:cubicBezTo>
                  <a:cubicBezTo>
                    <a:pt x="2161" y="928"/>
                    <a:pt x="2104" y="784"/>
                    <a:pt x="2017" y="612"/>
                  </a:cubicBezTo>
                  <a:cubicBezTo>
                    <a:pt x="1787" y="217"/>
                    <a:pt x="1368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4085525" y="1347831"/>
              <a:ext cx="144552" cy="114512"/>
            </a:xfrm>
            <a:custGeom>
              <a:rect b="b" l="l" r="r" t="t"/>
              <a:pathLst>
                <a:path extrusionOk="0" h="2756" w="3479">
                  <a:moveTo>
                    <a:pt x="1751" y="0"/>
                  </a:moveTo>
                  <a:cubicBezTo>
                    <a:pt x="1632" y="0"/>
                    <a:pt x="1509" y="16"/>
                    <a:pt x="1383" y="50"/>
                  </a:cubicBezTo>
                  <a:cubicBezTo>
                    <a:pt x="202" y="367"/>
                    <a:pt x="0" y="1951"/>
                    <a:pt x="1066" y="2556"/>
                  </a:cubicBezTo>
                  <a:cubicBezTo>
                    <a:pt x="1279" y="2691"/>
                    <a:pt x="1515" y="2755"/>
                    <a:pt x="1749" y="2755"/>
                  </a:cubicBezTo>
                  <a:cubicBezTo>
                    <a:pt x="2213" y="2755"/>
                    <a:pt x="2671" y="2506"/>
                    <a:pt x="2938" y="2066"/>
                  </a:cubicBezTo>
                  <a:cubicBezTo>
                    <a:pt x="3479" y="1114"/>
                    <a:pt x="2754" y="0"/>
                    <a:pt x="1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4119013" y="1353607"/>
              <a:ext cx="90994" cy="51730"/>
            </a:xfrm>
            <a:custGeom>
              <a:rect b="b" l="l" r="r" t="t"/>
              <a:pathLst>
                <a:path extrusionOk="0" h="1245" w="2190">
                  <a:moveTo>
                    <a:pt x="929" y="0"/>
                  </a:moveTo>
                  <a:cubicBezTo>
                    <a:pt x="600" y="0"/>
                    <a:pt x="273" y="128"/>
                    <a:pt x="30" y="372"/>
                  </a:cubicBezTo>
                  <a:cubicBezTo>
                    <a:pt x="1" y="429"/>
                    <a:pt x="1" y="487"/>
                    <a:pt x="30" y="545"/>
                  </a:cubicBezTo>
                  <a:lnTo>
                    <a:pt x="59" y="573"/>
                  </a:lnTo>
                  <a:cubicBezTo>
                    <a:pt x="82" y="585"/>
                    <a:pt x="106" y="592"/>
                    <a:pt x="130" y="592"/>
                  </a:cubicBezTo>
                  <a:cubicBezTo>
                    <a:pt x="164" y="592"/>
                    <a:pt x="198" y="578"/>
                    <a:pt x="231" y="545"/>
                  </a:cubicBezTo>
                  <a:cubicBezTo>
                    <a:pt x="427" y="349"/>
                    <a:pt x="688" y="242"/>
                    <a:pt x="953" y="242"/>
                  </a:cubicBezTo>
                  <a:cubicBezTo>
                    <a:pt x="1119" y="242"/>
                    <a:pt x="1286" y="283"/>
                    <a:pt x="1441" y="372"/>
                  </a:cubicBezTo>
                  <a:cubicBezTo>
                    <a:pt x="1585" y="487"/>
                    <a:pt x="1729" y="602"/>
                    <a:pt x="1816" y="746"/>
                  </a:cubicBezTo>
                  <a:cubicBezTo>
                    <a:pt x="1873" y="861"/>
                    <a:pt x="1931" y="1005"/>
                    <a:pt x="1931" y="1149"/>
                  </a:cubicBezTo>
                  <a:cubicBezTo>
                    <a:pt x="1944" y="1214"/>
                    <a:pt x="1992" y="1244"/>
                    <a:pt x="2043" y="1244"/>
                  </a:cubicBezTo>
                  <a:cubicBezTo>
                    <a:pt x="2106" y="1244"/>
                    <a:pt x="2174" y="1200"/>
                    <a:pt x="2190" y="1121"/>
                  </a:cubicBezTo>
                  <a:cubicBezTo>
                    <a:pt x="2132" y="717"/>
                    <a:pt x="1902" y="372"/>
                    <a:pt x="1556" y="170"/>
                  </a:cubicBezTo>
                  <a:cubicBezTo>
                    <a:pt x="1362" y="56"/>
                    <a:pt x="114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169287" y="1221731"/>
              <a:ext cx="104166" cy="151034"/>
            </a:xfrm>
            <a:custGeom>
              <a:rect b="b" l="l" r="r" t="t"/>
              <a:pathLst>
                <a:path extrusionOk="0" h="3635" w="2507">
                  <a:moveTo>
                    <a:pt x="2078" y="1"/>
                  </a:moveTo>
                  <a:cubicBezTo>
                    <a:pt x="1954" y="1"/>
                    <a:pt x="1832" y="64"/>
                    <a:pt x="1758" y="176"/>
                  </a:cubicBezTo>
                  <a:lnTo>
                    <a:pt x="116" y="3085"/>
                  </a:lnTo>
                  <a:cubicBezTo>
                    <a:pt x="1" y="3258"/>
                    <a:pt x="87" y="3488"/>
                    <a:pt x="260" y="3575"/>
                  </a:cubicBezTo>
                  <a:cubicBezTo>
                    <a:pt x="321" y="3615"/>
                    <a:pt x="386" y="3634"/>
                    <a:pt x="449" y="3634"/>
                  </a:cubicBezTo>
                  <a:cubicBezTo>
                    <a:pt x="565" y="3634"/>
                    <a:pt x="675" y="3571"/>
                    <a:pt x="750" y="3459"/>
                  </a:cubicBezTo>
                  <a:lnTo>
                    <a:pt x="2391" y="550"/>
                  </a:lnTo>
                  <a:cubicBezTo>
                    <a:pt x="2506" y="377"/>
                    <a:pt x="2449" y="147"/>
                    <a:pt x="2276" y="61"/>
                  </a:cubicBezTo>
                  <a:cubicBezTo>
                    <a:pt x="2215" y="20"/>
                    <a:pt x="214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4162099" y="996743"/>
              <a:ext cx="105371" cy="150328"/>
            </a:xfrm>
            <a:custGeom>
              <a:rect b="b" l="l" r="r" t="t"/>
              <a:pathLst>
                <a:path extrusionOk="0" h="3618" w="2536">
                  <a:moveTo>
                    <a:pt x="449" y="1"/>
                  </a:moveTo>
                  <a:cubicBezTo>
                    <a:pt x="386" y="1"/>
                    <a:pt x="321" y="20"/>
                    <a:pt x="260" y="61"/>
                  </a:cubicBezTo>
                  <a:cubicBezTo>
                    <a:pt x="58" y="147"/>
                    <a:pt x="1" y="378"/>
                    <a:pt x="116" y="550"/>
                  </a:cubicBezTo>
                  <a:lnTo>
                    <a:pt x="1815" y="3431"/>
                  </a:lnTo>
                  <a:cubicBezTo>
                    <a:pt x="1844" y="3488"/>
                    <a:pt x="1873" y="3517"/>
                    <a:pt x="1931" y="3575"/>
                  </a:cubicBezTo>
                  <a:cubicBezTo>
                    <a:pt x="1988" y="3603"/>
                    <a:pt x="2053" y="3618"/>
                    <a:pt x="2118" y="3618"/>
                  </a:cubicBezTo>
                  <a:cubicBezTo>
                    <a:pt x="2183" y="3618"/>
                    <a:pt x="2247" y="3603"/>
                    <a:pt x="2305" y="3575"/>
                  </a:cubicBezTo>
                  <a:cubicBezTo>
                    <a:pt x="2478" y="3459"/>
                    <a:pt x="2535" y="3229"/>
                    <a:pt x="2449" y="3056"/>
                  </a:cubicBezTo>
                  <a:lnTo>
                    <a:pt x="750" y="176"/>
                  </a:lnTo>
                  <a:cubicBezTo>
                    <a:pt x="675" y="64"/>
                    <a:pt x="565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359955" y="1171581"/>
              <a:ext cx="180369" cy="31163"/>
            </a:xfrm>
            <a:custGeom>
              <a:rect b="b" l="l" r="r" t="t"/>
              <a:pathLst>
                <a:path extrusionOk="0" h="750" w="4341">
                  <a:moveTo>
                    <a:pt x="3851" y="0"/>
                  </a:moveTo>
                  <a:lnTo>
                    <a:pt x="510" y="29"/>
                  </a:lnTo>
                  <a:cubicBezTo>
                    <a:pt x="499" y="28"/>
                    <a:pt x="488" y="28"/>
                    <a:pt x="478" y="28"/>
                  </a:cubicBezTo>
                  <a:cubicBezTo>
                    <a:pt x="101" y="28"/>
                    <a:pt x="1" y="523"/>
                    <a:pt x="337" y="692"/>
                  </a:cubicBezTo>
                  <a:cubicBezTo>
                    <a:pt x="394" y="720"/>
                    <a:pt x="452" y="749"/>
                    <a:pt x="510" y="749"/>
                  </a:cubicBezTo>
                  <a:lnTo>
                    <a:pt x="3851" y="720"/>
                  </a:lnTo>
                  <a:cubicBezTo>
                    <a:pt x="4340" y="720"/>
                    <a:pt x="4340" y="0"/>
                    <a:pt x="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138167" y="1074107"/>
              <a:ext cx="287900" cy="227362"/>
            </a:xfrm>
            <a:custGeom>
              <a:rect b="b" l="l" r="r" t="t"/>
              <a:pathLst>
                <a:path extrusionOk="0" h="5472" w="6929">
                  <a:moveTo>
                    <a:pt x="3502" y="1"/>
                  </a:moveTo>
                  <a:cubicBezTo>
                    <a:pt x="3264" y="1"/>
                    <a:pt x="3017" y="32"/>
                    <a:pt x="2766" y="100"/>
                  </a:cubicBezTo>
                  <a:cubicBezTo>
                    <a:pt x="433" y="733"/>
                    <a:pt x="1" y="3902"/>
                    <a:pt x="2132" y="5111"/>
                  </a:cubicBezTo>
                  <a:cubicBezTo>
                    <a:pt x="2555" y="5355"/>
                    <a:pt x="3017" y="5471"/>
                    <a:pt x="3474" y="5471"/>
                  </a:cubicBezTo>
                  <a:cubicBezTo>
                    <a:pt x="4419" y="5471"/>
                    <a:pt x="5343" y="4977"/>
                    <a:pt x="5848" y="4103"/>
                  </a:cubicBezTo>
                  <a:cubicBezTo>
                    <a:pt x="6929" y="2224"/>
                    <a:pt x="5503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4205186" y="1083082"/>
              <a:ext cx="181947" cy="104332"/>
            </a:xfrm>
            <a:custGeom>
              <a:rect b="b" l="l" r="r" t="t"/>
              <a:pathLst>
                <a:path extrusionOk="0" h="2511" w="4379">
                  <a:moveTo>
                    <a:pt x="1886" y="0"/>
                  </a:moveTo>
                  <a:cubicBezTo>
                    <a:pt x="1251" y="0"/>
                    <a:pt x="609" y="242"/>
                    <a:pt x="116" y="748"/>
                  </a:cubicBezTo>
                  <a:cubicBezTo>
                    <a:pt x="1" y="834"/>
                    <a:pt x="1" y="1007"/>
                    <a:pt x="116" y="1122"/>
                  </a:cubicBezTo>
                  <a:cubicBezTo>
                    <a:pt x="116" y="1122"/>
                    <a:pt x="145" y="1151"/>
                    <a:pt x="145" y="1151"/>
                  </a:cubicBezTo>
                  <a:cubicBezTo>
                    <a:pt x="189" y="1173"/>
                    <a:pt x="233" y="1182"/>
                    <a:pt x="275" y="1182"/>
                  </a:cubicBezTo>
                  <a:cubicBezTo>
                    <a:pt x="344" y="1182"/>
                    <a:pt x="408" y="1158"/>
                    <a:pt x="462" y="1122"/>
                  </a:cubicBezTo>
                  <a:cubicBezTo>
                    <a:pt x="839" y="727"/>
                    <a:pt x="1350" y="527"/>
                    <a:pt x="1865" y="527"/>
                  </a:cubicBezTo>
                  <a:cubicBezTo>
                    <a:pt x="2215" y="527"/>
                    <a:pt x="2567" y="619"/>
                    <a:pt x="2881" y="805"/>
                  </a:cubicBezTo>
                  <a:cubicBezTo>
                    <a:pt x="3428" y="1122"/>
                    <a:pt x="3803" y="1669"/>
                    <a:pt x="3889" y="2332"/>
                  </a:cubicBezTo>
                  <a:cubicBezTo>
                    <a:pt x="3889" y="2432"/>
                    <a:pt x="3998" y="2510"/>
                    <a:pt x="4102" y="2510"/>
                  </a:cubicBezTo>
                  <a:cubicBezTo>
                    <a:pt x="4118" y="2510"/>
                    <a:pt x="4133" y="2509"/>
                    <a:pt x="4148" y="2505"/>
                  </a:cubicBezTo>
                  <a:cubicBezTo>
                    <a:pt x="4292" y="2476"/>
                    <a:pt x="4379" y="2361"/>
                    <a:pt x="4379" y="2246"/>
                  </a:cubicBezTo>
                  <a:cubicBezTo>
                    <a:pt x="4321" y="1900"/>
                    <a:pt x="4235" y="1554"/>
                    <a:pt x="4033" y="1237"/>
                  </a:cubicBezTo>
                  <a:cubicBezTo>
                    <a:pt x="3572" y="431"/>
                    <a:pt x="2735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464866" y="1131237"/>
              <a:ext cx="144594" cy="113681"/>
            </a:xfrm>
            <a:custGeom>
              <a:rect b="b" l="l" r="r" t="t"/>
              <a:pathLst>
                <a:path extrusionOk="0" h="2736" w="3480">
                  <a:moveTo>
                    <a:pt x="1759" y="0"/>
                  </a:moveTo>
                  <a:cubicBezTo>
                    <a:pt x="1638" y="0"/>
                    <a:pt x="1512" y="16"/>
                    <a:pt x="1383" y="50"/>
                  </a:cubicBezTo>
                  <a:cubicBezTo>
                    <a:pt x="203" y="366"/>
                    <a:pt x="1" y="1951"/>
                    <a:pt x="1067" y="2555"/>
                  </a:cubicBezTo>
                  <a:cubicBezTo>
                    <a:pt x="1283" y="2678"/>
                    <a:pt x="1519" y="2736"/>
                    <a:pt x="1751" y="2736"/>
                  </a:cubicBezTo>
                  <a:cubicBezTo>
                    <a:pt x="2227" y="2736"/>
                    <a:pt x="2687" y="2492"/>
                    <a:pt x="2939" y="2066"/>
                  </a:cubicBezTo>
                  <a:cubicBezTo>
                    <a:pt x="3479" y="1113"/>
                    <a:pt x="2778" y="0"/>
                    <a:pt x="1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4498396" y="1136680"/>
              <a:ext cx="90994" cy="52021"/>
            </a:xfrm>
            <a:custGeom>
              <a:rect b="b" l="l" r="r" t="t"/>
              <a:pathLst>
                <a:path extrusionOk="0" h="1252" w="2190">
                  <a:moveTo>
                    <a:pt x="935" y="1"/>
                  </a:moveTo>
                  <a:cubicBezTo>
                    <a:pt x="620" y="1"/>
                    <a:pt x="303" y="123"/>
                    <a:pt x="58" y="379"/>
                  </a:cubicBezTo>
                  <a:cubicBezTo>
                    <a:pt x="0" y="408"/>
                    <a:pt x="0" y="495"/>
                    <a:pt x="58" y="552"/>
                  </a:cubicBezTo>
                  <a:lnTo>
                    <a:pt x="87" y="552"/>
                  </a:lnTo>
                  <a:cubicBezTo>
                    <a:pt x="101" y="567"/>
                    <a:pt x="130" y="574"/>
                    <a:pt x="159" y="574"/>
                  </a:cubicBezTo>
                  <a:cubicBezTo>
                    <a:pt x="188" y="574"/>
                    <a:pt x="216" y="567"/>
                    <a:pt x="231" y="552"/>
                  </a:cubicBezTo>
                  <a:cubicBezTo>
                    <a:pt x="426" y="357"/>
                    <a:pt x="698" y="249"/>
                    <a:pt x="972" y="249"/>
                  </a:cubicBezTo>
                  <a:cubicBezTo>
                    <a:pt x="1143" y="249"/>
                    <a:pt x="1315" y="291"/>
                    <a:pt x="1469" y="379"/>
                  </a:cubicBezTo>
                  <a:cubicBezTo>
                    <a:pt x="1613" y="466"/>
                    <a:pt x="1729" y="610"/>
                    <a:pt x="1815" y="754"/>
                  </a:cubicBezTo>
                  <a:cubicBezTo>
                    <a:pt x="1901" y="869"/>
                    <a:pt x="1930" y="1013"/>
                    <a:pt x="1959" y="1157"/>
                  </a:cubicBezTo>
                  <a:cubicBezTo>
                    <a:pt x="1959" y="1204"/>
                    <a:pt x="1997" y="1251"/>
                    <a:pt x="2058" y="1251"/>
                  </a:cubicBezTo>
                  <a:cubicBezTo>
                    <a:pt x="2072" y="1251"/>
                    <a:pt x="2087" y="1249"/>
                    <a:pt x="2103" y="1244"/>
                  </a:cubicBezTo>
                  <a:cubicBezTo>
                    <a:pt x="2161" y="1244"/>
                    <a:pt x="2189" y="1186"/>
                    <a:pt x="2189" y="1128"/>
                  </a:cubicBezTo>
                  <a:cubicBezTo>
                    <a:pt x="2189" y="956"/>
                    <a:pt x="2132" y="783"/>
                    <a:pt x="2017" y="639"/>
                  </a:cubicBezTo>
                  <a:cubicBezTo>
                    <a:pt x="1785" y="224"/>
                    <a:pt x="1362" y="1"/>
                    <a:pt x="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2"/>
          <p:cNvSpPr txBox="1"/>
          <p:nvPr>
            <p:ph type="title"/>
          </p:nvPr>
        </p:nvSpPr>
        <p:spPr>
          <a:xfrm>
            <a:off x="0" y="34525"/>
            <a:ext cx="91440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без сокращения размерности</a:t>
            </a:r>
            <a:endParaRPr/>
          </a:p>
        </p:txBody>
      </p:sp>
      <p:sp>
        <p:nvSpPr>
          <p:cNvPr id="1742" name="Google Shape;1742;p42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3" name="Google Shape;1743;p42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744" name="Google Shape;1744;p42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748" name="Google Shape;1748;p42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749" name="Google Shape;1749;p42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2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2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2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2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2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2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2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2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2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2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2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2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2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2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2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42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782" name="Google Shape;1782;p42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2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2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2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3" name="Google Shape;1793;p42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794" name="Google Shape;1794;p42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2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2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2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2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2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2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2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2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2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2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2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2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42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808" name="Google Shape;1808;p42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42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10" name="Google Shape;1810;p42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2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2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2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14" name="Google Shape;18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283125"/>
            <a:ext cx="7510473" cy="3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3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100</a:t>
            </a:r>
            <a:endParaRPr/>
          </a:p>
        </p:txBody>
      </p:sp>
      <p:sp>
        <p:nvSpPr>
          <p:cNvPr id="1820" name="Google Shape;1820;p43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1" name="Google Shape;1821;p43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822" name="Google Shape;1822;p43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43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826" name="Google Shape;1826;p43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827" name="Google Shape;1827;p43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3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3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3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3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3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3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3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3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3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3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3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3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3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3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3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3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3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3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3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3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3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3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3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3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3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3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3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3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3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3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3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43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860" name="Google Shape;1860;p43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3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3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3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3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3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3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3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3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3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3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43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872" name="Google Shape;1872;p43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3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3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3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3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3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3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3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3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3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3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3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3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43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886" name="Google Shape;1886;p43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7" name="Google Shape;1887;p43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88" name="Google Shape;1888;p43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3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3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3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892" name="Google Shape;18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283125"/>
            <a:ext cx="6816895" cy="3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4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50</a:t>
            </a:r>
            <a:endParaRPr/>
          </a:p>
        </p:txBody>
      </p:sp>
      <p:sp>
        <p:nvSpPr>
          <p:cNvPr id="1898" name="Google Shape;1898;p44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44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900" name="Google Shape;1900;p44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44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904" name="Google Shape;1904;p44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905" name="Google Shape;1905;p44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4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4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4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4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4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4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4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4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4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4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4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4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4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4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4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4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4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4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4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4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4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4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4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4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4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4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4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4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4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4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4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7" name="Google Shape;1937;p44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938" name="Google Shape;1938;p44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4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4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4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4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4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4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4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4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4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4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9" name="Google Shape;1949;p44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950" name="Google Shape;1950;p44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4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4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4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4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4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4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4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4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4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4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4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4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3" name="Google Shape;1963;p44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964" name="Google Shape;1964;p4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5" name="Google Shape;1965;p4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6" name="Google Shape;1966;p4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70" name="Google Shape;19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283125"/>
            <a:ext cx="6422275" cy="3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5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32</a:t>
            </a:r>
            <a:endParaRPr/>
          </a:p>
        </p:txBody>
      </p:sp>
      <p:sp>
        <p:nvSpPr>
          <p:cNvPr id="1976" name="Google Shape;1976;p45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7" name="Google Shape;1977;p45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978" name="Google Shape;1978;p45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45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982" name="Google Shape;1982;p45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983" name="Google Shape;1983;p45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5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5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5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5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5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5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5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5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5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5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5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5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5" name="Google Shape;2015;p45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016" name="Google Shape;2016;p45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5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5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5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5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5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5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5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5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5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5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7" name="Google Shape;2027;p45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028" name="Google Shape;2028;p45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5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5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5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5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5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5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1" name="Google Shape;2041;p45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042" name="Google Shape;2042;p4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4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44" name="Google Shape;2044;p4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048" name="Google Shape;20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00" y="1363236"/>
            <a:ext cx="6431348" cy="343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46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20</a:t>
            </a:r>
            <a:endParaRPr/>
          </a:p>
        </p:txBody>
      </p:sp>
      <p:sp>
        <p:nvSpPr>
          <p:cNvPr id="2054" name="Google Shape;2054;p46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5" name="Google Shape;2055;p46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056" name="Google Shape;2056;p46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6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6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46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060" name="Google Shape;2060;p46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061" name="Google Shape;2061;p46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6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6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6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6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6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6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6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6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6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6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6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6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6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6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6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6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6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6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6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6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6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6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6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6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6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6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6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6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6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46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094" name="Google Shape;2094;p46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6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6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6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6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6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6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6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6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6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6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5" name="Google Shape;2105;p46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106" name="Google Shape;2106;p46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6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6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6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6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6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6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6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6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6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6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6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6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Google Shape;2119;p46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120" name="Google Shape;2120;p4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1" name="Google Shape;2121;p4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2" name="Google Shape;2122;p4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126" name="Google Shape;21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5" y="1600525"/>
            <a:ext cx="6290749" cy="33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47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</a:t>
            </a:r>
            <a:endParaRPr/>
          </a:p>
        </p:txBody>
      </p:sp>
      <p:sp>
        <p:nvSpPr>
          <p:cNvPr id="2132" name="Google Shape;2132;p47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47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134" name="Google Shape;2134;p47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47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138" name="Google Shape;2138;p47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139" name="Google Shape;2139;p47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7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7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7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7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7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7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7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7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7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7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7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7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7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7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7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7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7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7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7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7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7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7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7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7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7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7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7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7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7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7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7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1" name="Google Shape;2171;p47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172" name="Google Shape;2172;p47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7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7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7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7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7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7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7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7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7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7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3" name="Google Shape;2183;p47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184" name="Google Shape;2184;p47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7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7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7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7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7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7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7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7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7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7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7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7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7" name="Google Shape;2197;p47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198" name="Google Shape;2198;p47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9" name="Google Shape;2199;p47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00" name="Google Shape;2200;p47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7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7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7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04" name="Google Shape;22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275" y="1246875"/>
            <a:ext cx="6337902" cy="33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48"/>
          <p:cNvSpPr txBox="1"/>
          <p:nvPr>
            <p:ph type="title"/>
          </p:nvPr>
        </p:nvSpPr>
        <p:spPr>
          <a:xfrm>
            <a:off x="151875" y="310675"/>
            <a:ext cx="85470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 количестве фич = 100</a:t>
            </a:r>
            <a:endParaRPr/>
          </a:p>
        </p:txBody>
      </p:sp>
      <p:sp>
        <p:nvSpPr>
          <p:cNvPr id="2210" name="Google Shape;2210;p48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1" name="Google Shape;2211;p48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2212" name="Google Shape;2212;p48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48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2216" name="Google Shape;2216;p48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2217" name="Google Shape;2217;p48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8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8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8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8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8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8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8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8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8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8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8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8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8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8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8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8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8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8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8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8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8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8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8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8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8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8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8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8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8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8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8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9" name="Google Shape;2249;p48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2250" name="Google Shape;2250;p48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8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8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8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8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8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8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8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8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8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8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48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2262" name="Google Shape;2262;p48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8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8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48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8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8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8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8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8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8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8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8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8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Google Shape;2275;p48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2276" name="Google Shape;2276;p48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7" name="Google Shape;2277;p48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8" name="Google Shape;2278;p48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8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8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8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82" name="Google Shape;22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599" y="1113400"/>
            <a:ext cx="4036051" cy="40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9"/>
          <p:cNvSpPr txBox="1"/>
          <p:nvPr>
            <p:ph idx="3" type="subTitle"/>
          </p:nvPr>
        </p:nvSpPr>
        <p:spPr>
          <a:xfrm>
            <a:off x="4694463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Виталий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49"/>
          <p:cNvSpPr txBox="1"/>
          <p:nvPr>
            <p:ph idx="4" type="subTitle"/>
          </p:nvPr>
        </p:nvSpPr>
        <p:spPr>
          <a:xfrm>
            <a:off x="1943938" y="3416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Булат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9" name="Google Shape;22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363" y="136146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90" name="Google Shape;22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8850" y="1361400"/>
            <a:ext cx="1915800" cy="191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91" name="Google Shape;2291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Наша команда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9"/>
          <p:cNvGrpSpPr/>
          <p:nvPr/>
        </p:nvGrpSpPr>
        <p:grpSpPr>
          <a:xfrm>
            <a:off x="385156" y="1766371"/>
            <a:ext cx="1099661" cy="1037706"/>
            <a:chOff x="762238" y="2252185"/>
            <a:chExt cx="764769" cy="721682"/>
          </a:xfrm>
        </p:grpSpPr>
        <p:sp>
          <p:nvSpPr>
            <p:cNvPr id="2293" name="Google Shape;2293;p49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9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9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9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9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9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9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0"/>
          <p:cNvSpPr txBox="1"/>
          <p:nvPr>
            <p:ph type="title"/>
          </p:nvPr>
        </p:nvSpPr>
        <p:spPr>
          <a:xfrm>
            <a:off x="1240600" y="2431975"/>
            <a:ext cx="6902700" cy="7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1" name="Google Shape;2311;p50"/>
          <p:cNvGrpSpPr/>
          <p:nvPr/>
        </p:nvGrpSpPr>
        <p:grpSpPr>
          <a:xfrm>
            <a:off x="4111535" y="576429"/>
            <a:ext cx="854870" cy="1008167"/>
            <a:chOff x="4111535" y="576429"/>
            <a:chExt cx="854870" cy="1008167"/>
          </a:xfrm>
        </p:grpSpPr>
        <p:sp>
          <p:nvSpPr>
            <p:cNvPr id="2312" name="Google Shape;2312;p50"/>
            <p:cNvSpPr/>
            <p:nvPr/>
          </p:nvSpPr>
          <p:spPr>
            <a:xfrm rot="575867">
              <a:off x="4158734" y="716260"/>
              <a:ext cx="760473" cy="630009"/>
            </a:xfrm>
            <a:custGeom>
              <a:rect b="b" l="l" r="r" t="t"/>
              <a:pathLst>
                <a:path extrusionOk="0" h="15163" w="18303">
                  <a:moveTo>
                    <a:pt x="9123" y="0"/>
                  </a:moveTo>
                  <a:cubicBezTo>
                    <a:pt x="8742" y="0"/>
                    <a:pt x="8351" y="31"/>
                    <a:pt x="7950" y="95"/>
                  </a:cubicBezTo>
                  <a:cubicBezTo>
                    <a:pt x="1527" y="1160"/>
                    <a:pt x="1" y="9715"/>
                    <a:pt x="5646" y="12941"/>
                  </a:cubicBezTo>
                  <a:cubicBezTo>
                    <a:pt x="6625" y="13459"/>
                    <a:pt x="7346" y="14899"/>
                    <a:pt x="7346" y="14899"/>
                  </a:cubicBezTo>
                  <a:cubicBezTo>
                    <a:pt x="7372" y="15031"/>
                    <a:pt x="7494" y="15162"/>
                    <a:pt x="7647" y="15162"/>
                  </a:cubicBezTo>
                  <a:cubicBezTo>
                    <a:pt x="7661" y="15162"/>
                    <a:pt x="7676" y="15161"/>
                    <a:pt x="7691" y="15158"/>
                  </a:cubicBezTo>
                  <a:lnTo>
                    <a:pt x="12904" y="14323"/>
                  </a:lnTo>
                  <a:cubicBezTo>
                    <a:pt x="13077" y="14294"/>
                    <a:pt x="13192" y="14122"/>
                    <a:pt x="13164" y="13949"/>
                  </a:cubicBezTo>
                  <a:cubicBezTo>
                    <a:pt x="13164" y="13949"/>
                    <a:pt x="13394" y="12365"/>
                    <a:pt x="14114" y="11616"/>
                  </a:cubicBezTo>
                  <a:cubicBezTo>
                    <a:pt x="18303" y="7076"/>
                    <a:pt x="14910" y="0"/>
                    <a:pt x="9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 rot="575867">
              <a:off x="4441621" y="1405382"/>
              <a:ext cx="187927" cy="164701"/>
            </a:xfrm>
            <a:custGeom>
              <a:rect b="b" l="l" r="r" t="t"/>
              <a:pathLst>
                <a:path extrusionOk="0" h="3964" w="4523">
                  <a:moveTo>
                    <a:pt x="2259" y="0"/>
                  </a:moveTo>
                  <a:cubicBezTo>
                    <a:pt x="1576" y="0"/>
                    <a:pt x="914" y="352"/>
                    <a:pt x="548" y="988"/>
                  </a:cubicBezTo>
                  <a:cubicBezTo>
                    <a:pt x="1" y="1938"/>
                    <a:pt x="317" y="3148"/>
                    <a:pt x="1268" y="3695"/>
                  </a:cubicBezTo>
                  <a:cubicBezTo>
                    <a:pt x="1583" y="3877"/>
                    <a:pt x="1926" y="3963"/>
                    <a:pt x="2264" y="3963"/>
                  </a:cubicBezTo>
                  <a:cubicBezTo>
                    <a:pt x="2947" y="3963"/>
                    <a:pt x="3609" y="3611"/>
                    <a:pt x="3975" y="2975"/>
                  </a:cubicBezTo>
                  <a:cubicBezTo>
                    <a:pt x="4523" y="2025"/>
                    <a:pt x="4206" y="815"/>
                    <a:pt x="3255" y="268"/>
                  </a:cubicBezTo>
                  <a:cubicBezTo>
                    <a:pt x="2940" y="87"/>
                    <a:pt x="2597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 rot="575867">
              <a:off x="4405662" y="1332762"/>
              <a:ext cx="260928" cy="167194"/>
            </a:xfrm>
            <a:custGeom>
              <a:rect b="b" l="l" r="r" t="t"/>
              <a:pathLst>
                <a:path extrusionOk="0" h="4024" w="6280">
                  <a:moveTo>
                    <a:pt x="5004" y="0"/>
                  </a:moveTo>
                  <a:cubicBezTo>
                    <a:pt x="4968" y="0"/>
                    <a:pt x="4933" y="2"/>
                    <a:pt x="4897" y="6"/>
                  </a:cubicBezTo>
                  <a:lnTo>
                    <a:pt x="893" y="669"/>
                  </a:lnTo>
                  <a:cubicBezTo>
                    <a:pt x="375" y="755"/>
                    <a:pt x="1" y="1245"/>
                    <a:pt x="87" y="1792"/>
                  </a:cubicBezTo>
                  <a:lnTo>
                    <a:pt x="317" y="3261"/>
                  </a:lnTo>
                  <a:cubicBezTo>
                    <a:pt x="395" y="3700"/>
                    <a:pt x="773" y="4023"/>
                    <a:pt x="1224" y="4023"/>
                  </a:cubicBezTo>
                  <a:cubicBezTo>
                    <a:pt x="1276" y="4023"/>
                    <a:pt x="1329" y="4019"/>
                    <a:pt x="1383" y="4010"/>
                  </a:cubicBezTo>
                  <a:lnTo>
                    <a:pt x="5415" y="3376"/>
                  </a:lnTo>
                  <a:cubicBezTo>
                    <a:pt x="5934" y="3290"/>
                    <a:pt x="6279" y="2800"/>
                    <a:pt x="6193" y="2311"/>
                  </a:cubicBezTo>
                  <a:lnTo>
                    <a:pt x="5934" y="784"/>
                  </a:lnTo>
                  <a:cubicBezTo>
                    <a:pt x="5854" y="330"/>
                    <a:pt x="5452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 rot="575867">
              <a:off x="4592717" y="1103361"/>
              <a:ext cx="49069" cy="247757"/>
            </a:xfrm>
            <a:custGeom>
              <a:rect b="b" l="l" r="r" t="t"/>
              <a:pathLst>
                <a:path extrusionOk="0" fill="none" h="5963" w="1181">
                  <a:moveTo>
                    <a:pt x="0" y="5962"/>
                  </a:moveTo>
                  <a:lnTo>
                    <a:pt x="1181" y="0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 rot="575867">
              <a:off x="4395662" y="1115044"/>
              <a:ext cx="124481" cy="221457"/>
            </a:xfrm>
            <a:custGeom>
              <a:rect b="b" l="l" r="r" t="t"/>
              <a:pathLst>
                <a:path extrusionOk="0" fill="none" h="5330" w="2996">
                  <a:moveTo>
                    <a:pt x="2996" y="5329"/>
                  </a:moveTo>
                  <a:lnTo>
                    <a:pt x="0" y="1"/>
                  </a:lnTo>
                </a:path>
              </a:pathLst>
            </a:custGeom>
            <a:noFill/>
            <a:ln cap="rnd" cmpd="sng" w="14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 rot="575867">
              <a:off x="4187729" y="626683"/>
              <a:ext cx="664204" cy="731222"/>
            </a:xfrm>
            <a:custGeom>
              <a:rect b="b" l="l" r="r" t="t"/>
              <a:pathLst>
                <a:path extrusionOk="0" fill="none" h="17599" w="15986">
                  <a:moveTo>
                    <a:pt x="15640" y="7864"/>
                  </a:moveTo>
                  <a:cubicBezTo>
                    <a:pt x="14805" y="2593"/>
                    <a:pt x="8756" y="1"/>
                    <a:pt x="4378" y="3054"/>
                  </a:cubicBezTo>
                  <a:cubicBezTo>
                    <a:pt x="0" y="6107"/>
                    <a:pt x="317" y="12674"/>
                    <a:pt x="4954" y="15295"/>
                  </a:cubicBezTo>
                  <a:cubicBezTo>
                    <a:pt x="5818" y="15784"/>
                    <a:pt x="6452" y="17023"/>
                    <a:pt x="6452" y="17023"/>
                  </a:cubicBezTo>
                  <a:cubicBezTo>
                    <a:pt x="6509" y="17368"/>
                    <a:pt x="6855" y="17599"/>
                    <a:pt x="7201" y="17541"/>
                  </a:cubicBezTo>
                  <a:lnTo>
                    <a:pt x="12414" y="16706"/>
                  </a:lnTo>
                  <a:cubicBezTo>
                    <a:pt x="12760" y="16648"/>
                    <a:pt x="12990" y="16332"/>
                    <a:pt x="12961" y="15986"/>
                  </a:cubicBezTo>
                  <a:cubicBezTo>
                    <a:pt x="12961" y="15986"/>
                    <a:pt x="13163" y="14603"/>
                    <a:pt x="13825" y="13883"/>
                  </a:cubicBezTo>
                  <a:cubicBezTo>
                    <a:pt x="15323" y="12270"/>
                    <a:pt x="15986" y="10024"/>
                    <a:pt x="15640" y="78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440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0"/>
            <p:cNvSpPr/>
            <p:nvPr/>
          </p:nvSpPr>
          <p:spPr>
            <a:xfrm rot="575867">
              <a:off x="4279048" y="728608"/>
              <a:ext cx="413206" cy="315898"/>
            </a:xfrm>
            <a:custGeom>
              <a:rect b="b" l="l" r="r" t="t"/>
              <a:pathLst>
                <a:path extrusionOk="0" h="7603" w="9945">
                  <a:moveTo>
                    <a:pt x="6713" y="1"/>
                  </a:moveTo>
                  <a:cubicBezTo>
                    <a:pt x="6375" y="1"/>
                    <a:pt x="6037" y="28"/>
                    <a:pt x="5704" y="82"/>
                  </a:cubicBezTo>
                  <a:cubicBezTo>
                    <a:pt x="2334" y="658"/>
                    <a:pt x="1" y="3740"/>
                    <a:pt x="404" y="7110"/>
                  </a:cubicBezTo>
                  <a:cubicBezTo>
                    <a:pt x="431" y="7407"/>
                    <a:pt x="660" y="7602"/>
                    <a:pt x="926" y="7602"/>
                  </a:cubicBezTo>
                  <a:cubicBezTo>
                    <a:pt x="944" y="7602"/>
                    <a:pt x="962" y="7601"/>
                    <a:pt x="980" y="7599"/>
                  </a:cubicBezTo>
                  <a:lnTo>
                    <a:pt x="1009" y="7599"/>
                  </a:lnTo>
                  <a:cubicBezTo>
                    <a:pt x="1297" y="7542"/>
                    <a:pt x="1499" y="7283"/>
                    <a:pt x="1470" y="6995"/>
                  </a:cubicBezTo>
                  <a:cubicBezTo>
                    <a:pt x="1153" y="4172"/>
                    <a:pt x="3083" y="1609"/>
                    <a:pt x="5877" y="1148"/>
                  </a:cubicBezTo>
                  <a:cubicBezTo>
                    <a:pt x="6159" y="1101"/>
                    <a:pt x="6444" y="1077"/>
                    <a:pt x="6728" y="1077"/>
                  </a:cubicBezTo>
                  <a:cubicBezTo>
                    <a:pt x="7486" y="1077"/>
                    <a:pt x="8238" y="1245"/>
                    <a:pt x="8930" y="1580"/>
                  </a:cubicBezTo>
                  <a:cubicBezTo>
                    <a:pt x="9009" y="1616"/>
                    <a:pt x="9086" y="1632"/>
                    <a:pt x="9159" y="1632"/>
                  </a:cubicBezTo>
                  <a:cubicBezTo>
                    <a:pt x="9662" y="1632"/>
                    <a:pt x="9944" y="852"/>
                    <a:pt x="9390" y="600"/>
                  </a:cubicBezTo>
                  <a:cubicBezTo>
                    <a:pt x="8549" y="201"/>
                    <a:pt x="7630" y="1"/>
                    <a:pt x="6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0"/>
            <p:cNvSpPr/>
            <p:nvPr/>
          </p:nvSpPr>
          <p:spPr>
            <a:xfrm rot="575867">
              <a:off x="4404619" y="1329809"/>
              <a:ext cx="263297" cy="56548"/>
            </a:xfrm>
            <a:custGeom>
              <a:rect b="b" l="l" r="r" t="t"/>
              <a:pathLst>
                <a:path extrusionOk="0" h="1361" w="6337">
                  <a:moveTo>
                    <a:pt x="6078" y="1"/>
                  </a:moveTo>
                  <a:lnTo>
                    <a:pt x="202" y="951"/>
                  </a:lnTo>
                  <a:cubicBezTo>
                    <a:pt x="87" y="980"/>
                    <a:pt x="0" y="1067"/>
                    <a:pt x="29" y="1182"/>
                  </a:cubicBezTo>
                  <a:cubicBezTo>
                    <a:pt x="54" y="1282"/>
                    <a:pt x="123" y="1360"/>
                    <a:pt x="216" y="1360"/>
                  </a:cubicBezTo>
                  <a:cubicBezTo>
                    <a:pt x="230" y="1360"/>
                    <a:pt x="244" y="1358"/>
                    <a:pt x="260" y="1355"/>
                  </a:cubicBezTo>
                  <a:lnTo>
                    <a:pt x="6135" y="433"/>
                  </a:lnTo>
                  <a:cubicBezTo>
                    <a:pt x="6250" y="404"/>
                    <a:pt x="6337" y="289"/>
                    <a:pt x="6308" y="174"/>
                  </a:cubicBezTo>
                  <a:cubicBezTo>
                    <a:pt x="6279" y="58"/>
                    <a:pt x="6193" y="1"/>
                    <a:pt x="6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0"/>
            <p:cNvSpPr/>
            <p:nvPr/>
          </p:nvSpPr>
          <p:spPr>
            <a:xfrm rot="575867">
              <a:off x="4405052" y="1369861"/>
              <a:ext cx="262092" cy="57462"/>
            </a:xfrm>
            <a:custGeom>
              <a:rect b="b" l="l" r="r" t="t"/>
              <a:pathLst>
                <a:path extrusionOk="0" h="1383" w="6308">
                  <a:moveTo>
                    <a:pt x="6049" y="0"/>
                  </a:moveTo>
                  <a:lnTo>
                    <a:pt x="173" y="980"/>
                  </a:lnTo>
                  <a:cubicBezTo>
                    <a:pt x="58" y="980"/>
                    <a:pt x="0" y="1095"/>
                    <a:pt x="0" y="1210"/>
                  </a:cubicBezTo>
                  <a:cubicBezTo>
                    <a:pt x="29" y="1325"/>
                    <a:pt x="144" y="1383"/>
                    <a:pt x="259" y="1383"/>
                  </a:cubicBezTo>
                  <a:lnTo>
                    <a:pt x="6106" y="432"/>
                  </a:lnTo>
                  <a:cubicBezTo>
                    <a:pt x="6221" y="432"/>
                    <a:pt x="6308" y="317"/>
                    <a:pt x="6279" y="202"/>
                  </a:cubicBezTo>
                  <a:cubicBezTo>
                    <a:pt x="6279" y="87"/>
                    <a:pt x="6164" y="0"/>
                    <a:pt x="6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0"/>
            <p:cNvSpPr/>
            <p:nvPr/>
          </p:nvSpPr>
          <p:spPr>
            <a:xfrm rot="575867">
              <a:off x="4404285" y="1410767"/>
              <a:ext cx="262092" cy="56507"/>
            </a:xfrm>
            <a:custGeom>
              <a:rect b="b" l="l" r="r" t="t"/>
              <a:pathLst>
                <a:path extrusionOk="0" h="1360" w="6308">
                  <a:moveTo>
                    <a:pt x="6094" y="0"/>
                  </a:moveTo>
                  <a:cubicBezTo>
                    <a:pt x="6079" y="0"/>
                    <a:pt x="6064" y="2"/>
                    <a:pt x="6049" y="6"/>
                  </a:cubicBezTo>
                  <a:lnTo>
                    <a:pt x="202" y="927"/>
                  </a:lnTo>
                  <a:cubicBezTo>
                    <a:pt x="87" y="956"/>
                    <a:pt x="0" y="1071"/>
                    <a:pt x="29" y="1187"/>
                  </a:cubicBezTo>
                  <a:cubicBezTo>
                    <a:pt x="29" y="1302"/>
                    <a:pt x="144" y="1359"/>
                    <a:pt x="259" y="1359"/>
                  </a:cubicBezTo>
                  <a:lnTo>
                    <a:pt x="6135" y="409"/>
                  </a:lnTo>
                  <a:cubicBezTo>
                    <a:pt x="6250" y="380"/>
                    <a:pt x="6308" y="294"/>
                    <a:pt x="6308" y="178"/>
                  </a:cubicBezTo>
                  <a:cubicBezTo>
                    <a:pt x="6283" y="78"/>
                    <a:pt x="6193" y="0"/>
                    <a:pt x="6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0"/>
            <p:cNvSpPr/>
            <p:nvPr/>
          </p:nvSpPr>
          <p:spPr>
            <a:xfrm rot="575867">
              <a:off x="4414423" y="1337376"/>
              <a:ext cx="191541" cy="34070"/>
            </a:xfrm>
            <a:custGeom>
              <a:rect b="b" l="l" r="r" t="t"/>
              <a:pathLst>
                <a:path extrusionOk="0" h="820" w="4610">
                  <a:moveTo>
                    <a:pt x="4552" y="1"/>
                  </a:moveTo>
                  <a:lnTo>
                    <a:pt x="30" y="721"/>
                  </a:lnTo>
                  <a:cubicBezTo>
                    <a:pt x="1" y="721"/>
                    <a:pt x="1" y="750"/>
                    <a:pt x="1" y="779"/>
                  </a:cubicBezTo>
                  <a:cubicBezTo>
                    <a:pt x="1" y="799"/>
                    <a:pt x="15" y="819"/>
                    <a:pt x="34" y="819"/>
                  </a:cubicBezTo>
                  <a:cubicBezTo>
                    <a:pt x="41" y="819"/>
                    <a:pt x="50" y="816"/>
                    <a:pt x="58" y="807"/>
                  </a:cubicBezTo>
                  <a:lnTo>
                    <a:pt x="4552" y="87"/>
                  </a:lnTo>
                  <a:cubicBezTo>
                    <a:pt x="4580" y="87"/>
                    <a:pt x="4609" y="58"/>
                    <a:pt x="4609" y="30"/>
                  </a:cubicBezTo>
                  <a:cubicBezTo>
                    <a:pt x="4580" y="1"/>
                    <a:pt x="4552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0"/>
            <p:cNvSpPr/>
            <p:nvPr/>
          </p:nvSpPr>
          <p:spPr>
            <a:xfrm rot="575867">
              <a:off x="4413680" y="1377329"/>
              <a:ext cx="191541" cy="34735"/>
            </a:xfrm>
            <a:custGeom>
              <a:rect b="b" l="l" r="r" t="t"/>
              <a:pathLst>
                <a:path extrusionOk="0" h="836" w="4610">
                  <a:moveTo>
                    <a:pt x="4552" y="0"/>
                  </a:moveTo>
                  <a:lnTo>
                    <a:pt x="58" y="720"/>
                  </a:lnTo>
                  <a:cubicBezTo>
                    <a:pt x="30" y="720"/>
                    <a:pt x="1" y="749"/>
                    <a:pt x="1" y="778"/>
                  </a:cubicBezTo>
                  <a:cubicBezTo>
                    <a:pt x="1" y="807"/>
                    <a:pt x="30" y="836"/>
                    <a:pt x="58" y="836"/>
                  </a:cubicBezTo>
                  <a:lnTo>
                    <a:pt x="4552" y="116"/>
                  </a:lnTo>
                  <a:cubicBezTo>
                    <a:pt x="4580" y="116"/>
                    <a:pt x="4609" y="87"/>
                    <a:pt x="4609" y="58"/>
                  </a:cubicBezTo>
                  <a:cubicBezTo>
                    <a:pt x="4609" y="29"/>
                    <a:pt x="4580" y="0"/>
                    <a:pt x="4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0"/>
            <p:cNvSpPr/>
            <p:nvPr/>
          </p:nvSpPr>
          <p:spPr>
            <a:xfrm rot="575867">
              <a:off x="4412937" y="1417946"/>
              <a:ext cx="191541" cy="34070"/>
            </a:xfrm>
            <a:custGeom>
              <a:rect b="b" l="l" r="r" t="t"/>
              <a:pathLst>
                <a:path extrusionOk="0" h="820" w="4610">
                  <a:moveTo>
                    <a:pt x="4576" y="1"/>
                  </a:moveTo>
                  <a:cubicBezTo>
                    <a:pt x="4568" y="1"/>
                    <a:pt x="4560" y="4"/>
                    <a:pt x="4552" y="13"/>
                  </a:cubicBezTo>
                  <a:lnTo>
                    <a:pt x="58" y="733"/>
                  </a:lnTo>
                  <a:cubicBezTo>
                    <a:pt x="30" y="733"/>
                    <a:pt x="1" y="761"/>
                    <a:pt x="30" y="790"/>
                  </a:cubicBezTo>
                  <a:cubicBezTo>
                    <a:pt x="30" y="790"/>
                    <a:pt x="58" y="819"/>
                    <a:pt x="87" y="819"/>
                  </a:cubicBezTo>
                  <a:lnTo>
                    <a:pt x="4580" y="99"/>
                  </a:lnTo>
                  <a:cubicBezTo>
                    <a:pt x="4609" y="99"/>
                    <a:pt x="4609" y="70"/>
                    <a:pt x="4609" y="41"/>
                  </a:cubicBezTo>
                  <a:cubicBezTo>
                    <a:pt x="4609" y="21"/>
                    <a:pt x="4595" y="1"/>
                    <a:pt x="4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0"/>
            <p:cNvSpPr/>
            <p:nvPr/>
          </p:nvSpPr>
          <p:spPr>
            <a:xfrm rot="575867">
              <a:off x="4429615" y="998424"/>
              <a:ext cx="234586" cy="134079"/>
            </a:xfrm>
            <a:custGeom>
              <a:rect b="b" l="l" r="r" t="t"/>
              <a:pathLst>
                <a:path extrusionOk="0" fill="none" h="3227" w="5646">
                  <a:moveTo>
                    <a:pt x="5646" y="2333"/>
                  </a:moveTo>
                  <a:cubicBezTo>
                    <a:pt x="5329" y="2276"/>
                    <a:pt x="5041" y="2132"/>
                    <a:pt x="4839" y="1930"/>
                  </a:cubicBezTo>
                  <a:cubicBezTo>
                    <a:pt x="4609" y="1699"/>
                    <a:pt x="4436" y="1440"/>
                    <a:pt x="4378" y="1123"/>
                  </a:cubicBezTo>
                  <a:cubicBezTo>
                    <a:pt x="4292" y="835"/>
                    <a:pt x="4292" y="519"/>
                    <a:pt x="4378" y="202"/>
                  </a:cubicBezTo>
                  <a:cubicBezTo>
                    <a:pt x="4407" y="29"/>
                    <a:pt x="4637" y="0"/>
                    <a:pt x="4724" y="144"/>
                  </a:cubicBezTo>
                  <a:cubicBezTo>
                    <a:pt x="4897" y="403"/>
                    <a:pt x="5012" y="720"/>
                    <a:pt x="5041" y="1037"/>
                  </a:cubicBezTo>
                  <a:cubicBezTo>
                    <a:pt x="5069" y="1325"/>
                    <a:pt x="5012" y="1642"/>
                    <a:pt x="4868" y="1930"/>
                  </a:cubicBezTo>
                  <a:cubicBezTo>
                    <a:pt x="4695" y="2189"/>
                    <a:pt x="4493" y="2420"/>
                    <a:pt x="4205" y="2564"/>
                  </a:cubicBezTo>
                  <a:cubicBezTo>
                    <a:pt x="3917" y="2506"/>
                    <a:pt x="3629" y="2362"/>
                    <a:pt x="3399" y="2160"/>
                  </a:cubicBezTo>
                  <a:cubicBezTo>
                    <a:pt x="3169" y="1930"/>
                    <a:pt x="3025" y="1671"/>
                    <a:pt x="2938" y="1354"/>
                  </a:cubicBezTo>
                  <a:cubicBezTo>
                    <a:pt x="2881" y="1066"/>
                    <a:pt x="2881" y="720"/>
                    <a:pt x="2938" y="432"/>
                  </a:cubicBezTo>
                  <a:cubicBezTo>
                    <a:pt x="2996" y="259"/>
                    <a:pt x="3197" y="231"/>
                    <a:pt x="3313" y="375"/>
                  </a:cubicBezTo>
                  <a:cubicBezTo>
                    <a:pt x="3485" y="634"/>
                    <a:pt x="3572" y="922"/>
                    <a:pt x="3629" y="1239"/>
                  </a:cubicBezTo>
                  <a:cubicBezTo>
                    <a:pt x="3658" y="1555"/>
                    <a:pt x="3572" y="1872"/>
                    <a:pt x="3428" y="2132"/>
                  </a:cubicBezTo>
                  <a:cubicBezTo>
                    <a:pt x="3284" y="2420"/>
                    <a:pt x="3053" y="2650"/>
                    <a:pt x="2794" y="2794"/>
                  </a:cubicBezTo>
                  <a:cubicBezTo>
                    <a:pt x="2477" y="2736"/>
                    <a:pt x="2218" y="2592"/>
                    <a:pt x="1988" y="2362"/>
                  </a:cubicBezTo>
                  <a:cubicBezTo>
                    <a:pt x="1757" y="2160"/>
                    <a:pt x="1584" y="1901"/>
                    <a:pt x="1527" y="1584"/>
                  </a:cubicBezTo>
                  <a:cubicBezTo>
                    <a:pt x="1440" y="1267"/>
                    <a:pt x="1440" y="951"/>
                    <a:pt x="1527" y="663"/>
                  </a:cubicBezTo>
                  <a:cubicBezTo>
                    <a:pt x="1556" y="490"/>
                    <a:pt x="1786" y="461"/>
                    <a:pt x="1872" y="605"/>
                  </a:cubicBezTo>
                  <a:cubicBezTo>
                    <a:pt x="2045" y="864"/>
                    <a:pt x="2160" y="1152"/>
                    <a:pt x="2189" y="1469"/>
                  </a:cubicBezTo>
                  <a:cubicBezTo>
                    <a:pt x="2218" y="1786"/>
                    <a:pt x="2160" y="2103"/>
                    <a:pt x="2016" y="2362"/>
                  </a:cubicBezTo>
                  <a:cubicBezTo>
                    <a:pt x="1872" y="2621"/>
                    <a:pt x="1671" y="2852"/>
                    <a:pt x="1440" y="2996"/>
                  </a:cubicBezTo>
                  <a:cubicBezTo>
                    <a:pt x="1124" y="2938"/>
                    <a:pt x="836" y="2794"/>
                    <a:pt x="605" y="2592"/>
                  </a:cubicBezTo>
                  <a:cubicBezTo>
                    <a:pt x="375" y="2362"/>
                    <a:pt x="231" y="2103"/>
                    <a:pt x="144" y="1786"/>
                  </a:cubicBezTo>
                  <a:cubicBezTo>
                    <a:pt x="87" y="1498"/>
                    <a:pt x="87" y="1181"/>
                    <a:pt x="144" y="864"/>
                  </a:cubicBezTo>
                  <a:cubicBezTo>
                    <a:pt x="202" y="691"/>
                    <a:pt x="403" y="663"/>
                    <a:pt x="519" y="807"/>
                  </a:cubicBezTo>
                  <a:cubicBezTo>
                    <a:pt x="692" y="1066"/>
                    <a:pt x="778" y="1383"/>
                    <a:pt x="836" y="1671"/>
                  </a:cubicBezTo>
                  <a:cubicBezTo>
                    <a:pt x="864" y="1988"/>
                    <a:pt x="778" y="2304"/>
                    <a:pt x="634" y="2564"/>
                  </a:cubicBezTo>
                  <a:cubicBezTo>
                    <a:pt x="490" y="2852"/>
                    <a:pt x="259" y="3082"/>
                    <a:pt x="0" y="3226"/>
                  </a:cubicBezTo>
                </a:path>
              </a:pathLst>
            </a:custGeom>
            <a:noFill/>
            <a:ln cap="rnd" cmpd="sng" w="3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Наш подход к решению кейса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4"/>
          <p:cNvSpPr txBox="1"/>
          <p:nvPr>
            <p:ph idx="2" type="subTitle"/>
          </p:nvPr>
        </p:nvSpPr>
        <p:spPr>
          <a:xfrm>
            <a:off x="1454525" y="2947800"/>
            <a:ext cx="3350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Провести исследование данных различными способами, в том числе выделить закономерности в дескрипторах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34"/>
          <p:cNvSpPr txBox="1"/>
          <p:nvPr>
            <p:ph idx="3" type="subTitle"/>
          </p:nvPr>
        </p:nvSpPr>
        <p:spPr>
          <a:xfrm>
            <a:off x="1454525" y="1804150"/>
            <a:ext cx="2868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Рассмотреть малую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34"/>
          <p:cNvSpPr/>
          <p:nvPr/>
        </p:nvSpPr>
        <p:spPr>
          <a:xfrm>
            <a:off x="2694500" y="1466900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4"/>
          <p:cNvSpPr/>
          <p:nvPr/>
        </p:nvSpPr>
        <p:spPr>
          <a:xfrm>
            <a:off x="6301775" y="1466900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6386898" y="1553397"/>
            <a:ext cx="282304" cy="224506"/>
            <a:chOff x="6210996" y="4125032"/>
            <a:chExt cx="324974" cy="258439"/>
          </a:xfrm>
        </p:grpSpPr>
        <p:sp>
          <p:nvSpPr>
            <p:cNvPr id="1237" name="Google Shape;1237;p34"/>
            <p:cNvSpPr/>
            <p:nvPr/>
          </p:nvSpPr>
          <p:spPr>
            <a:xfrm>
              <a:off x="6390754" y="4321904"/>
              <a:ext cx="145215" cy="61566"/>
            </a:xfrm>
            <a:custGeom>
              <a:rect b="b" l="l" r="r" t="t"/>
              <a:pathLst>
                <a:path extrusionOk="0" h="2565" w="6050">
                  <a:moveTo>
                    <a:pt x="56" y="0"/>
                  </a:moveTo>
                  <a:cubicBezTo>
                    <a:pt x="1" y="988"/>
                    <a:pt x="426" y="1934"/>
                    <a:pt x="1208" y="2524"/>
                  </a:cubicBezTo>
                  <a:cubicBezTo>
                    <a:pt x="1249" y="2551"/>
                    <a:pt x="1290" y="2565"/>
                    <a:pt x="1331" y="2565"/>
                  </a:cubicBezTo>
                  <a:lnTo>
                    <a:pt x="4705" y="2565"/>
                  </a:lnTo>
                  <a:cubicBezTo>
                    <a:pt x="4746" y="2565"/>
                    <a:pt x="4787" y="2551"/>
                    <a:pt x="4829" y="2524"/>
                  </a:cubicBezTo>
                  <a:cubicBezTo>
                    <a:pt x="5610" y="1934"/>
                    <a:pt x="6049" y="988"/>
                    <a:pt x="5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396035" y="4203378"/>
              <a:ext cx="134342" cy="99778"/>
            </a:xfrm>
            <a:custGeom>
              <a:rect b="b" l="l" r="r" t="t"/>
              <a:pathLst>
                <a:path extrusionOk="0" h="4157" w="5597">
                  <a:moveTo>
                    <a:pt x="2057" y="0"/>
                  </a:moveTo>
                  <a:cubicBezTo>
                    <a:pt x="1948" y="0"/>
                    <a:pt x="1852" y="83"/>
                    <a:pt x="1852" y="192"/>
                  </a:cubicBezTo>
                  <a:lnTo>
                    <a:pt x="1852" y="2305"/>
                  </a:lnTo>
                  <a:cubicBezTo>
                    <a:pt x="988" y="2606"/>
                    <a:pt x="302" y="3278"/>
                    <a:pt x="0" y="4156"/>
                  </a:cubicBezTo>
                  <a:lnTo>
                    <a:pt x="5596" y="4156"/>
                  </a:lnTo>
                  <a:cubicBezTo>
                    <a:pt x="5294" y="3278"/>
                    <a:pt x="4609" y="2606"/>
                    <a:pt x="3744" y="2305"/>
                  </a:cubicBezTo>
                  <a:lnTo>
                    <a:pt x="3744" y="192"/>
                  </a:lnTo>
                  <a:cubicBezTo>
                    <a:pt x="3744" y="83"/>
                    <a:pt x="3648" y="0"/>
                    <a:pt x="3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263035" y="4182975"/>
              <a:ext cx="21410" cy="36220"/>
            </a:xfrm>
            <a:custGeom>
              <a:rect b="b" l="l" r="r" t="t"/>
              <a:pathLst>
                <a:path extrusionOk="0" h="1509" w="892">
                  <a:moveTo>
                    <a:pt x="892" y="0"/>
                  </a:moveTo>
                  <a:cubicBezTo>
                    <a:pt x="288" y="233"/>
                    <a:pt x="0" y="919"/>
                    <a:pt x="261" y="1509"/>
                  </a:cubicBezTo>
                  <a:lnTo>
                    <a:pt x="892" y="8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282765" y="4182975"/>
              <a:ext cx="48437" cy="52037"/>
            </a:xfrm>
            <a:custGeom>
              <a:rect b="b" l="l" r="r" t="t"/>
              <a:pathLst>
                <a:path extrusionOk="0" h="2168" w="2018">
                  <a:moveTo>
                    <a:pt x="851" y="0"/>
                  </a:moveTo>
                  <a:lnTo>
                    <a:pt x="851" y="1042"/>
                  </a:lnTo>
                  <a:cubicBezTo>
                    <a:pt x="851" y="1152"/>
                    <a:pt x="810" y="1248"/>
                    <a:pt x="742" y="1317"/>
                  </a:cubicBezTo>
                  <a:lnTo>
                    <a:pt x="1" y="2057"/>
                  </a:lnTo>
                  <a:cubicBezTo>
                    <a:pt x="152" y="2126"/>
                    <a:pt x="303" y="2167"/>
                    <a:pt x="467" y="2167"/>
                  </a:cubicBezTo>
                  <a:cubicBezTo>
                    <a:pt x="1702" y="2153"/>
                    <a:pt x="2017" y="439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210996" y="4125032"/>
              <a:ext cx="257811" cy="210718"/>
            </a:xfrm>
            <a:custGeom>
              <a:rect b="b" l="l" r="r" t="t"/>
              <a:pathLst>
                <a:path extrusionOk="0" h="8779" w="10741">
                  <a:moveTo>
                    <a:pt x="7764" y="2455"/>
                  </a:moveTo>
                  <a:cubicBezTo>
                    <a:pt x="8299" y="2455"/>
                    <a:pt x="8299" y="3237"/>
                    <a:pt x="7764" y="3237"/>
                  </a:cubicBezTo>
                  <a:lnTo>
                    <a:pt x="6543" y="3237"/>
                  </a:lnTo>
                  <a:cubicBezTo>
                    <a:pt x="6008" y="3237"/>
                    <a:pt x="6008" y="2455"/>
                    <a:pt x="6543" y="2455"/>
                  </a:cubicBezTo>
                  <a:close/>
                  <a:moveTo>
                    <a:pt x="7778" y="4033"/>
                  </a:moveTo>
                  <a:cubicBezTo>
                    <a:pt x="8299" y="4033"/>
                    <a:pt x="8299" y="4814"/>
                    <a:pt x="7778" y="4814"/>
                  </a:cubicBezTo>
                  <a:lnTo>
                    <a:pt x="6543" y="4814"/>
                  </a:lnTo>
                  <a:cubicBezTo>
                    <a:pt x="6324" y="4814"/>
                    <a:pt x="6146" y="4636"/>
                    <a:pt x="6146" y="4417"/>
                  </a:cubicBezTo>
                  <a:cubicBezTo>
                    <a:pt x="6146" y="4197"/>
                    <a:pt x="6324" y="4033"/>
                    <a:pt x="6543" y="4033"/>
                  </a:cubicBezTo>
                  <a:close/>
                  <a:moveTo>
                    <a:pt x="3457" y="1550"/>
                  </a:moveTo>
                  <a:cubicBezTo>
                    <a:pt x="4500" y="1550"/>
                    <a:pt x="5350" y="2400"/>
                    <a:pt x="5364" y="3456"/>
                  </a:cubicBezTo>
                  <a:cubicBezTo>
                    <a:pt x="5309" y="4718"/>
                    <a:pt x="4380" y="5349"/>
                    <a:pt x="3452" y="5349"/>
                  </a:cubicBezTo>
                  <a:cubicBezTo>
                    <a:pt x="2525" y="5349"/>
                    <a:pt x="1599" y="4718"/>
                    <a:pt x="1551" y="3456"/>
                  </a:cubicBezTo>
                  <a:cubicBezTo>
                    <a:pt x="1551" y="2400"/>
                    <a:pt x="2401" y="1564"/>
                    <a:pt x="3457" y="1550"/>
                  </a:cubicBezTo>
                  <a:close/>
                  <a:moveTo>
                    <a:pt x="5693" y="6158"/>
                  </a:moveTo>
                  <a:cubicBezTo>
                    <a:pt x="6228" y="6158"/>
                    <a:pt x="6228" y="6940"/>
                    <a:pt x="5693" y="6940"/>
                  </a:cubicBezTo>
                  <a:lnTo>
                    <a:pt x="1962" y="6940"/>
                  </a:lnTo>
                  <a:cubicBezTo>
                    <a:pt x="1441" y="6940"/>
                    <a:pt x="1441" y="6158"/>
                    <a:pt x="1962" y="6158"/>
                  </a:cubicBezTo>
                  <a:close/>
                  <a:moveTo>
                    <a:pt x="399" y="0"/>
                  </a:moveTo>
                  <a:cubicBezTo>
                    <a:pt x="179" y="0"/>
                    <a:pt x="1" y="178"/>
                    <a:pt x="1" y="398"/>
                  </a:cubicBezTo>
                  <a:lnTo>
                    <a:pt x="1" y="8380"/>
                  </a:lnTo>
                  <a:cubicBezTo>
                    <a:pt x="1" y="8600"/>
                    <a:pt x="179" y="8778"/>
                    <a:pt x="399" y="8778"/>
                  </a:cubicBezTo>
                  <a:lnTo>
                    <a:pt x="6776" y="8778"/>
                  </a:lnTo>
                  <a:cubicBezTo>
                    <a:pt x="6763" y="8641"/>
                    <a:pt x="6763" y="8518"/>
                    <a:pt x="6763" y="8380"/>
                  </a:cubicBezTo>
                  <a:lnTo>
                    <a:pt x="6749" y="8380"/>
                  </a:lnTo>
                  <a:cubicBezTo>
                    <a:pt x="6749" y="6981"/>
                    <a:pt x="7531" y="5692"/>
                    <a:pt x="8779" y="5047"/>
                  </a:cubicBezTo>
                  <a:lnTo>
                    <a:pt x="8779" y="3456"/>
                  </a:lnTo>
                  <a:cubicBezTo>
                    <a:pt x="8779" y="2908"/>
                    <a:pt x="9218" y="2469"/>
                    <a:pt x="9766" y="2469"/>
                  </a:cubicBezTo>
                  <a:lnTo>
                    <a:pt x="10740" y="2469"/>
                  </a:lnTo>
                  <a:lnTo>
                    <a:pt x="10740" y="398"/>
                  </a:lnTo>
                  <a:cubicBezTo>
                    <a:pt x="10740" y="178"/>
                    <a:pt x="10562" y="0"/>
                    <a:pt x="10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232407" y="4354476"/>
              <a:ext cx="161345" cy="28683"/>
            </a:xfrm>
            <a:custGeom>
              <a:rect b="b" l="l" r="r" t="t"/>
              <a:pathLst>
                <a:path extrusionOk="0" h="1195" w="6722">
                  <a:moveTo>
                    <a:pt x="1880" y="1"/>
                  </a:moveTo>
                  <a:cubicBezTo>
                    <a:pt x="1495" y="275"/>
                    <a:pt x="1043" y="412"/>
                    <a:pt x="577" y="412"/>
                  </a:cubicBezTo>
                  <a:lnTo>
                    <a:pt x="522" y="412"/>
                  </a:lnTo>
                  <a:cubicBezTo>
                    <a:pt x="0" y="412"/>
                    <a:pt x="0" y="1194"/>
                    <a:pt x="522" y="1194"/>
                  </a:cubicBezTo>
                  <a:lnTo>
                    <a:pt x="6721" y="1194"/>
                  </a:lnTo>
                  <a:cubicBezTo>
                    <a:pt x="6419" y="838"/>
                    <a:pt x="6200" y="440"/>
                    <a:pt x="6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34"/>
          <p:cNvGrpSpPr/>
          <p:nvPr/>
        </p:nvGrpSpPr>
        <p:grpSpPr>
          <a:xfrm>
            <a:off x="2777478" y="1524075"/>
            <a:ext cx="286578" cy="283137"/>
            <a:chOff x="4716714" y="4089796"/>
            <a:chExt cx="329893" cy="325932"/>
          </a:xfrm>
        </p:grpSpPr>
        <p:sp>
          <p:nvSpPr>
            <p:cNvPr id="1244" name="Google Shape;1244;p34"/>
            <p:cNvSpPr/>
            <p:nvPr/>
          </p:nvSpPr>
          <p:spPr>
            <a:xfrm>
              <a:off x="4758839" y="4127336"/>
              <a:ext cx="87273" cy="98770"/>
            </a:xfrm>
            <a:custGeom>
              <a:rect b="b" l="l" r="r" t="t"/>
              <a:pathLst>
                <a:path extrusionOk="0" h="4115" w="3636">
                  <a:moveTo>
                    <a:pt x="3635" y="2880"/>
                  </a:moveTo>
                  <a:lnTo>
                    <a:pt x="3635" y="1235"/>
                  </a:lnTo>
                  <a:cubicBezTo>
                    <a:pt x="3635" y="1097"/>
                    <a:pt x="3567" y="960"/>
                    <a:pt x="3443" y="892"/>
                  </a:cubicBezTo>
                  <a:lnTo>
                    <a:pt x="2017" y="69"/>
                  </a:lnTo>
                  <a:cubicBezTo>
                    <a:pt x="1893" y="0"/>
                    <a:pt x="1743" y="0"/>
                    <a:pt x="1633" y="69"/>
                  </a:cubicBezTo>
                  <a:lnTo>
                    <a:pt x="206" y="892"/>
                  </a:lnTo>
                  <a:cubicBezTo>
                    <a:pt x="83" y="960"/>
                    <a:pt x="1" y="1097"/>
                    <a:pt x="14" y="1235"/>
                  </a:cubicBezTo>
                  <a:lnTo>
                    <a:pt x="14" y="2880"/>
                  </a:lnTo>
                  <a:cubicBezTo>
                    <a:pt x="1" y="3018"/>
                    <a:pt x="83" y="3155"/>
                    <a:pt x="206" y="3223"/>
                  </a:cubicBezTo>
                  <a:lnTo>
                    <a:pt x="1633" y="4046"/>
                  </a:lnTo>
                  <a:cubicBezTo>
                    <a:pt x="1743" y="4115"/>
                    <a:pt x="1893" y="4115"/>
                    <a:pt x="2017" y="4046"/>
                  </a:cubicBezTo>
                  <a:lnTo>
                    <a:pt x="3443" y="3223"/>
                  </a:lnTo>
                  <a:cubicBezTo>
                    <a:pt x="3567" y="3155"/>
                    <a:pt x="3635" y="3018"/>
                    <a:pt x="3635" y="2880"/>
                  </a:cubicBezTo>
                  <a:close/>
                  <a:moveTo>
                    <a:pt x="3635" y="288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4865173" y="4201409"/>
              <a:ext cx="181435" cy="214318"/>
            </a:xfrm>
            <a:custGeom>
              <a:rect b="b" l="l" r="r" t="t"/>
              <a:pathLst>
                <a:path extrusionOk="0" h="8929" w="7559">
                  <a:moveTo>
                    <a:pt x="7160" y="0"/>
                  </a:moveTo>
                  <a:lnTo>
                    <a:pt x="6036" y="0"/>
                  </a:lnTo>
                  <a:cubicBezTo>
                    <a:pt x="6008" y="645"/>
                    <a:pt x="5487" y="1166"/>
                    <a:pt x="4842" y="1166"/>
                  </a:cubicBezTo>
                  <a:lnTo>
                    <a:pt x="2716" y="1166"/>
                  </a:lnTo>
                  <a:cubicBezTo>
                    <a:pt x="2072" y="1166"/>
                    <a:pt x="1537" y="645"/>
                    <a:pt x="1523" y="0"/>
                  </a:cubicBezTo>
                  <a:lnTo>
                    <a:pt x="399" y="0"/>
                  </a:lnTo>
                  <a:cubicBezTo>
                    <a:pt x="179" y="0"/>
                    <a:pt x="1" y="178"/>
                    <a:pt x="1" y="398"/>
                  </a:cubicBezTo>
                  <a:lnTo>
                    <a:pt x="1" y="8531"/>
                  </a:lnTo>
                  <a:cubicBezTo>
                    <a:pt x="1" y="8751"/>
                    <a:pt x="179" y="8929"/>
                    <a:pt x="399" y="8929"/>
                  </a:cubicBezTo>
                  <a:lnTo>
                    <a:pt x="7160" y="8929"/>
                  </a:lnTo>
                  <a:cubicBezTo>
                    <a:pt x="7380" y="8929"/>
                    <a:pt x="7558" y="8751"/>
                    <a:pt x="7558" y="8531"/>
                  </a:cubicBezTo>
                  <a:lnTo>
                    <a:pt x="7558" y="398"/>
                  </a:lnTo>
                  <a:cubicBezTo>
                    <a:pt x="7558" y="178"/>
                    <a:pt x="7380" y="0"/>
                    <a:pt x="7160" y="0"/>
                  </a:cubicBezTo>
                  <a:close/>
                  <a:moveTo>
                    <a:pt x="2620" y="2030"/>
                  </a:moveTo>
                  <a:lnTo>
                    <a:pt x="4925" y="2030"/>
                  </a:lnTo>
                  <a:cubicBezTo>
                    <a:pt x="5418" y="2058"/>
                    <a:pt x="5418" y="2784"/>
                    <a:pt x="4925" y="2826"/>
                  </a:cubicBezTo>
                  <a:lnTo>
                    <a:pt x="2620" y="2826"/>
                  </a:lnTo>
                  <a:cubicBezTo>
                    <a:pt x="2127" y="2784"/>
                    <a:pt x="2127" y="2058"/>
                    <a:pt x="2620" y="2030"/>
                  </a:cubicBezTo>
                  <a:close/>
                  <a:moveTo>
                    <a:pt x="5967" y="7557"/>
                  </a:moveTo>
                  <a:lnTo>
                    <a:pt x="1578" y="7557"/>
                  </a:lnTo>
                  <a:cubicBezTo>
                    <a:pt x="1084" y="7530"/>
                    <a:pt x="1084" y="6803"/>
                    <a:pt x="1578" y="6762"/>
                  </a:cubicBezTo>
                  <a:lnTo>
                    <a:pt x="5967" y="6762"/>
                  </a:lnTo>
                  <a:cubicBezTo>
                    <a:pt x="6461" y="6803"/>
                    <a:pt x="6461" y="7530"/>
                    <a:pt x="5967" y="7557"/>
                  </a:cubicBezTo>
                  <a:close/>
                  <a:moveTo>
                    <a:pt x="5967" y="5980"/>
                  </a:moveTo>
                  <a:lnTo>
                    <a:pt x="1578" y="5980"/>
                  </a:lnTo>
                  <a:cubicBezTo>
                    <a:pt x="1084" y="5953"/>
                    <a:pt x="1084" y="5226"/>
                    <a:pt x="1578" y="5185"/>
                  </a:cubicBezTo>
                  <a:lnTo>
                    <a:pt x="5967" y="5185"/>
                  </a:lnTo>
                  <a:cubicBezTo>
                    <a:pt x="6461" y="5226"/>
                    <a:pt x="6461" y="5953"/>
                    <a:pt x="5967" y="5980"/>
                  </a:cubicBezTo>
                  <a:close/>
                  <a:moveTo>
                    <a:pt x="5967" y="4403"/>
                  </a:moveTo>
                  <a:lnTo>
                    <a:pt x="1578" y="4403"/>
                  </a:lnTo>
                  <a:cubicBezTo>
                    <a:pt x="1084" y="4362"/>
                    <a:pt x="1084" y="3635"/>
                    <a:pt x="1578" y="3607"/>
                  </a:cubicBezTo>
                  <a:lnTo>
                    <a:pt x="5967" y="3607"/>
                  </a:lnTo>
                  <a:cubicBezTo>
                    <a:pt x="6461" y="3635"/>
                    <a:pt x="6461" y="4362"/>
                    <a:pt x="5967" y="4403"/>
                  </a:cubicBezTo>
                  <a:close/>
                  <a:moveTo>
                    <a:pt x="5967" y="44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793092" y="4089796"/>
              <a:ext cx="19106" cy="20114"/>
            </a:xfrm>
            <a:custGeom>
              <a:rect b="b" l="l" r="r" t="t"/>
              <a:pathLst>
                <a:path extrusionOk="0" h="838" w="796">
                  <a:moveTo>
                    <a:pt x="590" y="728"/>
                  </a:moveTo>
                  <a:lnTo>
                    <a:pt x="796" y="837"/>
                  </a:lnTo>
                  <a:lnTo>
                    <a:pt x="796" y="494"/>
                  </a:lnTo>
                  <a:cubicBezTo>
                    <a:pt x="754" y="1"/>
                    <a:pt x="27" y="1"/>
                    <a:pt x="0" y="494"/>
                  </a:cubicBezTo>
                  <a:lnTo>
                    <a:pt x="0" y="837"/>
                  </a:lnTo>
                  <a:lnTo>
                    <a:pt x="192" y="728"/>
                  </a:lnTo>
                  <a:cubicBezTo>
                    <a:pt x="316" y="659"/>
                    <a:pt x="466" y="659"/>
                    <a:pt x="590" y="728"/>
                  </a:cubicBezTo>
                  <a:close/>
                  <a:moveTo>
                    <a:pt x="590" y="728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4716714" y="4202394"/>
              <a:ext cx="33267" cy="30963"/>
            </a:xfrm>
            <a:custGeom>
              <a:rect b="b" l="l" r="r" t="t"/>
              <a:pathLst>
                <a:path extrusionOk="0" h="1290" w="1386">
                  <a:moveTo>
                    <a:pt x="974" y="206"/>
                  </a:moveTo>
                  <a:lnTo>
                    <a:pt x="974" y="0"/>
                  </a:lnTo>
                  <a:lnTo>
                    <a:pt x="439" y="343"/>
                  </a:lnTo>
                  <a:cubicBezTo>
                    <a:pt x="0" y="631"/>
                    <a:pt x="439" y="1290"/>
                    <a:pt x="878" y="1002"/>
                  </a:cubicBezTo>
                  <a:lnTo>
                    <a:pt x="1385" y="659"/>
                  </a:lnTo>
                  <a:lnTo>
                    <a:pt x="1180" y="535"/>
                  </a:lnTo>
                  <a:cubicBezTo>
                    <a:pt x="1056" y="467"/>
                    <a:pt x="974" y="329"/>
                    <a:pt x="974" y="192"/>
                  </a:cubicBezTo>
                  <a:close/>
                  <a:moveTo>
                    <a:pt x="974" y="206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4750942" y="4294901"/>
              <a:ext cx="54342" cy="51053"/>
            </a:xfrm>
            <a:custGeom>
              <a:rect b="b" l="l" r="r" t="t"/>
              <a:pathLst>
                <a:path extrusionOk="0" h="2127" w="2264">
                  <a:moveTo>
                    <a:pt x="1825" y="179"/>
                  </a:moveTo>
                  <a:lnTo>
                    <a:pt x="1825" y="0"/>
                  </a:lnTo>
                  <a:lnTo>
                    <a:pt x="398" y="1180"/>
                  </a:lnTo>
                  <a:cubicBezTo>
                    <a:pt x="0" y="1509"/>
                    <a:pt x="508" y="2126"/>
                    <a:pt x="906" y="1783"/>
                  </a:cubicBezTo>
                  <a:lnTo>
                    <a:pt x="2264" y="659"/>
                  </a:lnTo>
                  <a:lnTo>
                    <a:pt x="2017" y="522"/>
                  </a:lnTo>
                  <a:cubicBezTo>
                    <a:pt x="1893" y="453"/>
                    <a:pt x="1825" y="316"/>
                    <a:pt x="1825" y="179"/>
                  </a:cubicBezTo>
                  <a:close/>
                  <a:moveTo>
                    <a:pt x="1825" y="179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4813494" y="4224764"/>
              <a:ext cx="32619" cy="87945"/>
            </a:xfrm>
            <a:custGeom>
              <a:rect b="b" l="l" r="r" t="t"/>
              <a:pathLst>
                <a:path extrusionOk="0" h="3664" w="1359">
                  <a:moveTo>
                    <a:pt x="14" y="1002"/>
                  </a:moveTo>
                  <a:lnTo>
                    <a:pt x="14" y="2648"/>
                  </a:lnTo>
                  <a:cubicBezTo>
                    <a:pt x="0" y="2785"/>
                    <a:pt x="83" y="2922"/>
                    <a:pt x="206" y="2991"/>
                  </a:cubicBezTo>
                  <a:lnTo>
                    <a:pt x="1358" y="3663"/>
                  </a:lnTo>
                  <a:lnTo>
                    <a:pt x="1358" y="1"/>
                  </a:lnTo>
                  <a:lnTo>
                    <a:pt x="206" y="659"/>
                  </a:lnTo>
                  <a:cubicBezTo>
                    <a:pt x="83" y="742"/>
                    <a:pt x="0" y="865"/>
                    <a:pt x="14" y="1002"/>
                  </a:cubicBezTo>
                  <a:close/>
                  <a:moveTo>
                    <a:pt x="14" y="1002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4865173" y="4127336"/>
              <a:ext cx="87273" cy="55326"/>
            </a:xfrm>
            <a:custGeom>
              <a:rect b="b" l="l" r="r" t="t"/>
              <a:pathLst>
                <a:path extrusionOk="0" h="2305" w="3636">
                  <a:moveTo>
                    <a:pt x="399" y="2304"/>
                  </a:moveTo>
                  <a:lnTo>
                    <a:pt x="1523" y="2304"/>
                  </a:lnTo>
                  <a:lnTo>
                    <a:pt x="1523" y="2277"/>
                  </a:lnTo>
                  <a:cubicBezTo>
                    <a:pt x="1523" y="1619"/>
                    <a:pt x="2058" y="1084"/>
                    <a:pt x="2716" y="1084"/>
                  </a:cubicBezTo>
                  <a:lnTo>
                    <a:pt x="3635" y="1084"/>
                  </a:lnTo>
                  <a:lnTo>
                    <a:pt x="3635" y="1015"/>
                  </a:lnTo>
                  <a:lnTo>
                    <a:pt x="2017" y="69"/>
                  </a:lnTo>
                  <a:cubicBezTo>
                    <a:pt x="1893" y="0"/>
                    <a:pt x="1743" y="0"/>
                    <a:pt x="1619" y="69"/>
                  </a:cubicBezTo>
                  <a:lnTo>
                    <a:pt x="206" y="892"/>
                  </a:lnTo>
                  <a:cubicBezTo>
                    <a:pt x="83" y="960"/>
                    <a:pt x="1" y="1097"/>
                    <a:pt x="1" y="1235"/>
                  </a:cubicBezTo>
                  <a:lnTo>
                    <a:pt x="1" y="1907"/>
                  </a:lnTo>
                  <a:cubicBezTo>
                    <a:pt x="1" y="2126"/>
                    <a:pt x="179" y="2304"/>
                    <a:pt x="399" y="2304"/>
                  </a:cubicBezTo>
                  <a:close/>
                  <a:moveTo>
                    <a:pt x="399" y="2304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920811" y="4172438"/>
              <a:ext cx="70159" cy="37876"/>
            </a:xfrm>
            <a:custGeom>
              <a:rect b="b" l="l" r="r" t="t"/>
              <a:pathLst>
                <a:path extrusionOk="0" h="1578" w="2923">
                  <a:moveTo>
                    <a:pt x="1" y="398"/>
                  </a:moveTo>
                  <a:lnTo>
                    <a:pt x="1" y="1180"/>
                  </a:lnTo>
                  <a:cubicBezTo>
                    <a:pt x="1" y="1399"/>
                    <a:pt x="179" y="1577"/>
                    <a:pt x="398" y="1577"/>
                  </a:cubicBezTo>
                  <a:lnTo>
                    <a:pt x="2524" y="1577"/>
                  </a:lnTo>
                  <a:cubicBezTo>
                    <a:pt x="2744" y="1577"/>
                    <a:pt x="2922" y="1399"/>
                    <a:pt x="2922" y="1180"/>
                  </a:cubicBezTo>
                  <a:lnTo>
                    <a:pt x="2922" y="398"/>
                  </a:lnTo>
                  <a:cubicBezTo>
                    <a:pt x="2922" y="179"/>
                    <a:pt x="2744" y="0"/>
                    <a:pt x="2524" y="0"/>
                  </a:cubicBezTo>
                  <a:lnTo>
                    <a:pt x="398" y="0"/>
                  </a:lnTo>
                  <a:cubicBezTo>
                    <a:pt x="179" y="0"/>
                    <a:pt x="1" y="179"/>
                    <a:pt x="1" y="398"/>
                  </a:cubicBezTo>
                  <a:close/>
                  <a:moveTo>
                    <a:pt x="1" y="398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34"/>
          <p:cNvGrpSpPr/>
          <p:nvPr/>
        </p:nvGrpSpPr>
        <p:grpSpPr>
          <a:xfrm>
            <a:off x="8039236" y="4071871"/>
            <a:ext cx="391535" cy="391535"/>
            <a:chOff x="527450" y="1076100"/>
            <a:chExt cx="570750" cy="570750"/>
          </a:xfrm>
        </p:grpSpPr>
        <p:cxnSp>
          <p:nvCxnSpPr>
            <p:cNvPr id="1253" name="Google Shape;1253;p34"/>
            <p:cNvCxnSpPr/>
            <p:nvPr/>
          </p:nvCxnSpPr>
          <p:spPr>
            <a:xfrm>
              <a:off x="812825" y="1190175"/>
              <a:ext cx="0" cy="342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4"/>
            <p:cNvCxnSpPr/>
            <p:nvPr/>
          </p:nvCxnSpPr>
          <p:spPr>
            <a:xfrm>
              <a:off x="641525" y="1361600"/>
              <a:ext cx="34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5" name="Google Shape;1255;p34"/>
            <p:cNvSpPr/>
            <p:nvPr/>
          </p:nvSpPr>
          <p:spPr>
            <a:xfrm>
              <a:off x="791375" y="107610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791375" y="1603950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 rot="-5400000">
              <a:off x="52745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 rot="-5400000">
              <a:off x="1055300" y="1340025"/>
              <a:ext cx="429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4"/>
          <p:cNvGrpSpPr/>
          <p:nvPr/>
        </p:nvGrpSpPr>
        <p:grpSpPr>
          <a:xfrm>
            <a:off x="313012" y="1445587"/>
            <a:ext cx="1252054" cy="2117435"/>
            <a:chOff x="313012" y="1445587"/>
            <a:chExt cx="1252054" cy="2117435"/>
          </a:xfrm>
        </p:grpSpPr>
        <p:grpSp>
          <p:nvGrpSpPr>
            <p:cNvPr id="1260" name="Google Shape;1260;p34"/>
            <p:cNvGrpSpPr/>
            <p:nvPr/>
          </p:nvGrpSpPr>
          <p:grpSpPr>
            <a:xfrm>
              <a:off x="313012" y="1670205"/>
              <a:ext cx="913576" cy="1121843"/>
              <a:chOff x="1816540" y="254888"/>
              <a:chExt cx="760490" cy="933858"/>
            </a:xfrm>
          </p:grpSpPr>
          <p:sp>
            <p:nvSpPr>
              <p:cNvPr id="1261" name="Google Shape;1261;p34"/>
              <p:cNvSpPr/>
              <p:nvPr/>
            </p:nvSpPr>
            <p:spPr>
              <a:xfrm>
                <a:off x="1816540" y="340728"/>
                <a:ext cx="760490" cy="630023"/>
              </a:xfrm>
              <a:custGeom>
                <a:rect b="b" l="l" r="r" t="t"/>
                <a:pathLst>
                  <a:path extrusionOk="0" h="15163" w="18303">
                    <a:moveTo>
                      <a:pt x="9123" y="0"/>
                    </a:moveTo>
                    <a:cubicBezTo>
                      <a:pt x="8742" y="0"/>
                      <a:pt x="8351" y="31"/>
                      <a:pt x="7950" y="95"/>
                    </a:cubicBezTo>
                    <a:cubicBezTo>
                      <a:pt x="1527" y="1160"/>
                      <a:pt x="1" y="9715"/>
                      <a:pt x="5646" y="12941"/>
                    </a:cubicBezTo>
                    <a:cubicBezTo>
                      <a:pt x="6625" y="13459"/>
                      <a:pt x="7346" y="14899"/>
                      <a:pt x="7346" y="14899"/>
                    </a:cubicBezTo>
                    <a:cubicBezTo>
                      <a:pt x="7372" y="15031"/>
                      <a:pt x="7494" y="15162"/>
                      <a:pt x="7647" y="15162"/>
                    </a:cubicBezTo>
                    <a:cubicBezTo>
                      <a:pt x="7661" y="15162"/>
                      <a:pt x="7676" y="15161"/>
                      <a:pt x="7691" y="15158"/>
                    </a:cubicBezTo>
                    <a:lnTo>
                      <a:pt x="12904" y="14323"/>
                    </a:lnTo>
                    <a:cubicBezTo>
                      <a:pt x="13077" y="14294"/>
                      <a:pt x="13192" y="14122"/>
                      <a:pt x="13164" y="13949"/>
                    </a:cubicBezTo>
                    <a:cubicBezTo>
                      <a:pt x="13164" y="13949"/>
                      <a:pt x="13394" y="12365"/>
                      <a:pt x="14114" y="11616"/>
                    </a:cubicBezTo>
                    <a:cubicBezTo>
                      <a:pt x="18303" y="7076"/>
                      <a:pt x="14910" y="0"/>
                      <a:pt x="9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4"/>
              <p:cNvSpPr/>
              <p:nvPr/>
            </p:nvSpPr>
            <p:spPr>
              <a:xfrm>
                <a:off x="2175564" y="1024041"/>
                <a:ext cx="187931" cy="164704"/>
              </a:xfrm>
              <a:custGeom>
                <a:rect b="b" l="l" r="r" t="t"/>
                <a:pathLst>
                  <a:path extrusionOk="0" h="3964" w="4523">
                    <a:moveTo>
                      <a:pt x="2259" y="0"/>
                    </a:moveTo>
                    <a:cubicBezTo>
                      <a:pt x="1576" y="0"/>
                      <a:pt x="914" y="352"/>
                      <a:pt x="548" y="988"/>
                    </a:cubicBezTo>
                    <a:cubicBezTo>
                      <a:pt x="1" y="1938"/>
                      <a:pt x="317" y="3148"/>
                      <a:pt x="1268" y="3695"/>
                    </a:cubicBezTo>
                    <a:cubicBezTo>
                      <a:pt x="1583" y="3877"/>
                      <a:pt x="1926" y="3963"/>
                      <a:pt x="2264" y="3963"/>
                    </a:cubicBezTo>
                    <a:cubicBezTo>
                      <a:pt x="2947" y="3963"/>
                      <a:pt x="3609" y="3611"/>
                      <a:pt x="3975" y="2975"/>
                    </a:cubicBezTo>
                    <a:cubicBezTo>
                      <a:pt x="4523" y="2025"/>
                      <a:pt x="4206" y="815"/>
                      <a:pt x="3255" y="268"/>
                    </a:cubicBezTo>
                    <a:cubicBezTo>
                      <a:pt x="2940" y="87"/>
                      <a:pt x="2597" y="0"/>
                      <a:pt x="2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4"/>
              <p:cNvSpPr/>
              <p:nvPr/>
            </p:nvSpPr>
            <p:spPr>
              <a:xfrm>
                <a:off x="2127700" y="952327"/>
                <a:ext cx="260934" cy="167197"/>
              </a:xfrm>
              <a:custGeom>
                <a:rect b="b" l="l" r="r" t="t"/>
                <a:pathLst>
                  <a:path extrusionOk="0" h="4024" w="6280">
                    <a:moveTo>
                      <a:pt x="5004" y="0"/>
                    </a:moveTo>
                    <a:cubicBezTo>
                      <a:pt x="4968" y="0"/>
                      <a:pt x="4933" y="2"/>
                      <a:pt x="4897" y="6"/>
                    </a:cubicBezTo>
                    <a:lnTo>
                      <a:pt x="893" y="669"/>
                    </a:lnTo>
                    <a:cubicBezTo>
                      <a:pt x="375" y="755"/>
                      <a:pt x="1" y="1245"/>
                      <a:pt x="87" y="1792"/>
                    </a:cubicBezTo>
                    <a:lnTo>
                      <a:pt x="317" y="3261"/>
                    </a:lnTo>
                    <a:cubicBezTo>
                      <a:pt x="395" y="3700"/>
                      <a:pt x="773" y="4023"/>
                      <a:pt x="1224" y="4023"/>
                    </a:cubicBezTo>
                    <a:cubicBezTo>
                      <a:pt x="1276" y="4023"/>
                      <a:pt x="1329" y="4019"/>
                      <a:pt x="1383" y="4010"/>
                    </a:cubicBezTo>
                    <a:lnTo>
                      <a:pt x="5415" y="3376"/>
                    </a:lnTo>
                    <a:cubicBezTo>
                      <a:pt x="5934" y="3290"/>
                      <a:pt x="6279" y="2800"/>
                      <a:pt x="6193" y="2311"/>
                    </a:cubicBezTo>
                    <a:lnTo>
                      <a:pt x="5934" y="784"/>
                    </a:lnTo>
                    <a:cubicBezTo>
                      <a:pt x="5854" y="330"/>
                      <a:pt x="5452" y="0"/>
                      <a:pt x="5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>
                <a:off x="2282096" y="712050"/>
                <a:ext cx="49071" cy="247763"/>
              </a:xfrm>
              <a:custGeom>
                <a:rect b="b" l="l" r="r" t="t"/>
                <a:pathLst>
                  <a:path extrusionOk="0" fill="none" h="5963" w="1181">
                    <a:moveTo>
                      <a:pt x="0" y="5962"/>
                    </a:moveTo>
                    <a:lnTo>
                      <a:pt x="1181" y="0"/>
                    </a:lnTo>
                  </a:path>
                </a:pathLst>
              </a:custGeom>
              <a:noFill/>
              <a:ln cap="rnd" cmpd="sng" w="14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>
                <a:off x="2087024" y="750317"/>
                <a:ext cx="124484" cy="221462"/>
              </a:xfrm>
              <a:custGeom>
                <a:rect b="b" l="l" r="r" t="t"/>
                <a:pathLst>
                  <a:path extrusionOk="0" fill="none" h="5330" w="2996">
                    <a:moveTo>
                      <a:pt x="2996" y="5329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4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>
                <a:off x="1839309" y="254888"/>
                <a:ext cx="664218" cy="731238"/>
              </a:xfrm>
              <a:custGeom>
                <a:rect b="b" l="l" r="r" t="t"/>
                <a:pathLst>
                  <a:path extrusionOk="0" fill="none" h="17599" w="15986">
                    <a:moveTo>
                      <a:pt x="15640" y="7864"/>
                    </a:moveTo>
                    <a:cubicBezTo>
                      <a:pt x="14805" y="2593"/>
                      <a:pt x="8756" y="1"/>
                      <a:pt x="4378" y="3054"/>
                    </a:cubicBezTo>
                    <a:cubicBezTo>
                      <a:pt x="0" y="6107"/>
                      <a:pt x="317" y="12674"/>
                      <a:pt x="4954" y="15295"/>
                    </a:cubicBezTo>
                    <a:cubicBezTo>
                      <a:pt x="5818" y="15784"/>
                      <a:pt x="6452" y="17023"/>
                      <a:pt x="6452" y="17023"/>
                    </a:cubicBezTo>
                    <a:cubicBezTo>
                      <a:pt x="6509" y="17368"/>
                      <a:pt x="6855" y="17599"/>
                      <a:pt x="7201" y="17541"/>
                    </a:cubicBezTo>
                    <a:lnTo>
                      <a:pt x="12414" y="16706"/>
                    </a:lnTo>
                    <a:cubicBezTo>
                      <a:pt x="12760" y="16648"/>
                      <a:pt x="12990" y="16332"/>
                      <a:pt x="12961" y="15986"/>
                    </a:cubicBezTo>
                    <a:cubicBezTo>
                      <a:pt x="12961" y="15986"/>
                      <a:pt x="13163" y="14603"/>
                      <a:pt x="13825" y="13883"/>
                    </a:cubicBezTo>
                    <a:cubicBezTo>
                      <a:pt x="15323" y="12270"/>
                      <a:pt x="15986" y="10024"/>
                      <a:pt x="15640" y="78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440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>
                <a:off x="1913474" y="363995"/>
                <a:ext cx="413215" cy="315905"/>
              </a:xfrm>
              <a:custGeom>
                <a:rect b="b" l="l" r="r" t="t"/>
                <a:pathLst>
                  <a:path extrusionOk="0" h="7603" w="9945">
                    <a:moveTo>
                      <a:pt x="6713" y="1"/>
                    </a:moveTo>
                    <a:cubicBezTo>
                      <a:pt x="6375" y="1"/>
                      <a:pt x="6037" y="28"/>
                      <a:pt x="5704" y="82"/>
                    </a:cubicBezTo>
                    <a:cubicBezTo>
                      <a:pt x="2334" y="658"/>
                      <a:pt x="1" y="3740"/>
                      <a:pt x="404" y="7110"/>
                    </a:cubicBezTo>
                    <a:cubicBezTo>
                      <a:pt x="431" y="7407"/>
                      <a:pt x="660" y="7602"/>
                      <a:pt x="926" y="7602"/>
                    </a:cubicBezTo>
                    <a:cubicBezTo>
                      <a:pt x="944" y="7602"/>
                      <a:pt x="962" y="7601"/>
                      <a:pt x="980" y="7599"/>
                    </a:cubicBezTo>
                    <a:lnTo>
                      <a:pt x="1009" y="7599"/>
                    </a:lnTo>
                    <a:cubicBezTo>
                      <a:pt x="1297" y="7542"/>
                      <a:pt x="1499" y="7283"/>
                      <a:pt x="1470" y="6995"/>
                    </a:cubicBezTo>
                    <a:cubicBezTo>
                      <a:pt x="1153" y="4172"/>
                      <a:pt x="3083" y="1609"/>
                      <a:pt x="5877" y="1148"/>
                    </a:cubicBezTo>
                    <a:cubicBezTo>
                      <a:pt x="6159" y="1101"/>
                      <a:pt x="6444" y="1077"/>
                      <a:pt x="6728" y="1077"/>
                    </a:cubicBezTo>
                    <a:cubicBezTo>
                      <a:pt x="7486" y="1077"/>
                      <a:pt x="8238" y="1245"/>
                      <a:pt x="8930" y="1580"/>
                    </a:cubicBezTo>
                    <a:cubicBezTo>
                      <a:pt x="9009" y="1616"/>
                      <a:pt x="9086" y="1632"/>
                      <a:pt x="9159" y="1632"/>
                    </a:cubicBezTo>
                    <a:cubicBezTo>
                      <a:pt x="9662" y="1632"/>
                      <a:pt x="9944" y="852"/>
                      <a:pt x="9390" y="600"/>
                    </a:cubicBezTo>
                    <a:cubicBezTo>
                      <a:pt x="8549" y="201"/>
                      <a:pt x="7630" y="1"/>
                      <a:pt x="6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>
                <a:off x="2116939" y="950167"/>
                <a:ext cx="263302" cy="56550"/>
              </a:xfrm>
              <a:custGeom>
                <a:rect b="b" l="l" r="r" t="t"/>
                <a:pathLst>
                  <a:path extrusionOk="0" h="1361" w="6337">
                    <a:moveTo>
                      <a:pt x="6078" y="1"/>
                    </a:moveTo>
                    <a:lnTo>
                      <a:pt x="202" y="951"/>
                    </a:lnTo>
                    <a:cubicBezTo>
                      <a:pt x="87" y="980"/>
                      <a:pt x="0" y="1067"/>
                      <a:pt x="29" y="1182"/>
                    </a:cubicBezTo>
                    <a:cubicBezTo>
                      <a:pt x="54" y="1282"/>
                      <a:pt x="123" y="1360"/>
                      <a:pt x="216" y="1360"/>
                    </a:cubicBezTo>
                    <a:cubicBezTo>
                      <a:pt x="230" y="1360"/>
                      <a:pt x="244" y="1358"/>
                      <a:pt x="260" y="1355"/>
                    </a:cubicBezTo>
                    <a:lnTo>
                      <a:pt x="6135" y="433"/>
                    </a:lnTo>
                    <a:cubicBezTo>
                      <a:pt x="6250" y="404"/>
                      <a:pt x="6337" y="289"/>
                      <a:pt x="6308" y="174"/>
                    </a:cubicBezTo>
                    <a:cubicBezTo>
                      <a:pt x="6279" y="58"/>
                      <a:pt x="6193" y="1"/>
                      <a:pt x="6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>
                <a:off x="2124127" y="989680"/>
                <a:ext cx="262097" cy="57464"/>
              </a:xfrm>
              <a:custGeom>
                <a:rect b="b" l="l" r="r" t="t"/>
                <a:pathLst>
                  <a:path extrusionOk="0" h="1383" w="6308">
                    <a:moveTo>
                      <a:pt x="6049" y="0"/>
                    </a:moveTo>
                    <a:lnTo>
                      <a:pt x="173" y="980"/>
                    </a:lnTo>
                    <a:cubicBezTo>
                      <a:pt x="58" y="980"/>
                      <a:pt x="0" y="1095"/>
                      <a:pt x="0" y="1210"/>
                    </a:cubicBezTo>
                    <a:cubicBezTo>
                      <a:pt x="29" y="1325"/>
                      <a:pt x="144" y="1383"/>
                      <a:pt x="259" y="1383"/>
                    </a:cubicBezTo>
                    <a:lnTo>
                      <a:pt x="6106" y="432"/>
                    </a:lnTo>
                    <a:cubicBezTo>
                      <a:pt x="6221" y="432"/>
                      <a:pt x="6308" y="317"/>
                      <a:pt x="6279" y="202"/>
                    </a:cubicBezTo>
                    <a:cubicBezTo>
                      <a:pt x="6279" y="87"/>
                      <a:pt x="6164" y="0"/>
                      <a:pt x="6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2130110" y="1030149"/>
                <a:ext cx="262097" cy="56508"/>
              </a:xfrm>
              <a:custGeom>
                <a:rect b="b" l="l" r="r" t="t"/>
                <a:pathLst>
                  <a:path extrusionOk="0" h="1360" w="6308">
                    <a:moveTo>
                      <a:pt x="6094" y="0"/>
                    </a:moveTo>
                    <a:cubicBezTo>
                      <a:pt x="6079" y="0"/>
                      <a:pt x="6064" y="2"/>
                      <a:pt x="6049" y="6"/>
                    </a:cubicBezTo>
                    <a:lnTo>
                      <a:pt x="202" y="927"/>
                    </a:lnTo>
                    <a:cubicBezTo>
                      <a:pt x="87" y="956"/>
                      <a:pt x="0" y="1071"/>
                      <a:pt x="29" y="1187"/>
                    </a:cubicBezTo>
                    <a:cubicBezTo>
                      <a:pt x="29" y="1302"/>
                      <a:pt x="144" y="1359"/>
                      <a:pt x="259" y="1359"/>
                    </a:cubicBezTo>
                    <a:lnTo>
                      <a:pt x="6135" y="409"/>
                    </a:lnTo>
                    <a:cubicBezTo>
                      <a:pt x="6250" y="380"/>
                      <a:pt x="6308" y="294"/>
                      <a:pt x="6308" y="178"/>
                    </a:cubicBezTo>
                    <a:cubicBezTo>
                      <a:pt x="6283" y="78"/>
                      <a:pt x="6193" y="0"/>
                      <a:pt x="6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2126495" y="962133"/>
                <a:ext cx="191545" cy="34071"/>
              </a:xfrm>
              <a:custGeom>
                <a:rect b="b" l="l" r="r" t="t"/>
                <a:pathLst>
                  <a:path extrusionOk="0" h="820" w="4610">
                    <a:moveTo>
                      <a:pt x="4552" y="1"/>
                    </a:moveTo>
                    <a:lnTo>
                      <a:pt x="30" y="721"/>
                    </a:lnTo>
                    <a:cubicBezTo>
                      <a:pt x="1" y="721"/>
                      <a:pt x="1" y="750"/>
                      <a:pt x="1" y="779"/>
                    </a:cubicBezTo>
                    <a:cubicBezTo>
                      <a:pt x="1" y="799"/>
                      <a:pt x="15" y="819"/>
                      <a:pt x="34" y="819"/>
                    </a:cubicBezTo>
                    <a:cubicBezTo>
                      <a:pt x="41" y="819"/>
                      <a:pt x="50" y="816"/>
                      <a:pt x="58" y="807"/>
                    </a:cubicBezTo>
                    <a:lnTo>
                      <a:pt x="4552" y="87"/>
                    </a:lnTo>
                    <a:cubicBezTo>
                      <a:pt x="4580" y="87"/>
                      <a:pt x="4609" y="58"/>
                      <a:pt x="4609" y="30"/>
                    </a:cubicBezTo>
                    <a:cubicBezTo>
                      <a:pt x="4580" y="1"/>
                      <a:pt x="4552" y="1"/>
                      <a:pt x="4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2132478" y="1001646"/>
                <a:ext cx="191546" cy="34736"/>
              </a:xfrm>
              <a:custGeom>
                <a:rect b="b" l="l" r="r" t="t"/>
                <a:pathLst>
                  <a:path extrusionOk="0" h="836" w="4610">
                    <a:moveTo>
                      <a:pt x="4552" y="0"/>
                    </a:moveTo>
                    <a:lnTo>
                      <a:pt x="58" y="720"/>
                    </a:lnTo>
                    <a:cubicBezTo>
                      <a:pt x="30" y="720"/>
                      <a:pt x="1" y="749"/>
                      <a:pt x="1" y="778"/>
                    </a:cubicBezTo>
                    <a:cubicBezTo>
                      <a:pt x="1" y="807"/>
                      <a:pt x="30" y="836"/>
                      <a:pt x="58" y="836"/>
                    </a:cubicBezTo>
                    <a:lnTo>
                      <a:pt x="4552" y="116"/>
                    </a:lnTo>
                    <a:cubicBezTo>
                      <a:pt x="4580" y="116"/>
                      <a:pt x="4609" y="87"/>
                      <a:pt x="4609" y="58"/>
                    </a:cubicBezTo>
                    <a:cubicBezTo>
                      <a:pt x="4609" y="29"/>
                      <a:pt x="4580" y="0"/>
                      <a:pt x="4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2138461" y="1041824"/>
                <a:ext cx="191546" cy="34071"/>
              </a:xfrm>
              <a:custGeom>
                <a:rect b="b" l="l" r="r" t="t"/>
                <a:pathLst>
                  <a:path extrusionOk="0" h="820" w="4610">
                    <a:moveTo>
                      <a:pt x="4576" y="1"/>
                    </a:moveTo>
                    <a:cubicBezTo>
                      <a:pt x="4568" y="1"/>
                      <a:pt x="4560" y="4"/>
                      <a:pt x="4552" y="13"/>
                    </a:cubicBezTo>
                    <a:lnTo>
                      <a:pt x="58" y="733"/>
                    </a:lnTo>
                    <a:cubicBezTo>
                      <a:pt x="30" y="733"/>
                      <a:pt x="1" y="761"/>
                      <a:pt x="30" y="790"/>
                    </a:cubicBezTo>
                    <a:cubicBezTo>
                      <a:pt x="30" y="790"/>
                      <a:pt x="58" y="819"/>
                      <a:pt x="87" y="819"/>
                    </a:cubicBezTo>
                    <a:lnTo>
                      <a:pt x="4580" y="99"/>
                    </a:lnTo>
                    <a:cubicBezTo>
                      <a:pt x="4609" y="99"/>
                      <a:pt x="4609" y="70"/>
                      <a:pt x="4609" y="41"/>
                    </a:cubicBezTo>
                    <a:cubicBezTo>
                      <a:pt x="4609" y="21"/>
                      <a:pt x="4595" y="1"/>
                      <a:pt x="4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2093007" y="621100"/>
                <a:ext cx="234591" cy="134082"/>
              </a:xfrm>
              <a:custGeom>
                <a:rect b="b" l="l" r="r" t="t"/>
                <a:pathLst>
                  <a:path extrusionOk="0" fill="none" h="3227" w="5646">
                    <a:moveTo>
                      <a:pt x="5646" y="2333"/>
                    </a:moveTo>
                    <a:cubicBezTo>
                      <a:pt x="5329" y="2276"/>
                      <a:pt x="5041" y="2132"/>
                      <a:pt x="4839" y="1930"/>
                    </a:cubicBezTo>
                    <a:cubicBezTo>
                      <a:pt x="4609" y="1699"/>
                      <a:pt x="4436" y="1440"/>
                      <a:pt x="4378" y="1123"/>
                    </a:cubicBezTo>
                    <a:cubicBezTo>
                      <a:pt x="4292" y="835"/>
                      <a:pt x="4292" y="519"/>
                      <a:pt x="4378" y="202"/>
                    </a:cubicBezTo>
                    <a:cubicBezTo>
                      <a:pt x="4407" y="29"/>
                      <a:pt x="4637" y="0"/>
                      <a:pt x="4724" y="144"/>
                    </a:cubicBezTo>
                    <a:cubicBezTo>
                      <a:pt x="4897" y="403"/>
                      <a:pt x="5012" y="720"/>
                      <a:pt x="5041" y="1037"/>
                    </a:cubicBezTo>
                    <a:cubicBezTo>
                      <a:pt x="5069" y="1325"/>
                      <a:pt x="5012" y="1642"/>
                      <a:pt x="4868" y="1930"/>
                    </a:cubicBezTo>
                    <a:cubicBezTo>
                      <a:pt x="4695" y="2189"/>
                      <a:pt x="4493" y="2420"/>
                      <a:pt x="4205" y="2564"/>
                    </a:cubicBezTo>
                    <a:cubicBezTo>
                      <a:pt x="3917" y="2506"/>
                      <a:pt x="3629" y="2362"/>
                      <a:pt x="3399" y="2160"/>
                    </a:cubicBezTo>
                    <a:cubicBezTo>
                      <a:pt x="3169" y="1930"/>
                      <a:pt x="3025" y="1671"/>
                      <a:pt x="2938" y="1354"/>
                    </a:cubicBezTo>
                    <a:cubicBezTo>
                      <a:pt x="2881" y="1066"/>
                      <a:pt x="2881" y="720"/>
                      <a:pt x="2938" y="432"/>
                    </a:cubicBezTo>
                    <a:cubicBezTo>
                      <a:pt x="2996" y="259"/>
                      <a:pt x="3197" y="231"/>
                      <a:pt x="3313" y="375"/>
                    </a:cubicBezTo>
                    <a:cubicBezTo>
                      <a:pt x="3485" y="634"/>
                      <a:pt x="3572" y="922"/>
                      <a:pt x="3629" y="1239"/>
                    </a:cubicBezTo>
                    <a:cubicBezTo>
                      <a:pt x="3658" y="1555"/>
                      <a:pt x="3572" y="1872"/>
                      <a:pt x="3428" y="2132"/>
                    </a:cubicBezTo>
                    <a:cubicBezTo>
                      <a:pt x="3284" y="2420"/>
                      <a:pt x="3053" y="2650"/>
                      <a:pt x="2794" y="2794"/>
                    </a:cubicBezTo>
                    <a:cubicBezTo>
                      <a:pt x="2477" y="2736"/>
                      <a:pt x="2218" y="2592"/>
                      <a:pt x="1988" y="2362"/>
                    </a:cubicBezTo>
                    <a:cubicBezTo>
                      <a:pt x="1757" y="2160"/>
                      <a:pt x="1584" y="1901"/>
                      <a:pt x="1527" y="1584"/>
                    </a:cubicBezTo>
                    <a:cubicBezTo>
                      <a:pt x="1440" y="1267"/>
                      <a:pt x="1440" y="951"/>
                      <a:pt x="1527" y="663"/>
                    </a:cubicBezTo>
                    <a:cubicBezTo>
                      <a:pt x="1556" y="490"/>
                      <a:pt x="1786" y="461"/>
                      <a:pt x="1872" y="605"/>
                    </a:cubicBezTo>
                    <a:cubicBezTo>
                      <a:pt x="2045" y="864"/>
                      <a:pt x="2160" y="1152"/>
                      <a:pt x="2189" y="1469"/>
                    </a:cubicBezTo>
                    <a:cubicBezTo>
                      <a:pt x="2218" y="1786"/>
                      <a:pt x="2160" y="2103"/>
                      <a:pt x="2016" y="2362"/>
                    </a:cubicBezTo>
                    <a:cubicBezTo>
                      <a:pt x="1872" y="2621"/>
                      <a:pt x="1671" y="2852"/>
                      <a:pt x="1440" y="2996"/>
                    </a:cubicBezTo>
                    <a:cubicBezTo>
                      <a:pt x="1124" y="2938"/>
                      <a:pt x="836" y="2794"/>
                      <a:pt x="605" y="2592"/>
                    </a:cubicBezTo>
                    <a:cubicBezTo>
                      <a:pt x="375" y="2362"/>
                      <a:pt x="231" y="2103"/>
                      <a:pt x="144" y="1786"/>
                    </a:cubicBezTo>
                    <a:cubicBezTo>
                      <a:pt x="87" y="1498"/>
                      <a:pt x="87" y="1181"/>
                      <a:pt x="144" y="864"/>
                    </a:cubicBezTo>
                    <a:cubicBezTo>
                      <a:pt x="202" y="691"/>
                      <a:pt x="403" y="663"/>
                      <a:pt x="519" y="807"/>
                    </a:cubicBezTo>
                    <a:cubicBezTo>
                      <a:pt x="692" y="1066"/>
                      <a:pt x="778" y="1383"/>
                      <a:pt x="836" y="1671"/>
                    </a:cubicBezTo>
                    <a:cubicBezTo>
                      <a:pt x="864" y="1988"/>
                      <a:pt x="778" y="2304"/>
                      <a:pt x="634" y="2564"/>
                    </a:cubicBezTo>
                    <a:cubicBezTo>
                      <a:pt x="490" y="2852"/>
                      <a:pt x="259" y="3082"/>
                      <a:pt x="0" y="3226"/>
                    </a:cubicBezTo>
                  </a:path>
                </a:pathLst>
              </a:custGeom>
              <a:noFill/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34"/>
            <p:cNvGrpSpPr/>
            <p:nvPr/>
          </p:nvGrpSpPr>
          <p:grpSpPr>
            <a:xfrm>
              <a:off x="1340457" y="1445587"/>
              <a:ext cx="224609" cy="224609"/>
              <a:chOff x="6256132" y="600637"/>
              <a:chExt cx="224609" cy="224609"/>
            </a:xfrm>
          </p:grpSpPr>
          <p:cxnSp>
            <p:nvCxnSpPr>
              <p:cNvPr id="1276" name="Google Shape;1276;p34"/>
              <p:cNvCxnSpPr/>
              <p:nvPr/>
            </p:nvCxnSpPr>
            <p:spPr>
              <a:xfrm>
                <a:off x="6368522" y="624295"/>
                <a:ext cx="0" cy="177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34"/>
              <p:cNvCxnSpPr/>
              <p:nvPr/>
            </p:nvCxnSpPr>
            <p:spPr>
              <a:xfrm rot="2700000">
                <a:off x="6279744" y="713012"/>
                <a:ext cx="177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78" name="Google Shape;1278;p34"/>
              <p:cNvSpPr/>
              <p:nvPr/>
            </p:nvSpPr>
            <p:spPr>
              <a:xfrm rot="2700000">
                <a:off x="6454110" y="60520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 rot="2700000">
                <a:off x="6260811" y="79850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 rot="-2700000">
                <a:off x="6260701" y="605316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 rot="-2700000">
                <a:off x="6454000" y="798614"/>
                <a:ext cx="22062" cy="2206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2" name="Google Shape;1282;p34"/>
            <p:cNvGrpSpPr/>
            <p:nvPr/>
          </p:nvGrpSpPr>
          <p:grpSpPr>
            <a:xfrm>
              <a:off x="472592" y="3081823"/>
              <a:ext cx="481256" cy="481199"/>
              <a:chOff x="527450" y="1076100"/>
              <a:chExt cx="570750" cy="570750"/>
            </a:xfrm>
          </p:grpSpPr>
          <p:cxnSp>
            <p:nvCxnSpPr>
              <p:cNvPr id="1283" name="Google Shape;1283;p34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34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5" name="Google Shape;1285;p34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9" name="Google Shape;1289;p34"/>
          <p:cNvSpPr txBox="1"/>
          <p:nvPr>
            <p:ph idx="2" type="subTitle"/>
          </p:nvPr>
        </p:nvSpPr>
        <p:spPr>
          <a:xfrm>
            <a:off x="5035925" y="2947800"/>
            <a:ext cx="3350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Построить модель на основе данных из основных дескрипторов и попытаться выявить закономерность  общей выборки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34"/>
          <p:cNvSpPr txBox="1"/>
          <p:nvPr>
            <p:ph idx="3" type="subTitle"/>
          </p:nvPr>
        </p:nvSpPr>
        <p:spPr>
          <a:xfrm>
            <a:off x="5035925" y="1804150"/>
            <a:ext cx="31017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Рассмотреть большую базу данных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34"/>
          <p:cNvSpPr txBox="1"/>
          <p:nvPr>
            <p:ph type="title"/>
          </p:nvPr>
        </p:nvSpPr>
        <p:spPr>
          <a:xfrm>
            <a:off x="3935525" y="4215375"/>
            <a:ext cx="140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IC50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5"/>
          <p:cNvSpPr txBox="1"/>
          <p:nvPr>
            <p:ph idx="4" type="subTitle"/>
          </p:nvPr>
        </p:nvSpPr>
        <p:spPr>
          <a:xfrm>
            <a:off x="2491050" y="1480938"/>
            <a:ext cx="3204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Использованные дескрипторы: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35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8" name="Google Shape;1298;p35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299" name="Google Shape;1299;p35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35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303" name="Google Shape;1303;p35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304" name="Google Shape;1304;p35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35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337" name="Google Shape;1337;p35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8" name="Google Shape;1348;p35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349" name="Google Shape;1349;p35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5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363" name="Google Shape;1363;p35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35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5" name="Google Shape;1365;p35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9" name="Google Shape;136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Численное представление вещества</a:t>
            </a:r>
            <a:endParaRPr/>
          </a:p>
        </p:txBody>
      </p:sp>
      <p:pic>
        <p:nvPicPr>
          <p:cNvPr id="1370" name="Google Shape;1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175" y="1931800"/>
            <a:ext cx="2165575" cy="30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35"/>
          <p:cNvSpPr txBox="1"/>
          <p:nvPr>
            <p:ph idx="4" type="subTitle"/>
          </p:nvPr>
        </p:nvSpPr>
        <p:spPr>
          <a:xfrm>
            <a:off x="5342700" y="1600524"/>
            <a:ext cx="32043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Выходные данные: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Массив (36377, 15)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IC50 (36377,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2" name="Google Shape;13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22" y="3119875"/>
            <a:ext cx="3888700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36"/>
          <p:cNvGrpSpPr/>
          <p:nvPr/>
        </p:nvGrpSpPr>
        <p:grpSpPr>
          <a:xfrm>
            <a:off x="617518" y="1650248"/>
            <a:ext cx="1668108" cy="3246044"/>
            <a:chOff x="1227118" y="1650248"/>
            <a:chExt cx="1668108" cy="3246044"/>
          </a:xfrm>
        </p:grpSpPr>
        <p:grpSp>
          <p:nvGrpSpPr>
            <p:cNvPr id="1378" name="Google Shape;1378;p36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379" name="Google Shape;1379;p36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6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6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36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412" name="Google Shape;1412;p36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6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6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6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6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6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6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6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6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3" name="Google Shape;1423;p36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424" name="Google Shape;1424;p36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6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6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6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36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6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6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6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6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6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6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7" name="Google Shape;1437;p36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438" name="Google Shape;1438;p36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36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0" name="Google Shape;1440;p36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6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4" name="Google Shape;144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Тренировка модели и проверка </a:t>
            </a:r>
            <a:endParaRPr/>
          </a:p>
        </p:txBody>
      </p:sp>
      <p:pic>
        <p:nvPicPr>
          <p:cNvPr id="1445" name="Google Shape;14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75" y="2845100"/>
            <a:ext cx="622935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6"/>
          <p:cNvSpPr txBox="1"/>
          <p:nvPr>
            <p:ph idx="4" type="subTitle"/>
          </p:nvPr>
        </p:nvSpPr>
        <p:spPr>
          <a:xfrm>
            <a:off x="2720525" y="1267800"/>
            <a:ext cx="60000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loss, test acc: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[2.4127578735351562, 0.0002199191803811118]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7"/>
          <p:cNvSpPr txBox="1"/>
          <p:nvPr>
            <p:ph type="title"/>
          </p:nvPr>
        </p:nvSpPr>
        <p:spPr>
          <a:xfrm>
            <a:off x="2135550" y="655886"/>
            <a:ext cx="4872900" cy="21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Dosis Medium"/>
                <a:ea typeface="Dosis Medium"/>
                <a:cs typeface="Dosis Medium"/>
                <a:sym typeface="Dosis Medium"/>
              </a:rPr>
              <a:t>Работа с малым датасетом</a:t>
            </a:r>
            <a:endParaRPr b="0" sz="2300">
              <a:latin typeface="Dosis Medium"/>
              <a:ea typeface="Dosis Medium"/>
              <a:cs typeface="Dosis Medium"/>
              <a:sym typeface="Dosi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Dosis Medium"/>
                <a:ea typeface="Dosis Medium"/>
                <a:cs typeface="Dosis Medium"/>
                <a:sym typeface="Dosis Medium"/>
              </a:rPr>
              <a:t>Результаты разных моделей совершенно по-разному реагируют на сокращения размерности пространства фич</a:t>
            </a:r>
            <a:endParaRPr/>
          </a:p>
        </p:txBody>
      </p:sp>
      <p:sp>
        <p:nvSpPr>
          <p:cNvPr id="1452" name="Google Shape;1452;p37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сокращения размерности использовался метод 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8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Работа с малым датасетом без сжатия</a:t>
            </a:r>
            <a:endParaRPr/>
          </a:p>
        </p:txBody>
      </p:sp>
      <p:pic>
        <p:nvPicPr>
          <p:cNvPr id="1458" name="Google Shape;14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95" y="2847295"/>
            <a:ext cx="4991449" cy="9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50" y="1163475"/>
            <a:ext cx="4991450" cy="134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937" y="3914850"/>
            <a:ext cx="4610489" cy="99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1" name="Google Shape;1461;p38"/>
          <p:cNvGrpSpPr/>
          <p:nvPr/>
        </p:nvGrpSpPr>
        <p:grpSpPr>
          <a:xfrm>
            <a:off x="720006" y="1413658"/>
            <a:ext cx="1099661" cy="1037706"/>
            <a:chOff x="762238" y="2252185"/>
            <a:chExt cx="764769" cy="721682"/>
          </a:xfrm>
        </p:grpSpPr>
        <p:sp>
          <p:nvSpPr>
            <p:cNvPr id="1462" name="Google Shape;1462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8"/>
          <p:cNvGrpSpPr/>
          <p:nvPr/>
        </p:nvGrpSpPr>
        <p:grpSpPr>
          <a:xfrm>
            <a:off x="2003856" y="3914846"/>
            <a:ext cx="1099661" cy="1037706"/>
            <a:chOff x="762238" y="2252185"/>
            <a:chExt cx="764769" cy="721682"/>
          </a:xfrm>
        </p:grpSpPr>
        <p:sp>
          <p:nvSpPr>
            <p:cNvPr id="1476" name="Google Shape;1476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38"/>
          <p:cNvGrpSpPr/>
          <p:nvPr/>
        </p:nvGrpSpPr>
        <p:grpSpPr>
          <a:xfrm>
            <a:off x="7447331" y="2694308"/>
            <a:ext cx="1099661" cy="1037706"/>
            <a:chOff x="762238" y="2252185"/>
            <a:chExt cx="764769" cy="721682"/>
          </a:xfrm>
        </p:grpSpPr>
        <p:sp>
          <p:nvSpPr>
            <p:cNvPr id="1490" name="Google Shape;1490;p38"/>
            <p:cNvSpPr/>
            <p:nvPr/>
          </p:nvSpPr>
          <p:spPr>
            <a:xfrm>
              <a:off x="878325" y="2259373"/>
              <a:ext cx="539776" cy="707347"/>
            </a:xfrm>
            <a:custGeom>
              <a:rect b="b" l="l" r="r" t="t"/>
              <a:pathLst>
                <a:path extrusionOk="0" fill="none" h="17024" w="12991">
                  <a:moveTo>
                    <a:pt x="11234" y="6453"/>
                  </a:moveTo>
                  <a:cubicBezTo>
                    <a:pt x="12991" y="10543"/>
                    <a:pt x="12299" y="14748"/>
                    <a:pt x="9678" y="15871"/>
                  </a:cubicBezTo>
                  <a:cubicBezTo>
                    <a:pt x="7057" y="17023"/>
                    <a:pt x="3515" y="14632"/>
                    <a:pt x="1758" y="10543"/>
                  </a:cubicBezTo>
                  <a:cubicBezTo>
                    <a:pt x="1" y="6481"/>
                    <a:pt x="692" y="2276"/>
                    <a:pt x="3313" y="1153"/>
                  </a:cubicBezTo>
                  <a:cubicBezTo>
                    <a:pt x="5934" y="1"/>
                    <a:pt x="9477" y="2391"/>
                    <a:pt x="11234" y="645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844837" y="2252185"/>
              <a:ext cx="607960" cy="721682"/>
            </a:xfrm>
            <a:custGeom>
              <a:rect b="b" l="l" r="r" t="t"/>
              <a:pathLst>
                <a:path extrusionOk="0" fill="none" h="17369" w="14632">
                  <a:moveTo>
                    <a:pt x="12529" y="1528"/>
                  </a:moveTo>
                  <a:cubicBezTo>
                    <a:pt x="14632" y="3054"/>
                    <a:pt x="13969" y="7490"/>
                    <a:pt x="11089" y="11436"/>
                  </a:cubicBezTo>
                  <a:cubicBezTo>
                    <a:pt x="8180" y="15410"/>
                    <a:pt x="4148" y="17369"/>
                    <a:pt x="2074" y="15842"/>
                  </a:cubicBezTo>
                  <a:cubicBezTo>
                    <a:pt x="0" y="14316"/>
                    <a:pt x="634" y="9880"/>
                    <a:pt x="3514" y="5934"/>
                  </a:cubicBezTo>
                  <a:cubicBezTo>
                    <a:pt x="6423" y="1988"/>
                    <a:pt x="10456" y="1"/>
                    <a:pt x="12529" y="152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69425" y="2394615"/>
              <a:ext cx="757581" cy="436857"/>
            </a:xfrm>
            <a:custGeom>
              <a:rect b="b" l="l" r="r" t="t"/>
              <a:pathLst>
                <a:path extrusionOk="0" fill="none" h="10514" w="18233">
                  <a:moveTo>
                    <a:pt x="9707" y="605"/>
                  </a:moveTo>
                  <a:cubicBezTo>
                    <a:pt x="14575" y="1239"/>
                    <a:pt x="18233" y="3802"/>
                    <a:pt x="17916" y="6366"/>
                  </a:cubicBezTo>
                  <a:cubicBezTo>
                    <a:pt x="17570" y="8929"/>
                    <a:pt x="13394" y="10513"/>
                    <a:pt x="8526" y="9880"/>
                  </a:cubicBezTo>
                  <a:cubicBezTo>
                    <a:pt x="3659" y="9275"/>
                    <a:pt x="1" y="6683"/>
                    <a:pt x="317" y="4148"/>
                  </a:cubicBezTo>
                  <a:cubicBezTo>
                    <a:pt x="634" y="1585"/>
                    <a:pt x="4839" y="0"/>
                    <a:pt x="9707" y="60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8650">
              <a:solidFill>
                <a:schemeClr val="dk1"/>
              </a:solidFill>
              <a:prstDash val="solid"/>
              <a:miter lim="288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1018345" y="2498861"/>
              <a:ext cx="259729" cy="228940"/>
            </a:xfrm>
            <a:custGeom>
              <a:rect b="b" l="l" r="r" t="t"/>
              <a:pathLst>
                <a:path extrusionOk="0" h="5510" w="6251">
                  <a:moveTo>
                    <a:pt x="3137" y="1"/>
                  </a:moveTo>
                  <a:cubicBezTo>
                    <a:pt x="2290" y="1"/>
                    <a:pt x="1446" y="395"/>
                    <a:pt x="893" y="1121"/>
                  </a:cubicBezTo>
                  <a:cubicBezTo>
                    <a:pt x="1" y="2359"/>
                    <a:pt x="260" y="4087"/>
                    <a:pt x="1498" y="4980"/>
                  </a:cubicBezTo>
                  <a:cubicBezTo>
                    <a:pt x="1993" y="5337"/>
                    <a:pt x="2561" y="5510"/>
                    <a:pt x="3124" y="5510"/>
                  </a:cubicBezTo>
                  <a:cubicBezTo>
                    <a:pt x="3970" y="5510"/>
                    <a:pt x="4804" y="5119"/>
                    <a:pt x="5358" y="4375"/>
                  </a:cubicBezTo>
                  <a:cubicBezTo>
                    <a:pt x="6251" y="3166"/>
                    <a:pt x="5991" y="1437"/>
                    <a:pt x="4753" y="545"/>
                  </a:cubicBezTo>
                  <a:cubicBezTo>
                    <a:pt x="4269" y="176"/>
                    <a:pt x="3702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1034466" y="2508168"/>
              <a:ext cx="178083" cy="129594"/>
            </a:xfrm>
            <a:custGeom>
              <a:rect b="b" l="l" r="r" t="t"/>
              <a:pathLst>
                <a:path extrusionOk="0" h="3119" w="4286">
                  <a:moveTo>
                    <a:pt x="2746" y="1"/>
                  </a:moveTo>
                  <a:cubicBezTo>
                    <a:pt x="1294" y="1"/>
                    <a:pt x="1" y="1284"/>
                    <a:pt x="246" y="2913"/>
                  </a:cubicBezTo>
                  <a:cubicBezTo>
                    <a:pt x="272" y="3016"/>
                    <a:pt x="367" y="3119"/>
                    <a:pt x="490" y="3119"/>
                  </a:cubicBezTo>
                  <a:cubicBezTo>
                    <a:pt x="504" y="3119"/>
                    <a:pt x="519" y="3117"/>
                    <a:pt x="534" y="3114"/>
                  </a:cubicBezTo>
                  <a:lnTo>
                    <a:pt x="592" y="3086"/>
                  </a:lnTo>
                  <a:cubicBezTo>
                    <a:pt x="678" y="3057"/>
                    <a:pt x="765" y="2942"/>
                    <a:pt x="736" y="2826"/>
                  </a:cubicBezTo>
                  <a:cubicBezTo>
                    <a:pt x="592" y="1905"/>
                    <a:pt x="1081" y="1041"/>
                    <a:pt x="1946" y="666"/>
                  </a:cubicBezTo>
                  <a:cubicBezTo>
                    <a:pt x="2199" y="552"/>
                    <a:pt x="2475" y="494"/>
                    <a:pt x="2751" y="494"/>
                  </a:cubicBezTo>
                  <a:cubicBezTo>
                    <a:pt x="3102" y="494"/>
                    <a:pt x="3454" y="588"/>
                    <a:pt x="3760" y="781"/>
                  </a:cubicBezTo>
                  <a:cubicBezTo>
                    <a:pt x="3807" y="809"/>
                    <a:pt x="3853" y="821"/>
                    <a:pt x="3897" y="821"/>
                  </a:cubicBezTo>
                  <a:cubicBezTo>
                    <a:pt x="4125" y="821"/>
                    <a:pt x="4285" y="494"/>
                    <a:pt x="4019" y="349"/>
                  </a:cubicBezTo>
                  <a:cubicBezTo>
                    <a:pt x="3604" y="109"/>
                    <a:pt x="316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1293606" y="2262988"/>
              <a:ext cx="81396" cy="71840"/>
            </a:xfrm>
            <a:custGeom>
              <a:rect b="b" l="l" r="r" t="t"/>
              <a:pathLst>
                <a:path extrusionOk="0" h="1729" w="1959">
                  <a:moveTo>
                    <a:pt x="971" y="0"/>
                  </a:moveTo>
                  <a:cubicBezTo>
                    <a:pt x="631" y="0"/>
                    <a:pt x="307" y="219"/>
                    <a:pt x="173" y="576"/>
                  </a:cubicBezTo>
                  <a:cubicBezTo>
                    <a:pt x="0" y="1008"/>
                    <a:pt x="231" y="1527"/>
                    <a:pt x="691" y="1671"/>
                  </a:cubicBezTo>
                  <a:cubicBezTo>
                    <a:pt x="789" y="1710"/>
                    <a:pt x="890" y="1728"/>
                    <a:pt x="991" y="1728"/>
                  </a:cubicBezTo>
                  <a:cubicBezTo>
                    <a:pt x="1338" y="1728"/>
                    <a:pt x="1674" y="1509"/>
                    <a:pt x="1786" y="1152"/>
                  </a:cubicBezTo>
                  <a:cubicBezTo>
                    <a:pt x="1959" y="720"/>
                    <a:pt x="1728" y="202"/>
                    <a:pt x="1267" y="58"/>
                  </a:cubicBezTo>
                  <a:cubicBezTo>
                    <a:pt x="1170" y="19"/>
                    <a:pt x="1070" y="0"/>
                    <a:pt x="9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1301957" y="2266561"/>
              <a:ext cx="59874" cy="29958"/>
            </a:xfrm>
            <a:custGeom>
              <a:rect b="b" l="l" r="r" t="t"/>
              <a:pathLst>
                <a:path extrusionOk="0" h="721" w="1441">
                  <a:moveTo>
                    <a:pt x="750" y="1"/>
                  </a:moveTo>
                  <a:cubicBezTo>
                    <a:pt x="404" y="1"/>
                    <a:pt x="87" y="260"/>
                    <a:pt x="30" y="605"/>
                  </a:cubicBezTo>
                  <a:cubicBezTo>
                    <a:pt x="1" y="663"/>
                    <a:pt x="30" y="692"/>
                    <a:pt x="87" y="721"/>
                  </a:cubicBezTo>
                  <a:cubicBezTo>
                    <a:pt x="116" y="721"/>
                    <a:pt x="174" y="692"/>
                    <a:pt x="174" y="663"/>
                  </a:cubicBezTo>
                  <a:cubicBezTo>
                    <a:pt x="231" y="375"/>
                    <a:pt x="490" y="173"/>
                    <a:pt x="778" y="173"/>
                  </a:cubicBezTo>
                  <a:cubicBezTo>
                    <a:pt x="804" y="170"/>
                    <a:pt x="830" y="168"/>
                    <a:pt x="855" y="168"/>
                  </a:cubicBezTo>
                  <a:cubicBezTo>
                    <a:pt x="1030" y="168"/>
                    <a:pt x="1196" y="253"/>
                    <a:pt x="1297" y="404"/>
                  </a:cubicBezTo>
                  <a:cubicBezTo>
                    <a:pt x="1311" y="418"/>
                    <a:pt x="1333" y="425"/>
                    <a:pt x="1354" y="425"/>
                  </a:cubicBezTo>
                  <a:cubicBezTo>
                    <a:pt x="1376" y="425"/>
                    <a:pt x="1398" y="418"/>
                    <a:pt x="1412" y="404"/>
                  </a:cubicBezTo>
                  <a:cubicBezTo>
                    <a:pt x="1441" y="375"/>
                    <a:pt x="1441" y="317"/>
                    <a:pt x="1412" y="289"/>
                  </a:cubicBezTo>
                  <a:cubicBezTo>
                    <a:pt x="1354" y="202"/>
                    <a:pt x="1268" y="145"/>
                    <a:pt x="1153" y="87"/>
                  </a:cubicBezTo>
                  <a:cubicBezTo>
                    <a:pt x="1038" y="29"/>
                    <a:pt x="894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1072234" y="2863702"/>
              <a:ext cx="80192" cy="72380"/>
            </a:xfrm>
            <a:custGeom>
              <a:rect b="b" l="l" r="r" t="t"/>
              <a:pathLst>
                <a:path extrusionOk="0" h="1742" w="1930">
                  <a:moveTo>
                    <a:pt x="949" y="0"/>
                  </a:moveTo>
                  <a:cubicBezTo>
                    <a:pt x="452" y="0"/>
                    <a:pt x="1" y="434"/>
                    <a:pt x="86" y="1009"/>
                  </a:cubicBezTo>
                  <a:cubicBezTo>
                    <a:pt x="156" y="1467"/>
                    <a:pt x="549" y="1741"/>
                    <a:pt x="950" y="1741"/>
                  </a:cubicBezTo>
                  <a:cubicBezTo>
                    <a:pt x="1204" y="1741"/>
                    <a:pt x="1462" y="1630"/>
                    <a:pt x="1641" y="1384"/>
                  </a:cubicBezTo>
                  <a:cubicBezTo>
                    <a:pt x="1929" y="980"/>
                    <a:pt x="1843" y="433"/>
                    <a:pt x="1469" y="174"/>
                  </a:cubicBezTo>
                  <a:cubicBezTo>
                    <a:pt x="1304" y="54"/>
                    <a:pt x="1123" y="0"/>
                    <a:pt x="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1076970" y="2866111"/>
              <a:ext cx="38351" cy="54804"/>
            </a:xfrm>
            <a:custGeom>
              <a:rect b="b" l="l" r="r" t="t"/>
              <a:pathLst>
                <a:path extrusionOk="0" h="1319" w="923">
                  <a:moveTo>
                    <a:pt x="836" y="1"/>
                  </a:moveTo>
                  <a:cubicBezTo>
                    <a:pt x="721" y="1"/>
                    <a:pt x="635" y="29"/>
                    <a:pt x="519" y="87"/>
                  </a:cubicBezTo>
                  <a:cubicBezTo>
                    <a:pt x="404" y="145"/>
                    <a:pt x="289" y="231"/>
                    <a:pt x="203" y="346"/>
                  </a:cubicBezTo>
                  <a:cubicBezTo>
                    <a:pt x="1" y="634"/>
                    <a:pt x="1" y="1038"/>
                    <a:pt x="231" y="1297"/>
                  </a:cubicBezTo>
                  <a:cubicBezTo>
                    <a:pt x="246" y="1311"/>
                    <a:pt x="267" y="1318"/>
                    <a:pt x="289" y="1318"/>
                  </a:cubicBezTo>
                  <a:cubicBezTo>
                    <a:pt x="311" y="1318"/>
                    <a:pt x="332" y="1311"/>
                    <a:pt x="347" y="1297"/>
                  </a:cubicBezTo>
                  <a:cubicBezTo>
                    <a:pt x="375" y="1268"/>
                    <a:pt x="375" y="1239"/>
                    <a:pt x="347" y="1210"/>
                  </a:cubicBezTo>
                  <a:cubicBezTo>
                    <a:pt x="174" y="980"/>
                    <a:pt x="174" y="663"/>
                    <a:pt x="318" y="433"/>
                  </a:cubicBezTo>
                  <a:cubicBezTo>
                    <a:pt x="404" y="346"/>
                    <a:pt x="491" y="260"/>
                    <a:pt x="577" y="231"/>
                  </a:cubicBezTo>
                  <a:cubicBezTo>
                    <a:pt x="663" y="173"/>
                    <a:pt x="750" y="173"/>
                    <a:pt x="836" y="173"/>
                  </a:cubicBezTo>
                  <a:cubicBezTo>
                    <a:pt x="894" y="173"/>
                    <a:pt x="923" y="145"/>
                    <a:pt x="923" y="87"/>
                  </a:cubicBezTo>
                  <a:cubicBezTo>
                    <a:pt x="923" y="29"/>
                    <a:pt x="894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762238" y="2602858"/>
              <a:ext cx="73045" cy="71840"/>
            </a:xfrm>
            <a:custGeom>
              <a:rect b="b" l="l" r="r" t="t"/>
              <a:pathLst>
                <a:path extrusionOk="0" h="1729" w="1758">
                  <a:moveTo>
                    <a:pt x="865" y="0"/>
                  </a:moveTo>
                  <a:cubicBezTo>
                    <a:pt x="404" y="0"/>
                    <a:pt x="1" y="403"/>
                    <a:pt x="1" y="864"/>
                  </a:cubicBezTo>
                  <a:cubicBezTo>
                    <a:pt x="1" y="1354"/>
                    <a:pt x="404" y="1728"/>
                    <a:pt x="865" y="1728"/>
                  </a:cubicBezTo>
                  <a:cubicBezTo>
                    <a:pt x="1355" y="1728"/>
                    <a:pt x="1758" y="1354"/>
                    <a:pt x="1758" y="864"/>
                  </a:cubicBezTo>
                  <a:cubicBezTo>
                    <a:pt x="1758" y="403"/>
                    <a:pt x="1355" y="0"/>
                    <a:pt x="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763442" y="2605226"/>
              <a:ext cx="50317" cy="45539"/>
            </a:xfrm>
            <a:custGeom>
              <a:rect b="b" l="l" r="r" t="t"/>
              <a:pathLst>
                <a:path extrusionOk="0" h="1096" w="1211">
                  <a:moveTo>
                    <a:pt x="836" y="1"/>
                  </a:moveTo>
                  <a:cubicBezTo>
                    <a:pt x="692" y="30"/>
                    <a:pt x="548" y="58"/>
                    <a:pt x="433" y="145"/>
                  </a:cubicBezTo>
                  <a:cubicBezTo>
                    <a:pt x="145" y="318"/>
                    <a:pt x="1" y="692"/>
                    <a:pt x="116" y="1038"/>
                  </a:cubicBezTo>
                  <a:cubicBezTo>
                    <a:pt x="116" y="1095"/>
                    <a:pt x="173" y="1095"/>
                    <a:pt x="202" y="1095"/>
                  </a:cubicBezTo>
                  <a:cubicBezTo>
                    <a:pt x="260" y="1095"/>
                    <a:pt x="260" y="1038"/>
                    <a:pt x="260" y="1009"/>
                  </a:cubicBezTo>
                  <a:cubicBezTo>
                    <a:pt x="145" y="606"/>
                    <a:pt x="404" y="174"/>
                    <a:pt x="836" y="174"/>
                  </a:cubicBezTo>
                  <a:cubicBezTo>
                    <a:pt x="922" y="174"/>
                    <a:pt x="1009" y="174"/>
                    <a:pt x="1095" y="202"/>
                  </a:cubicBezTo>
                  <a:cubicBezTo>
                    <a:pt x="1112" y="211"/>
                    <a:pt x="1126" y="214"/>
                    <a:pt x="1139" y="214"/>
                  </a:cubicBezTo>
                  <a:cubicBezTo>
                    <a:pt x="1170" y="214"/>
                    <a:pt x="1190" y="194"/>
                    <a:pt x="1210" y="174"/>
                  </a:cubicBezTo>
                  <a:cubicBezTo>
                    <a:pt x="1210" y="116"/>
                    <a:pt x="1210" y="87"/>
                    <a:pt x="1153" y="58"/>
                  </a:cubicBezTo>
                  <a:cubicBezTo>
                    <a:pt x="1066" y="30"/>
                    <a:pt x="951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1334947" y="2633645"/>
              <a:ext cx="85551" cy="72255"/>
            </a:xfrm>
            <a:custGeom>
              <a:rect b="b" l="l" r="r" t="t"/>
              <a:pathLst>
                <a:path extrusionOk="0" h="1739" w="2059">
                  <a:moveTo>
                    <a:pt x="1154" y="1"/>
                  </a:moveTo>
                  <a:cubicBezTo>
                    <a:pt x="922" y="1"/>
                    <a:pt x="686" y="93"/>
                    <a:pt x="503" y="296"/>
                  </a:cubicBezTo>
                  <a:cubicBezTo>
                    <a:pt x="0" y="855"/>
                    <a:pt x="418" y="1739"/>
                    <a:pt x="1154" y="1739"/>
                  </a:cubicBezTo>
                  <a:cubicBezTo>
                    <a:pt x="1177" y="1739"/>
                    <a:pt x="1200" y="1738"/>
                    <a:pt x="1223" y="1736"/>
                  </a:cubicBezTo>
                  <a:cubicBezTo>
                    <a:pt x="1684" y="1707"/>
                    <a:pt x="2058" y="1304"/>
                    <a:pt x="2029" y="814"/>
                  </a:cubicBezTo>
                  <a:cubicBezTo>
                    <a:pt x="1992" y="311"/>
                    <a:pt x="1581" y="1"/>
                    <a:pt x="1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1351027" y="2637634"/>
              <a:ext cx="58669" cy="29874"/>
            </a:xfrm>
            <a:custGeom>
              <a:rect b="b" l="l" r="r" t="t"/>
              <a:pathLst>
                <a:path extrusionOk="0" h="719" w="1412">
                  <a:moveTo>
                    <a:pt x="786" y="1"/>
                  </a:moveTo>
                  <a:cubicBezTo>
                    <a:pt x="435" y="1"/>
                    <a:pt x="90" y="239"/>
                    <a:pt x="1" y="632"/>
                  </a:cubicBezTo>
                  <a:cubicBezTo>
                    <a:pt x="1" y="690"/>
                    <a:pt x="29" y="718"/>
                    <a:pt x="58" y="718"/>
                  </a:cubicBezTo>
                  <a:lnTo>
                    <a:pt x="87" y="718"/>
                  </a:lnTo>
                  <a:cubicBezTo>
                    <a:pt x="116" y="718"/>
                    <a:pt x="145" y="718"/>
                    <a:pt x="173" y="690"/>
                  </a:cubicBezTo>
                  <a:cubicBezTo>
                    <a:pt x="217" y="366"/>
                    <a:pt x="487" y="155"/>
                    <a:pt x="777" y="155"/>
                  </a:cubicBezTo>
                  <a:cubicBezTo>
                    <a:pt x="874" y="155"/>
                    <a:pt x="973" y="178"/>
                    <a:pt x="1066" y="229"/>
                  </a:cubicBezTo>
                  <a:cubicBezTo>
                    <a:pt x="1153" y="258"/>
                    <a:pt x="1239" y="315"/>
                    <a:pt x="1297" y="402"/>
                  </a:cubicBezTo>
                  <a:lnTo>
                    <a:pt x="1383" y="402"/>
                  </a:lnTo>
                  <a:cubicBezTo>
                    <a:pt x="1412" y="344"/>
                    <a:pt x="1412" y="315"/>
                    <a:pt x="1383" y="286"/>
                  </a:cubicBezTo>
                  <a:cubicBezTo>
                    <a:pt x="1219" y="90"/>
                    <a:pt x="1002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9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Линейная регрессия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100 фич</a:t>
            </a:r>
            <a:endParaRPr/>
          </a:p>
        </p:txBody>
      </p:sp>
      <p:sp>
        <p:nvSpPr>
          <p:cNvPr id="1508" name="Google Shape;1508;p39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9" name="Google Shape;1509;p39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510" name="Google Shape;1510;p39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39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514" name="Google Shape;1514;p39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515" name="Google Shape;1515;p39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9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9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9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9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9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9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9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9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9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9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9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9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9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9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9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9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9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9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9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9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7" name="Google Shape;1547;p39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548" name="Google Shape;1548;p39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9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9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9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9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9" name="Google Shape;1559;p39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560" name="Google Shape;1560;p39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9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9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574" name="Google Shape;1574;p39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39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76" name="Google Shape;1576;p39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80" name="Google Shape;15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25" y="1946023"/>
            <a:ext cx="6825050" cy="188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40"/>
          <p:cNvSpPr txBox="1"/>
          <p:nvPr>
            <p:ph type="title"/>
          </p:nvPr>
        </p:nvSpPr>
        <p:spPr>
          <a:xfrm>
            <a:off x="3244850" y="16005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Лассо 100 фич</a:t>
            </a:r>
            <a:endParaRPr/>
          </a:p>
        </p:txBody>
      </p:sp>
      <p:sp>
        <p:nvSpPr>
          <p:cNvPr id="1586" name="Google Shape;1586;p40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40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588" name="Google Shape;1588;p40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1" name="Google Shape;1591;p40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592" name="Google Shape;1592;p40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40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626" name="Google Shape;1626;p40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40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638" name="Google Shape;1638;p40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1" name="Google Shape;1651;p40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652" name="Google Shape;1652;p40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40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4" name="Google Shape;1654;p40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58" name="Google Shape;16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850" y="3124613"/>
            <a:ext cx="4686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1"/>
          <p:cNvSpPr txBox="1"/>
          <p:nvPr>
            <p:ph type="title"/>
          </p:nvPr>
        </p:nvSpPr>
        <p:spPr>
          <a:xfrm>
            <a:off x="720000" y="445025"/>
            <a:ext cx="78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Градиентный бустинг</a:t>
            </a:r>
            <a:endParaRPr/>
          </a:p>
        </p:txBody>
      </p:sp>
      <p:sp>
        <p:nvSpPr>
          <p:cNvPr id="1664" name="Google Shape;1664;p41"/>
          <p:cNvSpPr/>
          <p:nvPr/>
        </p:nvSpPr>
        <p:spPr>
          <a:xfrm>
            <a:off x="1885750" y="1283125"/>
            <a:ext cx="452550" cy="397500"/>
          </a:xfrm>
          <a:prstGeom prst="flowChartPreparation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5" name="Google Shape;1665;p41"/>
          <p:cNvGrpSpPr/>
          <p:nvPr/>
        </p:nvGrpSpPr>
        <p:grpSpPr>
          <a:xfrm>
            <a:off x="1976255" y="1363225"/>
            <a:ext cx="271581" cy="237311"/>
            <a:chOff x="7698389" y="2017715"/>
            <a:chExt cx="323966" cy="283085"/>
          </a:xfrm>
        </p:grpSpPr>
        <p:sp>
          <p:nvSpPr>
            <p:cNvPr id="1666" name="Google Shape;1666;p41"/>
            <p:cNvSpPr/>
            <p:nvPr/>
          </p:nvSpPr>
          <p:spPr>
            <a:xfrm>
              <a:off x="7929514" y="2122080"/>
              <a:ext cx="92842" cy="73448"/>
            </a:xfrm>
            <a:custGeom>
              <a:rect b="b" l="l" r="r" t="t"/>
              <a:pathLst>
                <a:path extrusionOk="0" h="3060" w="3868">
                  <a:moveTo>
                    <a:pt x="3470" y="1"/>
                  </a:moveTo>
                  <a:cubicBezTo>
                    <a:pt x="3251" y="1"/>
                    <a:pt x="3072" y="179"/>
                    <a:pt x="3072" y="399"/>
                  </a:cubicBezTo>
                  <a:lnTo>
                    <a:pt x="3072" y="1194"/>
                  </a:lnTo>
                  <a:lnTo>
                    <a:pt x="2277" y="1194"/>
                  </a:lnTo>
                  <a:lnTo>
                    <a:pt x="2277" y="536"/>
                  </a:lnTo>
                  <a:cubicBezTo>
                    <a:pt x="2277" y="316"/>
                    <a:pt x="2099" y="138"/>
                    <a:pt x="1893" y="138"/>
                  </a:cubicBezTo>
                  <a:lnTo>
                    <a:pt x="0" y="138"/>
                  </a:lnTo>
                  <a:lnTo>
                    <a:pt x="0" y="3032"/>
                  </a:lnTo>
                  <a:lnTo>
                    <a:pt x="1893" y="3032"/>
                  </a:lnTo>
                  <a:cubicBezTo>
                    <a:pt x="2099" y="3032"/>
                    <a:pt x="2277" y="2854"/>
                    <a:pt x="2277" y="2634"/>
                  </a:cubicBezTo>
                  <a:lnTo>
                    <a:pt x="2277" y="1976"/>
                  </a:lnTo>
                  <a:lnTo>
                    <a:pt x="3072" y="1976"/>
                  </a:lnTo>
                  <a:lnTo>
                    <a:pt x="3072" y="2689"/>
                  </a:lnTo>
                  <a:cubicBezTo>
                    <a:pt x="3086" y="2936"/>
                    <a:pt x="3275" y="3059"/>
                    <a:pt x="3465" y="3059"/>
                  </a:cubicBezTo>
                  <a:cubicBezTo>
                    <a:pt x="3655" y="3059"/>
                    <a:pt x="3847" y="2936"/>
                    <a:pt x="3868" y="2689"/>
                  </a:cubicBezTo>
                  <a:lnTo>
                    <a:pt x="3868" y="399"/>
                  </a:lnTo>
                  <a:cubicBezTo>
                    <a:pt x="3868" y="179"/>
                    <a:pt x="3690" y="1"/>
                    <a:pt x="3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7842263" y="2125393"/>
              <a:ext cx="68167" cy="69463"/>
            </a:xfrm>
            <a:custGeom>
              <a:rect b="b" l="l" r="r" t="t"/>
              <a:pathLst>
                <a:path extrusionOk="0" h="2894" w="2840">
                  <a:moveTo>
                    <a:pt x="1989" y="0"/>
                  </a:moveTo>
                  <a:cubicBezTo>
                    <a:pt x="1838" y="0"/>
                    <a:pt x="1715" y="82"/>
                    <a:pt x="1646" y="219"/>
                  </a:cubicBezTo>
                  <a:lnTo>
                    <a:pt x="1221" y="1056"/>
                  </a:lnTo>
                  <a:lnTo>
                    <a:pt x="522" y="1056"/>
                  </a:lnTo>
                  <a:cubicBezTo>
                    <a:pt x="1" y="1056"/>
                    <a:pt x="1" y="1838"/>
                    <a:pt x="522" y="1838"/>
                  </a:cubicBezTo>
                  <a:lnTo>
                    <a:pt x="1221" y="1838"/>
                  </a:lnTo>
                  <a:lnTo>
                    <a:pt x="1646" y="2675"/>
                  </a:lnTo>
                  <a:cubicBezTo>
                    <a:pt x="1701" y="2812"/>
                    <a:pt x="1838" y="2894"/>
                    <a:pt x="1989" y="2894"/>
                  </a:cubicBezTo>
                  <a:lnTo>
                    <a:pt x="2840" y="2894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7698389" y="2017715"/>
              <a:ext cx="161345" cy="283085"/>
            </a:xfrm>
            <a:custGeom>
              <a:rect b="b" l="l" r="r" t="t"/>
              <a:pathLst>
                <a:path extrusionOk="0" h="11794" w="6722">
                  <a:moveTo>
                    <a:pt x="5844" y="1688"/>
                  </a:moveTo>
                  <a:cubicBezTo>
                    <a:pt x="5816" y="1962"/>
                    <a:pt x="5761" y="2223"/>
                    <a:pt x="5707" y="2484"/>
                  </a:cubicBezTo>
                  <a:lnTo>
                    <a:pt x="1002" y="2484"/>
                  </a:lnTo>
                  <a:cubicBezTo>
                    <a:pt x="947" y="2223"/>
                    <a:pt x="906" y="1962"/>
                    <a:pt x="865" y="1688"/>
                  </a:cubicBezTo>
                  <a:close/>
                  <a:moveTo>
                    <a:pt x="5487" y="3279"/>
                  </a:moveTo>
                  <a:cubicBezTo>
                    <a:pt x="5391" y="3553"/>
                    <a:pt x="5281" y="3828"/>
                    <a:pt x="5144" y="4088"/>
                  </a:cubicBezTo>
                  <a:lnTo>
                    <a:pt x="1592" y="4088"/>
                  </a:lnTo>
                  <a:cubicBezTo>
                    <a:pt x="1455" y="3828"/>
                    <a:pt x="1331" y="3553"/>
                    <a:pt x="1249" y="3279"/>
                  </a:cubicBezTo>
                  <a:close/>
                  <a:moveTo>
                    <a:pt x="4596" y="4870"/>
                  </a:moveTo>
                  <a:cubicBezTo>
                    <a:pt x="4225" y="5268"/>
                    <a:pt x="3800" y="5501"/>
                    <a:pt x="3361" y="5501"/>
                  </a:cubicBezTo>
                  <a:cubicBezTo>
                    <a:pt x="2922" y="5501"/>
                    <a:pt x="2511" y="5268"/>
                    <a:pt x="2127" y="4870"/>
                  </a:cubicBezTo>
                  <a:close/>
                  <a:moveTo>
                    <a:pt x="3361" y="6300"/>
                  </a:moveTo>
                  <a:cubicBezTo>
                    <a:pt x="3790" y="6300"/>
                    <a:pt x="4218" y="6509"/>
                    <a:pt x="4596" y="6927"/>
                  </a:cubicBezTo>
                  <a:lnTo>
                    <a:pt x="2127" y="6927"/>
                  </a:lnTo>
                  <a:cubicBezTo>
                    <a:pt x="2504" y="6509"/>
                    <a:pt x="2933" y="6300"/>
                    <a:pt x="3361" y="6300"/>
                  </a:cubicBezTo>
                  <a:close/>
                  <a:moveTo>
                    <a:pt x="5144" y="7709"/>
                  </a:moveTo>
                  <a:cubicBezTo>
                    <a:pt x="5268" y="7970"/>
                    <a:pt x="5391" y="8244"/>
                    <a:pt x="5487" y="8518"/>
                  </a:cubicBezTo>
                  <a:lnTo>
                    <a:pt x="1235" y="8518"/>
                  </a:lnTo>
                  <a:cubicBezTo>
                    <a:pt x="1331" y="8244"/>
                    <a:pt x="1441" y="7970"/>
                    <a:pt x="1578" y="7723"/>
                  </a:cubicBezTo>
                  <a:lnTo>
                    <a:pt x="1592" y="7709"/>
                  </a:lnTo>
                  <a:close/>
                  <a:moveTo>
                    <a:pt x="5707" y="9314"/>
                  </a:moveTo>
                  <a:cubicBezTo>
                    <a:pt x="5775" y="9574"/>
                    <a:pt x="5816" y="9835"/>
                    <a:pt x="5857" y="10109"/>
                  </a:cubicBezTo>
                  <a:lnTo>
                    <a:pt x="879" y="10109"/>
                  </a:lnTo>
                  <a:cubicBezTo>
                    <a:pt x="906" y="9835"/>
                    <a:pt x="961" y="9574"/>
                    <a:pt x="1016" y="9314"/>
                  </a:cubicBezTo>
                  <a:close/>
                  <a:moveTo>
                    <a:pt x="6314" y="1"/>
                  </a:moveTo>
                  <a:cubicBezTo>
                    <a:pt x="6116" y="1"/>
                    <a:pt x="5919" y="135"/>
                    <a:pt x="5926" y="399"/>
                  </a:cubicBezTo>
                  <a:lnTo>
                    <a:pt x="5926" y="893"/>
                  </a:lnTo>
                  <a:lnTo>
                    <a:pt x="810" y="893"/>
                  </a:lnTo>
                  <a:lnTo>
                    <a:pt x="810" y="399"/>
                  </a:lnTo>
                  <a:cubicBezTo>
                    <a:pt x="796" y="148"/>
                    <a:pt x="603" y="22"/>
                    <a:pt x="410" y="22"/>
                  </a:cubicBezTo>
                  <a:cubicBezTo>
                    <a:pt x="222" y="22"/>
                    <a:pt x="35" y="142"/>
                    <a:pt x="15" y="385"/>
                  </a:cubicBezTo>
                  <a:cubicBezTo>
                    <a:pt x="1" y="2484"/>
                    <a:pt x="522" y="4747"/>
                    <a:pt x="2113" y="5899"/>
                  </a:cubicBezTo>
                  <a:cubicBezTo>
                    <a:pt x="536" y="7051"/>
                    <a:pt x="1" y="9300"/>
                    <a:pt x="15" y="11399"/>
                  </a:cubicBezTo>
                  <a:cubicBezTo>
                    <a:pt x="35" y="11642"/>
                    <a:pt x="222" y="11762"/>
                    <a:pt x="410" y="11762"/>
                  </a:cubicBezTo>
                  <a:cubicBezTo>
                    <a:pt x="603" y="11762"/>
                    <a:pt x="796" y="11635"/>
                    <a:pt x="810" y="11385"/>
                  </a:cubicBezTo>
                  <a:lnTo>
                    <a:pt x="810" y="10891"/>
                  </a:lnTo>
                  <a:lnTo>
                    <a:pt x="5912" y="10891"/>
                  </a:lnTo>
                  <a:lnTo>
                    <a:pt x="5912" y="11385"/>
                  </a:lnTo>
                  <a:cubicBezTo>
                    <a:pt x="5905" y="11656"/>
                    <a:pt x="6106" y="11793"/>
                    <a:pt x="6306" y="11793"/>
                  </a:cubicBezTo>
                  <a:cubicBezTo>
                    <a:pt x="6500" y="11793"/>
                    <a:pt x="6694" y="11663"/>
                    <a:pt x="6694" y="11399"/>
                  </a:cubicBezTo>
                  <a:cubicBezTo>
                    <a:pt x="6708" y="9300"/>
                    <a:pt x="6187" y="7037"/>
                    <a:pt x="4596" y="5899"/>
                  </a:cubicBezTo>
                  <a:lnTo>
                    <a:pt x="4609" y="5899"/>
                  </a:lnTo>
                  <a:cubicBezTo>
                    <a:pt x="6187" y="4747"/>
                    <a:pt x="6722" y="2484"/>
                    <a:pt x="6708" y="385"/>
                  </a:cubicBezTo>
                  <a:cubicBezTo>
                    <a:pt x="6701" y="128"/>
                    <a:pt x="6507" y="1"/>
                    <a:pt x="6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41"/>
          <p:cNvGrpSpPr/>
          <p:nvPr/>
        </p:nvGrpSpPr>
        <p:grpSpPr>
          <a:xfrm>
            <a:off x="465118" y="1650248"/>
            <a:ext cx="1668108" cy="3246044"/>
            <a:chOff x="1227118" y="1650248"/>
            <a:chExt cx="1668108" cy="3246044"/>
          </a:xfrm>
        </p:grpSpPr>
        <p:grpSp>
          <p:nvGrpSpPr>
            <p:cNvPr id="1670" name="Google Shape;1670;p41"/>
            <p:cNvGrpSpPr/>
            <p:nvPr/>
          </p:nvGrpSpPr>
          <p:grpSpPr>
            <a:xfrm>
              <a:off x="1227118" y="3172021"/>
              <a:ext cx="1668108" cy="1724272"/>
              <a:chOff x="426831" y="3263446"/>
              <a:chExt cx="1668108" cy="1724272"/>
            </a:xfrm>
          </p:grpSpPr>
          <p:sp>
            <p:nvSpPr>
              <p:cNvPr id="1671" name="Google Shape;1671;p41"/>
              <p:cNvSpPr/>
              <p:nvPr/>
            </p:nvSpPr>
            <p:spPr>
              <a:xfrm>
                <a:off x="485287" y="3778233"/>
                <a:ext cx="1609652" cy="1009466"/>
              </a:xfrm>
              <a:custGeom>
                <a:rect b="b" l="l" r="r" t="t"/>
                <a:pathLst>
                  <a:path extrusionOk="0" h="12934" w="20624">
                    <a:moveTo>
                      <a:pt x="4292" y="1"/>
                    </a:moveTo>
                    <a:cubicBezTo>
                      <a:pt x="0" y="5128"/>
                      <a:pt x="3630" y="12933"/>
                      <a:pt x="10312" y="12933"/>
                    </a:cubicBezTo>
                    <a:cubicBezTo>
                      <a:pt x="16994" y="12933"/>
                      <a:pt x="20623" y="5128"/>
                      <a:pt x="16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880899" y="4604267"/>
                <a:ext cx="816065" cy="181695"/>
              </a:xfrm>
              <a:custGeom>
                <a:rect b="b" l="l" r="r" t="t"/>
                <a:pathLst>
                  <a:path extrusionOk="0" h="2328" w="10456">
                    <a:moveTo>
                      <a:pt x="289" y="0"/>
                    </a:moveTo>
                    <a:cubicBezTo>
                      <a:pt x="211" y="0"/>
                      <a:pt x="136" y="38"/>
                      <a:pt x="87" y="102"/>
                    </a:cubicBezTo>
                    <a:cubicBezTo>
                      <a:pt x="1" y="189"/>
                      <a:pt x="1" y="362"/>
                      <a:pt x="116" y="448"/>
                    </a:cubicBezTo>
                    <a:cubicBezTo>
                      <a:pt x="1585" y="1701"/>
                      <a:pt x="3399" y="2327"/>
                      <a:pt x="5214" y="2327"/>
                    </a:cubicBezTo>
                    <a:cubicBezTo>
                      <a:pt x="7029" y="2327"/>
                      <a:pt x="8843" y="1701"/>
                      <a:pt x="10312" y="448"/>
                    </a:cubicBezTo>
                    <a:cubicBezTo>
                      <a:pt x="10427" y="362"/>
                      <a:pt x="10456" y="189"/>
                      <a:pt x="10341" y="74"/>
                    </a:cubicBezTo>
                    <a:lnTo>
                      <a:pt x="10341" y="74"/>
                    </a:lnTo>
                    <a:lnTo>
                      <a:pt x="10370" y="102"/>
                    </a:lnTo>
                    <a:cubicBezTo>
                      <a:pt x="10321" y="38"/>
                      <a:pt x="10245" y="0"/>
                      <a:pt x="10173" y="0"/>
                    </a:cubicBezTo>
                    <a:cubicBezTo>
                      <a:pt x="10116" y="0"/>
                      <a:pt x="10062" y="23"/>
                      <a:pt x="10024" y="74"/>
                    </a:cubicBezTo>
                    <a:cubicBezTo>
                      <a:pt x="8641" y="1255"/>
                      <a:pt x="6935" y="1845"/>
                      <a:pt x="5232" y="1845"/>
                    </a:cubicBezTo>
                    <a:cubicBezTo>
                      <a:pt x="3529" y="1845"/>
                      <a:pt x="1830" y="1255"/>
                      <a:pt x="462" y="74"/>
                    </a:cubicBezTo>
                    <a:cubicBezTo>
                      <a:pt x="411" y="23"/>
                      <a:pt x="34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820258" y="3766995"/>
                <a:ext cx="939692" cy="24819"/>
              </a:xfrm>
              <a:custGeom>
                <a:rect b="b" l="l" r="r" t="t"/>
                <a:pathLst>
                  <a:path extrusionOk="0" h="318" w="12040">
                    <a:moveTo>
                      <a:pt x="6020" y="1"/>
                    </a:moveTo>
                    <a:cubicBezTo>
                      <a:pt x="2707" y="1"/>
                      <a:pt x="0" y="145"/>
                      <a:pt x="0" y="145"/>
                    </a:cubicBezTo>
                    <a:cubicBezTo>
                      <a:pt x="0" y="145"/>
                      <a:pt x="2707" y="318"/>
                      <a:pt x="6020" y="318"/>
                    </a:cubicBezTo>
                    <a:cubicBezTo>
                      <a:pt x="9361" y="318"/>
                      <a:pt x="12039" y="145"/>
                      <a:pt x="12039" y="145"/>
                    </a:cubicBezTo>
                    <a:cubicBezTo>
                      <a:pt x="12039" y="145"/>
                      <a:pt x="9361" y="1"/>
                      <a:pt x="6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426831" y="3396123"/>
                <a:ext cx="1553457" cy="1414065"/>
              </a:xfrm>
              <a:custGeom>
                <a:rect b="b" l="l" r="r" t="t"/>
                <a:pathLst>
                  <a:path extrusionOk="0" fill="none" h="18118" w="19904">
                    <a:moveTo>
                      <a:pt x="16389" y="3745"/>
                    </a:moveTo>
                    <a:lnTo>
                      <a:pt x="16389" y="0"/>
                    </a:lnTo>
                    <a:lnTo>
                      <a:pt x="5761" y="0"/>
                    </a:lnTo>
                    <a:lnTo>
                      <a:pt x="5761" y="3745"/>
                    </a:lnTo>
                    <a:cubicBezTo>
                      <a:pt x="1" y="8699"/>
                      <a:pt x="3486" y="18117"/>
                      <a:pt x="11061" y="18117"/>
                    </a:cubicBezTo>
                    <a:cubicBezTo>
                      <a:pt x="14488" y="18117"/>
                      <a:pt x="17541" y="15986"/>
                      <a:pt x="18722" y="12789"/>
                    </a:cubicBezTo>
                    <a:cubicBezTo>
                      <a:pt x="19903" y="9592"/>
                      <a:pt x="18981" y="5991"/>
                      <a:pt x="16389" y="37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640363" y="3451769"/>
                <a:ext cx="366511" cy="1079631"/>
              </a:xfrm>
              <a:custGeom>
                <a:rect b="b" l="l" r="r" t="t"/>
                <a:pathLst>
                  <a:path extrusionOk="0" h="13833" w="4696">
                    <a:moveTo>
                      <a:pt x="4206" y="0"/>
                    </a:moveTo>
                    <a:cubicBezTo>
                      <a:pt x="3961" y="0"/>
                      <a:pt x="3716" y="166"/>
                      <a:pt x="3716" y="497"/>
                    </a:cubicBezTo>
                    <a:lnTo>
                      <a:pt x="3716" y="3377"/>
                    </a:lnTo>
                    <a:lnTo>
                      <a:pt x="3457" y="3579"/>
                    </a:lnTo>
                    <a:cubicBezTo>
                      <a:pt x="519" y="6113"/>
                      <a:pt x="1" y="10463"/>
                      <a:pt x="2276" y="13631"/>
                    </a:cubicBezTo>
                    <a:cubicBezTo>
                      <a:pt x="2363" y="13746"/>
                      <a:pt x="2535" y="13833"/>
                      <a:pt x="2679" y="13833"/>
                    </a:cubicBezTo>
                    <a:cubicBezTo>
                      <a:pt x="2795" y="13833"/>
                      <a:pt x="2881" y="13775"/>
                      <a:pt x="2967" y="13717"/>
                    </a:cubicBezTo>
                    <a:cubicBezTo>
                      <a:pt x="3198" y="13573"/>
                      <a:pt x="3255" y="13257"/>
                      <a:pt x="3083" y="13026"/>
                    </a:cubicBezTo>
                    <a:cubicBezTo>
                      <a:pt x="1095" y="10290"/>
                      <a:pt x="1556" y="6517"/>
                      <a:pt x="4120" y="4328"/>
                    </a:cubicBezTo>
                    <a:lnTo>
                      <a:pt x="4523" y="3953"/>
                    </a:lnTo>
                    <a:cubicBezTo>
                      <a:pt x="4638" y="3867"/>
                      <a:pt x="4696" y="3723"/>
                      <a:pt x="4696" y="3608"/>
                    </a:cubicBezTo>
                    <a:lnTo>
                      <a:pt x="4696" y="497"/>
                    </a:lnTo>
                    <a:cubicBezTo>
                      <a:pt x="4696" y="166"/>
                      <a:pt x="4451" y="0"/>
                      <a:pt x="4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831496" y="3263446"/>
                <a:ext cx="917214" cy="132759"/>
              </a:xfrm>
              <a:custGeom>
                <a:rect b="b" l="l" r="r" t="t"/>
                <a:pathLst>
                  <a:path extrusionOk="0" fill="none" h="1701" w="11752">
                    <a:moveTo>
                      <a:pt x="835" y="1"/>
                    </a:moveTo>
                    <a:lnTo>
                      <a:pt x="10916" y="1"/>
                    </a:lnTo>
                    <a:cubicBezTo>
                      <a:pt x="11377" y="1"/>
                      <a:pt x="11751" y="375"/>
                      <a:pt x="11751" y="865"/>
                    </a:cubicBezTo>
                    <a:cubicBezTo>
                      <a:pt x="11751" y="1326"/>
                      <a:pt x="11377" y="1700"/>
                      <a:pt x="10916" y="1700"/>
                    </a:cubicBezTo>
                    <a:lnTo>
                      <a:pt x="835" y="1700"/>
                    </a:lnTo>
                    <a:cubicBezTo>
                      <a:pt x="374" y="1700"/>
                      <a:pt x="0" y="1326"/>
                      <a:pt x="0" y="865"/>
                    </a:cubicBezTo>
                    <a:cubicBezTo>
                      <a:pt x="0" y="375"/>
                      <a:pt x="374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7275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867397" y="3285923"/>
                <a:ext cx="705940" cy="29346"/>
              </a:xfrm>
              <a:custGeom>
                <a:rect b="b" l="l" r="r" t="t"/>
                <a:pathLst>
                  <a:path extrusionOk="0" h="376" w="9045">
                    <a:moveTo>
                      <a:pt x="174" y="1"/>
                    </a:moveTo>
                    <a:cubicBezTo>
                      <a:pt x="87" y="1"/>
                      <a:pt x="1" y="87"/>
                      <a:pt x="1" y="174"/>
                    </a:cubicBezTo>
                    <a:cubicBezTo>
                      <a:pt x="1" y="289"/>
                      <a:pt x="87" y="375"/>
                      <a:pt x="174" y="375"/>
                    </a:cubicBezTo>
                    <a:lnTo>
                      <a:pt x="8843" y="375"/>
                    </a:lnTo>
                    <a:cubicBezTo>
                      <a:pt x="8958" y="375"/>
                      <a:pt x="9045" y="289"/>
                      <a:pt x="9045" y="174"/>
                    </a:cubicBezTo>
                    <a:cubicBezTo>
                      <a:pt x="9045" y="87"/>
                      <a:pt x="8958" y="1"/>
                      <a:pt x="88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092246" y="4335712"/>
                <a:ext cx="105676" cy="108018"/>
              </a:xfrm>
              <a:custGeom>
                <a:rect b="b" l="l" r="r" t="t"/>
                <a:pathLst>
                  <a:path extrusionOk="0" fill="none" h="1384" w="1354">
                    <a:moveTo>
                      <a:pt x="1354" y="807"/>
                    </a:moveTo>
                    <a:cubicBezTo>
                      <a:pt x="1354" y="289"/>
                      <a:pt x="720" y="1"/>
                      <a:pt x="375" y="375"/>
                    </a:cubicBezTo>
                    <a:cubicBezTo>
                      <a:pt x="0" y="750"/>
                      <a:pt x="259" y="1383"/>
                      <a:pt x="778" y="1383"/>
                    </a:cubicBezTo>
                    <a:cubicBezTo>
                      <a:pt x="1095" y="1383"/>
                      <a:pt x="1354" y="1124"/>
                      <a:pt x="1354" y="8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633959" y="3973815"/>
                <a:ext cx="108018" cy="108018"/>
              </a:xfrm>
              <a:custGeom>
                <a:rect b="b" l="l" r="r" t="t"/>
                <a:pathLst>
                  <a:path extrusionOk="0" fill="none" h="1384" w="1384">
                    <a:moveTo>
                      <a:pt x="1383" y="778"/>
                    </a:moveTo>
                    <a:cubicBezTo>
                      <a:pt x="1383" y="260"/>
                      <a:pt x="749" y="1"/>
                      <a:pt x="375" y="375"/>
                    </a:cubicBezTo>
                    <a:cubicBezTo>
                      <a:pt x="1" y="749"/>
                      <a:pt x="260" y="1383"/>
                      <a:pt x="807" y="1383"/>
                    </a:cubicBezTo>
                    <a:cubicBezTo>
                      <a:pt x="1124" y="1383"/>
                      <a:pt x="1383" y="1124"/>
                      <a:pt x="1383" y="77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7275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87858" y="4412197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173" y="202"/>
                    </a:cubicBezTo>
                    <a:cubicBezTo>
                      <a:pt x="0" y="374"/>
                      <a:pt x="116" y="691"/>
                      <a:pt x="404" y="691"/>
                    </a:cubicBezTo>
                    <a:cubicBezTo>
                      <a:pt x="548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75473" y="3874932"/>
                <a:ext cx="54009" cy="54009"/>
              </a:xfrm>
              <a:custGeom>
                <a:rect b="b" l="l" r="r" t="t"/>
                <a:pathLst>
                  <a:path extrusionOk="0" fill="none" h="692" w="692">
                    <a:moveTo>
                      <a:pt x="692" y="403"/>
                    </a:moveTo>
                    <a:cubicBezTo>
                      <a:pt x="692" y="144"/>
                      <a:pt x="375" y="0"/>
                      <a:pt x="202" y="202"/>
                    </a:cubicBezTo>
                    <a:cubicBezTo>
                      <a:pt x="0" y="375"/>
                      <a:pt x="144" y="691"/>
                      <a:pt x="403" y="691"/>
                    </a:cubicBezTo>
                    <a:cubicBezTo>
                      <a:pt x="547" y="691"/>
                      <a:pt x="692" y="576"/>
                      <a:pt x="692" y="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883162" y="4185084"/>
                <a:ext cx="54009" cy="54087"/>
              </a:xfrm>
              <a:custGeom>
                <a:rect b="b" l="l" r="r" t="t"/>
                <a:pathLst>
                  <a:path extrusionOk="0" fill="none" h="693" w="692">
                    <a:moveTo>
                      <a:pt x="692" y="375"/>
                    </a:moveTo>
                    <a:cubicBezTo>
                      <a:pt x="692" y="116"/>
                      <a:pt x="375" y="1"/>
                      <a:pt x="202" y="174"/>
                    </a:cubicBezTo>
                    <a:cubicBezTo>
                      <a:pt x="0" y="375"/>
                      <a:pt x="144" y="692"/>
                      <a:pt x="404" y="692"/>
                    </a:cubicBezTo>
                    <a:cubicBezTo>
                      <a:pt x="577" y="692"/>
                      <a:pt x="692" y="548"/>
                      <a:pt x="692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8650">
                <a:solidFill>
                  <a:schemeClr val="accent2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258561" y="4545342"/>
                <a:ext cx="78750" cy="66965"/>
              </a:xfrm>
              <a:custGeom>
                <a:rect b="b" l="l" r="r" t="t"/>
                <a:pathLst>
                  <a:path extrusionOk="0" h="858" w="1009">
                    <a:moveTo>
                      <a:pt x="578" y="1"/>
                    </a:moveTo>
                    <a:cubicBezTo>
                      <a:pt x="468" y="1"/>
                      <a:pt x="355" y="43"/>
                      <a:pt x="260" y="137"/>
                    </a:cubicBezTo>
                    <a:cubicBezTo>
                      <a:pt x="1" y="397"/>
                      <a:pt x="173" y="857"/>
                      <a:pt x="577" y="857"/>
                    </a:cubicBezTo>
                    <a:cubicBezTo>
                      <a:pt x="807" y="857"/>
                      <a:pt x="1009" y="685"/>
                      <a:pt x="1009" y="425"/>
                    </a:cubicBezTo>
                    <a:cubicBezTo>
                      <a:pt x="1009" y="174"/>
                      <a:pt x="801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501360" y="4169241"/>
                <a:ext cx="78750" cy="67667"/>
              </a:xfrm>
              <a:custGeom>
                <a:rect b="b" l="l" r="r" t="t"/>
                <a:pathLst>
                  <a:path extrusionOk="0" h="867" w="1009">
                    <a:moveTo>
                      <a:pt x="569" y="1"/>
                    </a:moveTo>
                    <a:cubicBezTo>
                      <a:pt x="469" y="1"/>
                      <a:pt x="369" y="37"/>
                      <a:pt x="288" y="118"/>
                    </a:cubicBezTo>
                    <a:cubicBezTo>
                      <a:pt x="0" y="406"/>
                      <a:pt x="202" y="866"/>
                      <a:pt x="576" y="866"/>
                    </a:cubicBezTo>
                    <a:cubicBezTo>
                      <a:pt x="835" y="866"/>
                      <a:pt x="1008" y="665"/>
                      <a:pt x="1008" y="434"/>
                    </a:cubicBezTo>
                    <a:cubicBezTo>
                      <a:pt x="1008" y="177"/>
                      <a:pt x="790" y="1"/>
                      <a:pt x="5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27000" y="3990205"/>
                <a:ext cx="81013" cy="69150"/>
              </a:xfrm>
              <a:custGeom>
                <a:rect b="b" l="l" r="r" t="t"/>
                <a:pathLst>
                  <a:path extrusionOk="0" h="886" w="1038">
                    <a:moveTo>
                      <a:pt x="590" y="1"/>
                    </a:moveTo>
                    <a:cubicBezTo>
                      <a:pt x="482" y="1"/>
                      <a:pt x="373" y="43"/>
                      <a:pt x="289" y="136"/>
                    </a:cubicBezTo>
                    <a:cubicBezTo>
                      <a:pt x="1" y="395"/>
                      <a:pt x="202" y="885"/>
                      <a:pt x="606" y="885"/>
                    </a:cubicBezTo>
                    <a:cubicBezTo>
                      <a:pt x="836" y="885"/>
                      <a:pt x="1038" y="683"/>
                      <a:pt x="1038" y="453"/>
                    </a:cubicBezTo>
                    <a:cubicBezTo>
                      <a:pt x="1038" y="181"/>
                      <a:pt x="815" y="1"/>
                      <a:pt x="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418164" y="4371691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58"/>
                      <a:pt x="0" y="145"/>
                    </a:cubicBezTo>
                    <a:cubicBezTo>
                      <a:pt x="0" y="231"/>
                      <a:pt x="58" y="317"/>
                      <a:pt x="145" y="317"/>
                    </a:cubicBezTo>
                    <a:cubicBezTo>
                      <a:pt x="231" y="317"/>
                      <a:pt x="289" y="231"/>
                      <a:pt x="289" y="145"/>
                    </a:cubicBezTo>
                    <a:cubicBezTo>
                      <a:pt x="289" y="58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036443" y="4504290"/>
                <a:ext cx="26614" cy="18107"/>
              </a:xfrm>
              <a:custGeom>
                <a:rect b="b" l="l" r="r" t="t"/>
                <a:pathLst>
                  <a:path extrusionOk="0" h="232" w="341">
                    <a:moveTo>
                      <a:pt x="284" y="0"/>
                    </a:moveTo>
                    <a:cubicBezTo>
                      <a:pt x="184" y="0"/>
                      <a:pt x="1" y="231"/>
                      <a:pt x="197" y="231"/>
                    </a:cubicBezTo>
                    <a:cubicBezTo>
                      <a:pt x="283" y="231"/>
                      <a:pt x="341" y="174"/>
                      <a:pt x="341" y="87"/>
                    </a:cubicBezTo>
                    <a:cubicBezTo>
                      <a:pt x="341" y="24"/>
                      <a:pt x="317" y="0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204631" y="4128892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44" y="1"/>
                    </a:moveTo>
                    <a:cubicBezTo>
                      <a:pt x="58" y="1"/>
                      <a:pt x="0" y="59"/>
                      <a:pt x="0" y="145"/>
                    </a:cubicBezTo>
                    <a:cubicBezTo>
                      <a:pt x="0" y="231"/>
                      <a:pt x="58" y="289"/>
                      <a:pt x="144" y="289"/>
                    </a:cubicBezTo>
                    <a:cubicBezTo>
                      <a:pt x="231" y="289"/>
                      <a:pt x="317" y="231"/>
                      <a:pt x="317" y="145"/>
                    </a:cubicBezTo>
                    <a:cubicBezTo>
                      <a:pt x="317" y="59"/>
                      <a:pt x="231" y="1"/>
                      <a:pt x="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287750" y="4305431"/>
                <a:ext cx="27082" cy="19122"/>
              </a:xfrm>
              <a:custGeom>
                <a:rect b="b" l="l" r="r" t="t"/>
                <a:pathLst>
                  <a:path extrusionOk="0" h="245" w="347">
                    <a:moveTo>
                      <a:pt x="299" y="1"/>
                    </a:moveTo>
                    <a:cubicBezTo>
                      <a:pt x="200" y="1"/>
                      <a:pt x="1" y="245"/>
                      <a:pt x="203" y="245"/>
                    </a:cubicBezTo>
                    <a:cubicBezTo>
                      <a:pt x="260" y="245"/>
                      <a:pt x="347" y="158"/>
                      <a:pt x="347" y="72"/>
                    </a:cubicBezTo>
                    <a:cubicBezTo>
                      <a:pt x="347" y="21"/>
                      <a:pt x="327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1637315" y="4521148"/>
                <a:ext cx="25912" cy="20370"/>
              </a:xfrm>
              <a:custGeom>
                <a:rect b="b" l="l" r="r" t="t"/>
                <a:pathLst>
                  <a:path extrusionOk="0" h="261" w="332">
                    <a:moveTo>
                      <a:pt x="174" y="1"/>
                    </a:moveTo>
                    <a:cubicBezTo>
                      <a:pt x="102" y="1"/>
                      <a:pt x="30" y="44"/>
                      <a:pt x="15" y="131"/>
                    </a:cubicBezTo>
                    <a:cubicBezTo>
                      <a:pt x="1" y="217"/>
                      <a:pt x="80" y="260"/>
                      <a:pt x="163" y="260"/>
                    </a:cubicBezTo>
                    <a:cubicBezTo>
                      <a:pt x="246" y="260"/>
                      <a:pt x="332" y="217"/>
                      <a:pt x="332" y="131"/>
                    </a:cubicBezTo>
                    <a:cubicBezTo>
                      <a:pt x="318" y="44"/>
                      <a:pt x="246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879806" y="4372784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48" y="1"/>
                    </a:moveTo>
                    <a:cubicBezTo>
                      <a:pt x="79" y="1"/>
                      <a:pt x="15" y="44"/>
                      <a:pt x="15" y="131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1"/>
                    </a:cubicBezTo>
                    <a:cubicBezTo>
                      <a:pt x="288" y="44"/>
                      <a:pt x="216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994455" y="3896238"/>
                <a:ext cx="24819" cy="20370"/>
              </a:xfrm>
              <a:custGeom>
                <a:rect b="b" l="l" r="r" t="t"/>
                <a:pathLst>
                  <a:path extrusionOk="0" h="261" w="318">
                    <a:moveTo>
                      <a:pt x="159" y="1"/>
                    </a:moveTo>
                    <a:cubicBezTo>
                      <a:pt x="94" y="1"/>
                      <a:pt x="29" y="44"/>
                      <a:pt x="15" y="130"/>
                    </a:cubicBezTo>
                    <a:cubicBezTo>
                      <a:pt x="0" y="217"/>
                      <a:pt x="79" y="260"/>
                      <a:pt x="159" y="260"/>
                    </a:cubicBezTo>
                    <a:cubicBezTo>
                      <a:pt x="238" y="260"/>
                      <a:pt x="317" y="217"/>
                      <a:pt x="303" y="130"/>
                    </a:cubicBezTo>
                    <a:cubicBezTo>
                      <a:pt x="288" y="44"/>
                      <a:pt x="223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1544441" y="3967025"/>
                <a:ext cx="26692" cy="18107"/>
              </a:xfrm>
              <a:custGeom>
                <a:rect b="b" l="l" r="r" t="t"/>
                <a:pathLst>
                  <a:path extrusionOk="0" h="232" w="342">
                    <a:moveTo>
                      <a:pt x="285" y="1"/>
                    </a:moveTo>
                    <a:cubicBezTo>
                      <a:pt x="184" y="1"/>
                      <a:pt x="1" y="232"/>
                      <a:pt x="197" y="232"/>
                    </a:cubicBezTo>
                    <a:cubicBezTo>
                      <a:pt x="255" y="232"/>
                      <a:pt x="341" y="174"/>
                      <a:pt x="341" y="88"/>
                    </a:cubicBezTo>
                    <a:cubicBezTo>
                      <a:pt x="341" y="24"/>
                      <a:pt x="317" y="1"/>
                      <a:pt x="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1759846" y="4324474"/>
                <a:ext cx="24819" cy="22556"/>
              </a:xfrm>
              <a:custGeom>
                <a:rect b="b" l="l" r="r" t="t"/>
                <a:pathLst>
                  <a:path extrusionOk="0" h="289" w="318">
                    <a:moveTo>
                      <a:pt x="173" y="1"/>
                    </a:moveTo>
                    <a:cubicBezTo>
                      <a:pt x="87" y="1"/>
                      <a:pt x="0" y="58"/>
                      <a:pt x="0" y="145"/>
                    </a:cubicBezTo>
                    <a:cubicBezTo>
                      <a:pt x="0" y="231"/>
                      <a:pt x="87" y="289"/>
                      <a:pt x="173" y="289"/>
                    </a:cubicBezTo>
                    <a:cubicBezTo>
                      <a:pt x="260" y="289"/>
                      <a:pt x="317" y="231"/>
                      <a:pt x="317" y="145"/>
                    </a:cubicBezTo>
                    <a:cubicBezTo>
                      <a:pt x="317" y="58"/>
                      <a:pt x="260" y="1"/>
                      <a:pt x="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1418164" y="4119917"/>
                <a:ext cx="22556" cy="24819"/>
              </a:xfrm>
              <a:custGeom>
                <a:rect b="b" l="l" r="r" t="t"/>
                <a:pathLst>
                  <a:path extrusionOk="0" h="318" w="289">
                    <a:moveTo>
                      <a:pt x="145" y="1"/>
                    </a:moveTo>
                    <a:cubicBezTo>
                      <a:pt x="58" y="1"/>
                      <a:pt x="0" y="87"/>
                      <a:pt x="0" y="174"/>
                    </a:cubicBezTo>
                    <a:cubicBezTo>
                      <a:pt x="0" y="260"/>
                      <a:pt x="58" y="318"/>
                      <a:pt x="145" y="318"/>
                    </a:cubicBezTo>
                    <a:cubicBezTo>
                      <a:pt x="231" y="318"/>
                      <a:pt x="289" y="260"/>
                      <a:pt x="289" y="174"/>
                    </a:cubicBezTo>
                    <a:cubicBezTo>
                      <a:pt x="289" y="87"/>
                      <a:pt x="231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960739" y="3992937"/>
                <a:ext cx="27004" cy="20292"/>
              </a:xfrm>
              <a:custGeom>
                <a:rect b="b" l="l" r="r" t="t"/>
                <a:pathLst>
                  <a:path extrusionOk="0" h="260" w="346">
                    <a:moveTo>
                      <a:pt x="173" y="0"/>
                    </a:moveTo>
                    <a:cubicBezTo>
                      <a:pt x="87" y="0"/>
                      <a:pt x="0" y="44"/>
                      <a:pt x="15" y="130"/>
                    </a:cubicBezTo>
                    <a:cubicBezTo>
                      <a:pt x="29" y="216"/>
                      <a:pt x="101" y="260"/>
                      <a:pt x="173" y="260"/>
                    </a:cubicBezTo>
                    <a:cubicBezTo>
                      <a:pt x="245" y="260"/>
                      <a:pt x="317" y="216"/>
                      <a:pt x="331" y="130"/>
                    </a:cubicBezTo>
                    <a:cubicBezTo>
                      <a:pt x="346" y="44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568483" y="4486184"/>
                <a:ext cx="214631" cy="501533"/>
              </a:xfrm>
              <a:custGeom>
                <a:rect b="b" l="l" r="r" t="t"/>
                <a:pathLst>
                  <a:path extrusionOk="0" h="6426" w="2750">
                    <a:moveTo>
                      <a:pt x="2226" y="0"/>
                    </a:moveTo>
                    <a:cubicBezTo>
                      <a:pt x="2060" y="0"/>
                      <a:pt x="1893" y="88"/>
                      <a:pt x="1815" y="291"/>
                    </a:cubicBezTo>
                    <a:lnTo>
                      <a:pt x="87" y="5821"/>
                    </a:lnTo>
                    <a:cubicBezTo>
                      <a:pt x="0" y="6109"/>
                      <a:pt x="231" y="6425"/>
                      <a:pt x="519" y="6425"/>
                    </a:cubicBezTo>
                    <a:cubicBezTo>
                      <a:pt x="720" y="6425"/>
                      <a:pt x="893" y="6281"/>
                      <a:pt x="951" y="6109"/>
                    </a:cubicBezTo>
                    <a:lnTo>
                      <a:pt x="2679" y="550"/>
                    </a:lnTo>
                    <a:cubicBezTo>
                      <a:pt x="2749" y="216"/>
                      <a:pt x="2487" y="0"/>
                      <a:pt x="22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798089" y="4482984"/>
                <a:ext cx="213616" cy="504733"/>
              </a:xfrm>
              <a:custGeom>
                <a:rect b="b" l="l" r="r" t="t"/>
                <a:pathLst>
                  <a:path extrusionOk="0" h="6467" w="2737">
                    <a:moveTo>
                      <a:pt x="493" y="0"/>
                    </a:moveTo>
                    <a:cubicBezTo>
                      <a:pt x="453" y="0"/>
                      <a:pt x="414" y="5"/>
                      <a:pt x="375" y="15"/>
                    </a:cubicBezTo>
                    <a:cubicBezTo>
                      <a:pt x="115" y="101"/>
                      <a:pt x="0" y="360"/>
                      <a:pt x="58" y="591"/>
                    </a:cubicBezTo>
                    <a:lnTo>
                      <a:pt x="1786" y="6150"/>
                    </a:lnTo>
                    <a:cubicBezTo>
                      <a:pt x="1843" y="6322"/>
                      <a:pt x="2016" y="6466"/>
                      <a:pt x="2218" y="6466"/>
                    </a:cubicBezTo>
                    <a:cubicBezTo>
                      <a:pt x="2276" y="6466"/>
                      <a:pt x="2304" y="6438"/>
                      <a:pt x="2362" y="6438"/>
                    </a:cubicBezTo>
                    <a:cubicBezTo>
                      <a:pt x="2592" y="6351"/>
                      <a:pt x="2736" y="6121"/>
                      <a:pt x="2650" y="5862"/>
                    </a:cubicBezTo>
                    <a:lnTo>
                      <a:pt x="922" y="332"/>
                    </a:lnTo>
                    <a:cubicBezTo>
                      <a:pt x="874" y="116"/>
                      <a:pt x="687" y="0"/>
                      <a:pt x="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687580" y="4538006"/>
                <a:ext cx="1200527" cy="15844"/>
              </a:xfrm>
              <a:custGeom>
                <a:rect b="b" l="l" r="r" t="t"/>
                <a:pathLst>
                  <a:path extrusionOk="0" h="203" w="15382">
                    <a:moveTo>
                      <a:pt x="116" y="1"/>
                    </a:moveTo>
                    <a:cubicBezTo>
                      <a:pt x="58" y="1"/>
                      <a:pt x="1" y="59"/>
                      <a:pt x="1" y="116"/>
                    </a:cubicBezTo>
                    <a:cubicBezTo>
                      <a:pt x="1" y="174"/>
                      <a:pt x="58" y="203"/>
                      <a:pt x="116" y="203"/>
                    </a:cubicBezTo>
                    <a:lnTo>
                      <a:pt x="15295" y="203"/>
                    </a:lnTo>
                    <a:cubicBezTo>
                      <a:pt x="15352" y="203"/>
                      <a:pt x="15381" y="174"/>
                      <a:pt x="15381" y="116"/>
                    </a:cubicBezTo>
                    <a:cubicBezTo>
                      <a:pt x="15381" y="59"/>
                      <a:pt x="15352" y="1"/>
                      <a:pt x="15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640363" y="4490867"/>
                <a:ext cx="1200527" cy="15766"/>
              </a:xfrm>
              <a:custGeom>
                <a:rect b="b" l="l" r="r" t="t"/>
                <a:pathLst>
                  <a:path extrusionOk="0" h="202" w="15382">
                    <a:moveTo>
                      <a:pt x="116" y="0"/>
                    </a:moveTo>
                    <a:cubicBezTo>
                      <a:pt x="58" y="0"/>
                      <a:pt x="1" y="29"/>
                      <a:pt x="1" y="87"/>
                    </a:cubicBezTo>
                    <a:cubicBezTo>
                      <a:pt x="1" y="144"/>
                      <a:pt x="58" y="202"/>
                      <a:pt x="116" y="202"/>
                    </a:cubicBezTo>
                    <a:lnTo>
                      <a:pt x="15295" y="202"/>
                    </a:lnTo>
                    <a:cubicBezTo>
                      <a:pt x="15353" y="202"/>
                      <a:pt x="15381" y="144"/>
                      <a:pt x="15381" y="87"/>
                    </a:cubicBezTo>
                    <a:cubicBezTo>
                      <a:pt x="15381" y="29"/>
                      <a:pt x="15353" y="0"/>
                      <a:pt x="15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588697" y="4484077"/>
                <a:ext cx="1405011" cy="69774"/>
              </a:xfrm>
              <a:custGeom>
                <a:rect b="b" l="l" r="r" t="t"/>
                <a:pathLst>
                  <a:path extrusionOk="0" h="894" w="18002">
                    <a:moveTo>
                      <a:pt x="605" y="1"/>
                    </a:moveTo>
                    <a:cubicBezTo>
                      <a:pt x="0" y="1"/>
                      <a:pt x="0" y="894"/>
                      <a:pt x="605" y="894"/>
                    </a:cubicBezTo>
                    <a:lnTo>
                      <a:pt x="17397" y="894"/>
                    </a:lnTo>
                    <a:cubicBezTo>
                      <a:pt x="18002" y="894"/>
                      <a:pt x="18002" y="1"/>
                      <a:pt x="17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41"/>
            <p:cNvGrpSpPr/>
            <p:nvPr/>
          </p:nvGrpSpPr>
          <p:grpSpPr>
            <a:xfrm>
              <a:off x="1252492" y="2034318"/>
              <a:ext cx="529918" cy="553725"/>
              <a:chOff x="4079542" y="908618"/>
              <a:chExt cx="529918" cy="553725"/>
            </a:xfrm>
          </p:grpSpPr>
          <p:sp>
            <p:nvSpPr>
              <p:cNvPr id="1704" name="Google Shape;1704;p41"/>
              <p:cNvSpPr/>
              <p:nvPr/>
            </p:nvSpPr>
            <p:spPr>
              <a:xfrm>
                <a:off x="4079542" y="908618"/>
                <a:ext cx="144552" cy="113681"/>
              </a:xfrm>
              <a:custGeom>
                <a:rect b="b" l="l" r="r" t="t"/>
                <a:pathLst>
                  <a:path extrusionOk="0" h="2736" w="3479">
                    <a:moveTo>
                      <a:pt x="1752" y="1"/>
                    </a:moveTo>
                    <a:cubicBezTo>
                      <a:pt x="1632" y="1"/>
                      <a:pt x="1509" y="17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81" y="2678"/>
                      <a:pt x="1514" y="2736"/>
                      <a:pt x="1744" y="2736"/>
                    </a:cubicBezTo>
                    <a:cubicBezTo>
                      <a:pt x="2222" y="2736"/>
                      <a:pt x="2685" y="2485"/>
                      <a:pt x="2938" y="2038"/>
                    </a:cubicBezTo>
                    <a:cubicBezTo>
                      <a:pt x="3479" y="1111"/>
                      <a:pt x="2755" y="1"/>
                      <a:pt x="1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4113030" y="914019"/>
                <a:ext cx="90994" cy="51771"/>
              </a:xfrm>
              <a:custGeom>
                <a:rect b="b" l="l" r="r" t="t"/>
                <a:pathLst>
                  <a:path extrusionOk="0" h="1246" w="2190">
                    <a:moveTo>
                      <a:pt x="939" y="0"/>
                    </a:moveTo>
                    <a:cubicBezTo>
                      <a:pt x="617" y="0"/>
                      <a:pt x="289" y="122"/>
                      <a:pt x="30" y="381"/>
                    </a:cubicBezTo>
                    <a:cubicBezTo>
                      <a:pt x="1" y="410"/>
                      <a:pt x="1" y="496"/>
                      <a:pt x="30" y="554"/>
                    </a:cubicBezTo>
                    <a:lnTo>
                      <a:pt x="59" y="554"/>
                    </a:lnTo>
                    <a:cubicBezTo>
                      <a:pt x="87" y="568"/>
                      <a:pt x="116" y="576"/>
                      <a:pt x="145" y="576"/>
                    </a:cubicBezTo>
                    <a:cubicBezTo>
                      <a:pt x="174" y="576"/>
                      <a:pt x="203" y="568"/>
                      <a:pt x="231" y="554"/>
                    </a:cubicBezTo>
                    <a:cubicBezTo>
                      <a:pt x="421" y="347"/>
                      <a:pt x="674" y="243"/>
                      <a:pt x="932" y="243"/>
                    </a:cubicBezTo>
                    <a:cubicBezTo>
                      <a:pt x="1105" y="243"/>
                      <a:pt x="1280" y="289"/>
                      <a:pt x="1441" y="381"/>
                    </a:cubicBezTo>
                    <a:cubicBezTo>
                      <a:pt x="1585" y="468"/>
                      <a:pt x="1729" y="583"/>
                      <a:pt x="1815" y="727"/>
                    </a:cubicBezTo>
                    <a:cubicBezTo>
                      <a:pt x="1873" y="871"/>
                      <a:pt x="1931" y="1015"/>
                      <a:pt x="1931" y="1130"/>
                    </a:cubicBezTo>
                    <a:cubicBezTo>
                      <a:pt x="1960" y="1216"/>
                      <a:pt x="2017" y="1245"/>
                      <a:pt x="2075" y="1245"/>
                    </a:cubicBezTo>
                    <a:cubicBezTo>
                      <a:pt x="2132" y="1245"/>
                      <a:pt x="2190" y="1188"/>
                      <a:pt x="2190" y="1101"/>
                    </a:cubicBezTo>
                    <a:cubicBezTo>
                      <a:pt x="2161" y="928"/>
                      <a:pt x="2104" y="784"/>
                      <a:pt x="2017" y="612"/>
                    </a:cubicBezTo>
                    <a:cubicBezTo>
                      <a:pt x="1787" y="217"/>
                      <a:pt x="136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4085525" y="1347831"/>
                <a:ext cx="144552" cy="114512"/>
              </a:xfrm>
              <a:custGeom>
                <a:rect b="b" l="l" r="r" t="t"/>
                <a:pathLst>
                  <a:path extrusionOk="0" h="2756" w="3479">
                    <a:moveTo>
                      <a:pt x="1751" y="0"/>
                    </a:moveTo>
                    <a:cubicBezTo>
                      <a:pt x="1632" y="0"/>
                      <a:pt x="1509" y="16"/>
                      <a:pt x="1383" y="50"/>
                    </a:cubicBezTo>
                    <a:cubicBezTo>
                      <a:pt x="202" y="367"/>
                      <a:pt x="0" y="1951"/>
                      <a:pt x="1066" y="2556"/>
                    </a:cubicBezTo>
                    <a:cubicBezTo>
                      <a:pt x="1279" y="2691"/>
                      <a:pt x="1515" y="2755"/>
                      <a:pt x="1749" y="2755"/>
                    </a:cubicBezTo>
                    <a:cubicBezTo>
                      <a:pt x="2213" y="2755"/>
                      <a:pt x="2671" y="2506"/>
                      <a:pt x="2938" y="2066"/>
                    </a:cubicBezTo>
                    <a:cubicBezTo>
                      <a:pt x="3479" y="1114"/>
                      <a:pt x="2754" y="0"/>
                      <a:pt x="17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4119013" y="1353607"/>
                <a:ext cx="90994" cy="51730"/>
              </a:xfrm>
              <a:custGeom>
                <a:rect b="b" l="l" r="r" t="t"/>
                <a:pathLst>
                  <a:path extrusionOk="0" h="1245" w="2190">
                    <a:moveTo>
                      <a:pt x="929" y="0"/>
                    </a:moveTo>
                    <a:cubicBezTo>
                      <a:pt x="600" y="0"/>
                      <a:pt x="273" y="128"/>
                      <a:pt x="30" y="372"/>
                    </a:cubicBezTo>
                    <a:cubicBezTo>
                      <a:pt x="1" y="429"/>
                      <a:pt x="1" y="487"/>
                      <a:pt x="30" y="545"/>
                    </a:cubicBezTo>
                    <a:lnTo>
                      <a:pt x="59" y="573"/>
                    </a:lnTo>
                    <a:cubicBezTo>
                      <a:pt x="82" y="585"/>
                      <a:pt x="106" y="592"/>
                      <a:pt x="130" y="592"/>
                    </a:cubicBezTo>
                    <a:cubicBezTo>
                      <a:pt x="164" y="592"/>
                      <a:pt x="198" y="578"/>
                      <a:pt x="231" y="545"/>
                    </a:cubicBezTo>
                    <a:cubicBezTo>
                      <a:pt x="427" y="349"/>
                      <a:pt x="688" y="242"/>
                      <a:pt x="953" y="242"/>
                    </a:cubicBezTo>
                    <a:cubicBezTo>
                      <a:pt x="1119" y="242"/>
                      <a:pt x="1286" y="283"/>
                      <a:pt x="1441" y="372"/>
                    </a:cubicBezTo>
                    <a:cubicBezTo>
                      <a:pt x="1585" y="487"/>
                      <a:pt x="1729" y="602"/>
                      <a:pt x="1816" y="746"/>
                    </a:cubicBezTo>
                    <a:cubicBezTo>
                      <a:pt x="1873" y="861"/>
                      <a:pt x="1931" y="1005"/>
                      <a:pt x="1931" y="1149"/>
                    </a:cubicBezTo>
                    <a:cubicBezTo>
                      <a:pt x="1944" y="1214"/>
                      <a:pt x="1992" y="1244"/>
                      <a:pt x="2043" y="1244"/>
                    </a:cubicBezTo>
                    <a:cubicBezTo>
                      <a:pt x="2106" y="1244"/>
                      <a:pt x="2174" y="1200"/>
                      <a:pt x="2190" y="1121"/>
                    </a:cubicBezTo>
                    <a:cubicBezTo>
                      <a:pt x="2132" y="717"/>
                      <a:pt x="1902" y="372"/>
                      <a:pt x="1556" y="170"/>
                    </a:cubicBezTo>
                    <a:cubicBezTo>
                      <a:pt x="1362" y="56"/>
                      <a:pt x="1145" y="0"/>
                      <a:pt x="9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4169287" y="1221731"/>
                <a:ext cx="104166" cy="151034"/>
              </a:xfrm>
              <a:custGeom>
                <a:rect b="b" l="l" r="r" t="t"/>
                <a:pathLst>
                  <a:path extrusionOk="0" h="3635" w="2507">
                    <a:moveTo>
                      <a:pt x="2078" y="1"/>
                    </a:moveTo>
                    <a:cubicBezTo>
                      <a:pt x="1954" y="1"/>
                      <a:pt x="1832" y="64"/>
                      <a:pt x="1758" y="176"/>
                    </a:cubicBezTo>
                    <a:lnTo>
                      <a:pt x="116" y="3085"/>
                    </a:lnTo>
                    <a:cubicBezTo>
                      <a:pt x="1" y="3258"/>
                      <a:pt x="87" y="3488"/>
                      <a:pt x="260" y="3575"/>
                    </a:cubicBezTo>
                    <a:cubicBezTo>
                      <a:pt x="321" y="3615"/>
                      <a:pt x="386" y="3634"/>
                      <a:pt x="449" y="3634"/>
                    </a:cubicBezTo>
                    <a:cubicBezTo>
                      <a:pt x="565" y="3634"/>
                      <a:pt x="675" y="3571"/>
                      <a:pt x="750" y="3459"/>
                    </a:cubicBezTo>
                    <a:lnTo>
                      <a:pt x="2391" y="550"/>
                    </a:lnTo>
                    <a:cubicBezTo>
                      <a:pt x="2506" y="377"/>
                      <a:pt x="2449" y="147"/>
                      <a:pt x="2276" y="61"/>
                    </a:cubicBezTo>
                    <a:cubicBezTo>
                      <a:pt x="2215" y="20"/>
                      <a:pt x="2146" y="1"/>
                      <a:pt x="2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4162099" y="996743"/>
                <a:ext cx="105371" cy="150328"/>
              </a:xfrm>
              <a:custGeom>
                <a:rect b="b" l="l" r="r" t="t"/>
                <a:pathLst>
                  <a:path extrusionOk="0" h="3618" w="2536">
                    <a:moveTo>
                      <a:pt x="449" y="1"/>
                    </a:moveTo>
                    <a:cubicBezTo>
                      <a:pt x="386" y="1"/>
                      <a:pt x="321" y="20"/>
                      <a:pt x="260" y="61"/>
                    </a:cubicBezTo>
                    <a:cubicBezTo>
                      <a:pt x="58" y="147"/>
                      <a:pt x="1" y="378"/>
                      <a:pt x="116" y="550"/>
                    </a:cubicBezTo>
                    <a:lnTo>
                      <a:pt x="1815" y="3431"/>
                    </a:lnTo>
                    <a:cubicBezTo>
                      <a:pt x="1844" y="3488"/>
                      <a:pt x="1873" y="3517"/>
                      <a:pt x="1931" y="3575"/>
                    </a:cubicBezTo>
                    <a:cubicBezTo>
                      <a:pt x="1988" y="3603"/>
                      <a:pt x="2053" y="3618"/>
                      <a:pt x="2118" y="3618"/>
                    </a:cubicBezTo>
                    <a:cubicBezTo>
                      <a:pt x="2183" y="3618"/>
                      <a:pt x="2247" y="3603"/>
                      <a:pt x="2305" y="3575"/>
                    </a:cubicBezTo>
                    <a:cubicBezTo>
                      <a:pt x="2478" y="3459"/>
                      <a:pt x="2535" y="3229"/>
                      <a:pt x="2449" y="3056"/>
                    </a:cubicBezTo>
                    <a:lnTo>
                      <a:pt x="750" y="176"/>
                    </a:lnTo>
                    <a:cubicBezTo>
                      <a:pt x="675" y="64"/>
                      <a:pt x="565" y="1"/>
                      <a:pt x="4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4359955" y="1171581"/>
                <a:ext cx="180369" cy="31163"/>
              </a:xfrm>
              <a:custGeom>
                <a:rect b="b" l="l" r="r" t="t"/>
                <a:pathLst>
                  <a:path extrusionOk="0" h="750" w="4341">
                    <a:moveTo>
                      <a:pt x="3851" y="0"/>
                    </a:moveTo>
                    <a:lnTo>
                      <a:pt x="510" y="29"/>
                    </a:lnTo>
                    <a:cubicBezTo>
                      <a:pt x="499" y="28"/>
                      <a:pt x="488" y="28"/>
                      <a:pt x="478" y="28"/>
                    </a:cubicBezTo>
                    <a:cubicBezTo>
                      <a:pt x="101" y="28"/>
                      <a:pt x="1" y="523"/>
                      <a:pt x="337" y="692"/>
                    </a:cubicBezTo>
                    <a:cubicBezTo>
                      <a:pt x="394" y="720"/>
                      <a:pt x="452" y="749"/>
                      <a:pt x="510" y="749"/>
                    </a:cubicBezTo>
                    <a:lnTo>
                      <a:pt x="3851" y="720"/>
                    </a:lnTo>
                    <a:cubicBezTo>
                      <a:pt x="4340" y="720"/>
                      <a:pt x="4340" y="0"/>
                      <a:pt x="3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4138167" y="1074107"/>
                <a:ext cx="287900" cy="227362"/>
              </a:xfrm>
              <a:custGeom>
                <a:rect b="b" l="l" r="r" t="t"/>
                <a:pathLst>
                  <a:path extrusionOk="0" h="5472" w="6929">
                    <a:moveTo>
                      <a:pt x="3502" y="1"/>
                    </a:moveTo>
                    <a:cubicBezTo>
                      <a:pt x="3264" y="1"/>
                      <a:pt x="3017" y="32"/>
                      <a:pt x="2766" y="100"/>
                    </a:cubicBezTo>
                    <a:cubicBezTo>
                      <a:pt x="433" y="733"/>
                      <a:pt x="1" y="3902"/>
                      <a:pt x="2132" y="5111"/>
                    </a:cubicBezTo>
                    <a:cubicBezTo>
                      <a:pt x="2555" y="5355"/>
                      <a:pt x="3017" y="5471"/>
                      <a:pt x="3474" y="5471"/>
                    </a:cubicBezTo>
                    <a:cubicBezTo>
                      <a:pt x="4419" y="5471"/>
                      <a:pt x="5343" y="4977"/>
                      <a:pt x="5848" y="4103"/>
                    </a:cubicBezTo>
                    <a:cubicBezTo>
                      <a:pt x="6929" y="2224"/>
                      <a:pt x="5503" y="1"/>
                      <a:pt x="3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4205186" y="1083082"/>
                <a:ext cx="181947" cy="104332"/>
              </a:xfrm>
              <a:custGeom>
                <a:rect b="b" l="l" r="r" t="t"/>
                <a:pathLst>
                  <a:path extrusionOk="0" h="2511" w="4379">
                    <a:moveTo>
                      <a:pt x="1886" y="0"/>
                    </a:moveTo>
                    <a:cubicBezTo>
                      <a:pt x="1251" y="0"/>
                      <a:pt x="609" y="242"/>
                      <a:pt x="116" y="748"/>
                    </a:cubicBezTo>
                    <a:cubicBezTo>
                      <a:pt x="1" y="834"/>
                      <a:pt x="1" y="1007"/>
                      <a:pt x="116" y="1122"/>
                    </a:cubicBezTo>
                    <a:cubicBezTo>
                      <a:pt x="116" y="1122"/>
                      <a:pt x="145" y="1151"/>
                      <a:pt x="145" y="1151"/>
                    </a:cubicBezTo>
                    <a:cubicBezTo>
                      <a:pt x="189" y="1173"/>
                      <a:pt x="233" y="1182"/>
                      <a:pt x="275" y="1182"/>
                    </a:cubicBezTo>
                    <a:cubicBezTo>
                      <a:pt x="344" y="1182"/>
                      <a:pt x="408" y="1158"/>
                      <a:pt x="462" y="1122"/>
                    </a:cubicBezTo>
                    <a:cubicBezTo>
                      <a:pt x="839" y="727"/>
                      <a:pt x="1350" y="527"/>
                      <a:pt x="1865" y="527"/>
                    </a:cubicBezTo>
                    <a:cubicBezTo>
                      <a:pt x="2215" y="527"/>
                      <a:pt x="2567" y="619"/>
                      <a:pt x="2881" y="805"/>
                    </a:cubicBezTo>
                    <a:cubicBezTo>
                      <a:pt x="3428" y="1122"/>
                      <a:pt x="3803" y="1669"/>
                      <a:pt x="3889" y="2332"/>
                    </a:cubicBezTo>
                    <a:cubicBezTo>
                      <a:pt x="3889" y="2432"/>
                      <a:pt x="3998" y="2510"/>
                      <a:pt x="4102" y="2510"/>
                    </a:cubicBezTo>
                    <a:cubicBezTo>
                      <a:pt x="4118" y="2510"/>
                      <a:pt x="4133" y="2509"/>
                      <a:pt x="4148" y="2505"/>
                    </a:cubicBezTo>
                    <a:cubicBezTo>
                      <a:pt x="4292" y="2476"/>
                      <a:pt x="4379" y="2361"/>
                      <a:pt x="4379" y="2246"/>
                    </a:cubicBezTo>
                    <a:cubicBezTo>
                      <a:pt x="4321" y="1900"/>
                      <a:pt x="4235" y="1554"/>
                      <a:pt x="4033" y="1237"/>
                    </a:cubicBezTo>
                    <a:cubicBezTo>
                      <a:pt x="3572" y="431"/>
                      <a:pt x="2735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4464866" y="1131237"/>
                <a:ext cx="144594" cy="113681"/>
              </a:xfrm>
              <a:custGeom>
                <a:rect b="b" l="l" r="r" t="t"/>
                <a:pathLst>
                  <a:path extrusionOk="0" h="2736" w="3480">
                    <a:moveTo>
                      <a:pt x="1759" y="0"/>
                    </a:moveTo>
                    <a:cubicBezTo>
                      <a:pt x="1638" y="0"/>
                      <a:pt x="1512" y="16"/>
                      <a:pt x="1383" y="50"/>
                    </a:cubicBezTo>
                    <a:cubicBezTo>
                      <a:pt x="203" y="366"/>
                      <a:pt x="1" y="1951"/>
                      <a:pt x="1067" y="2555"/>
                    </a:cubicBezTo>
                    <a:cubicBezTo>
                      <a:pt x="1283" y="2678"/>
                      <a:pt x="1519" y="2736"/>
                      <a:pt x="1751" y="2736"/>
                    </a:cubicBezTo>
                    <a:cubicBezTo>
                      <a:pt x="2227" y="2736"/>
                      <a:pt x="2687" y="2492"/>
                      <a:pt x="2939" y="2066"/>
                    </a:cubicBezTo>
                    <a:cubicBezTo>
                      <a:pt x="3479" y="1113"/>
                      <a:pt x="2778" y="0"/>
                      <a:pt x="17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4498396" y="1136680"/>
                <a:ext cx="90994" cy="52021"/>
              </a:xfrm>
              <a:custGeom>
                <a:rect b="b" l="l" r="r" t="t"/>
                <a:pathLst>
                  <a:path extrusionOk="0" h="1252" w="2190">
                    <a:moveTo>
                      <a:pt x="935" y="1"/>
                    </a:moveTo>
                    <a:cubicBezTo>
                      <a:pt x="620" y="1"/>
                      <a:pt x="303" y="123"/>
                      <a:pt x="58" y="379"/>
                    </a:cubicBezTo>
                    <a:cubicBezTo>
                      <a:pt x="0" y="408"/>
                      <a:pt x="0" y="495"/>
                      <a:pt x="58" y="552"/>
                    </a:cubicBezTo>
                    <a:lnTo>
                      <a:pt x="87" y="552"/>
                    </a:lnTo>
                    <a:cubicBezTo>
                      <a:pt x="101" y="567"/>
                      <a:pt x="130" y="574"/>
                      <a:pt x="159" y="574"/>
                    </a:cubicBezTo>
                    <a:cubicBezTo>
                      <a:pt x="188" y="574"/>
                      <a:pt x="216" y="567"/>
                      <a:pt x="231" y="552"/>
                    </a:cubicBezTo>
                    <a:cubicBezTo>
                      <a:pt x="426" y="357"/>
                      <a:pt x="698" y="249"/>
                      <a:pt x="972" y="249"/>
                    </a:cubicBezTo>
                    <a:cubicBezTo>
                      <a:pt x="1143" y="249"/>
                      <a:pt x="1315" y="291"/>
                      <a:pt x="1469" y="379"/>
                    </a:cubicBezTo>
                    <a:cubicBezTo>
                      <a:pt x="1613" y="466"/>
                      <a:pt x="1729" y="610"/>
                      <a:pt x="1815" y="754"/>
                    </a:cubicBezTo>
                    <a:cubicBezTo>
                      <a:pt x="1901" y="869"/>
                      <a:pt x="1930" y="1013"/>
                      <a:pt x="1959" y="1157"/>
                    </a:cubicBezTo>
                    <a:cubicBezTo>
                      <a:pt x="1959" y="1204"/>
                      <a:pt x="1997" y="1251"/>
                      <a:pt x="2058" y="1251"/>
                    </a:cubicBezTo>
                    <a:cubicBezTo>
                      <a:pt x="2072" y="1251"/>
                      <a:pt x="2087" y="1249"/>
                      <a:pt x="2103" y="1244"/>
                    </a:cubicBezTo>
                    <a:cubicBezTo>
                      <a:pt x="2161" y="1244"/>
                      <a:pt x="2189" y="1186"/>
                      <a:pt x="2189" y="1128"/>
                    </a:cubicBezTo>
                    <a:cubicBezTo>
                      <a:pt x="2189" y="956"/>
                      <a:pt x="2132" y="783"/>
                      <a:pt x="2017" y="639"/>
                    </a:cubicBezTo>
                    <a:cubicBezTo>
                      <a:pt x="1785" y="224"/>
                      <a:pt x="136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41"/>
            <p:cNvGrpSpPr/>
            <p:nvPr/>
          </p:nvGrpSpPr>
          <p:grpSpPr>
            <a:xfrm>
              <a:off x="2092563" y="2166560"/>
              <a:ext cx="764769" cy="721682"/>
              <a:chOff x="762238" y="2252185"/>
              <a:chExt cx="764769" cy="721682"/>
            </a:xfrm>
          </p:grpSpPr>
          <p:sp>
            <p:nvSpPr>
              <p:cNvPr id="1716" name="Google Shape;1716;p41"/>
              <p:cNvSpPr/>
              <p:nvPr/>
            </p:nvSpPr>
            <p:spPr>
              <a:xfrm>
                <a:off x="878325" y="2259373"/>
                <a:ext cx="539776" cy="707347"/>
              </a:xfrm>
              <a:custGeom>
                <a:rect b="b" l="l" r="r" t="t"/>
                <a:pathLst>
                  <a:path extrusionOk="0" fill="none" h="17024" w="12991">
                    <a:moveTo>
                      <a:pt x="11234" y="6453"/>
                    </a:moveTo>
                    <a:cubicBezTo>
                      <a:pt x="12991" y="10543"/>
                      <a:pt x="12299" y="14748"/>
                      <a:pt x="9678" y="15871"/>
                    </a:cubicBezTo>
                    <a:cubicBezTo>
                      <a:pt x="7057" y="17023"/>
                      <a:pt x="3515" y="14632"/>
                      <a:pt x="1758" y="10543"/>
                    </a:cubicBezTo>
                    <a:cubicBezTo>
                      <a:pt x="1" y="6481"/>
                      <a:pt x="692" y="2276"/>
                      <a:pt x="3313" y="1153"/>
                    </a:cubicBezTo>
                    <a:cubicBezTo>
                      <a:pt x="5934" y="1"/>
                      <a:pt x="9477" y="2391"/>
                      <a:pt x="11234" y="645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844837" y="2252185"/>
                <a:ext cx="607960" cy="721682"/>
              </a:xfrm>
              <a:custGeom>
                <a:rect b="b" l="l" r="r" t="t"/>
                <a:pathLst>
                  <a:path extrusionOk="0" fill="none" h="17369" w="14632">
                    <a:moveTo>
                      <a:pt x="12529" y="1528"/>
                    </a:moveTo>
                    <a:cubicBezTo>
                      <a:pt x="14632" y="3054"/>
                      <a:pt x="13969" y="7490"/>
                      <a:pt x="11089" y="11436"/>
                    </a:cubicBezTo>
                    <a:cubicBezTo>
                      <a:pt x="8180" y="15410"/>
                      <a:pt x="4148" y="17369"/>
                      <a:pt x="2074" y="15842"/>
                    </a:cubicBezTo>
                    <a:cubicBezTo>
                      <a:pt x="0" y="14316"/>
                      <a:pt x="634" y="9880"/>
                      <a:pt x="3514" y="5934"/>
                    </a:cubicBezTo>
                    <a:cubicBezTo>
                      <a:pt x="6423" y="1988"/>
                      <a:pt x="10456" y="1"/>
                      <a:pt x="12529" y="152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1"/>
              <p:cNvSpPr/>
              <p:nvPr/>
            </p:nvSpPr>
            <p:spPr>
              <a:xfrm>
                <a:off x="769425" y="2394615"/>
                <a:ext cx="757581" cy="436857"/>
              </a:xfrm>
              <a:custGeom>
                <a:rect b="b" l="l" r="r" t="t"/>
                <a:pathLst>
                  <a:path extrusionOk="0" fill="none" h="10514" w="18233">
                    <a:moveTo>
                      <a:pt x="9707" y="605"/>
                    </a:moveTo>
                    <a:cubicBezTo>
                      <a:pt x="14575" y="1239"/>
                      <a:pt x="18233" y="3802"/>
                      <a:pt x="17916" y="6366"/>
                    </a:cubicBezTo>
                    <a:cubicBezTo>
                      <a:pt x="17570" y="8929"/>
                      <a:pt x="13394" y="10513"/>
                      <a:pt x="8526" y="9880"/>
                    </a:cubicBezTo>
                    <a:cubicBezTo>
                      <a:pt x="3659" y="9275"/>
                      <a:pt x="1" y="6683"/>
                      <a:pt x="317" y="4148"/>
                    </a:cubicBezTo>
                    <a:cubicBezTo>
                      <a:pt x="634" y="1585"/>
                      <a:pt x="4839" y="0"/>
                      <a:pt x="9707" y="60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8650">
                <a:solidFill>
                  <a:schemeClr val="dk1"/>
                </a:solidFill>
                <a:prstDash val="solid"/>
                <a:miter lim="2880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1"/>
              <p:cNvSpPr/>
              <p:nvPr/>
            </p:nvSpPr>
            <p:spPr>
              <a:xfrm>
                <a:off x="1018345" y="2498861"/>
                <a:ext cx="259729" cy="228940"/>
              </a:xfrm>
              <a:custGeom>
                <a:rect b="b" l="l" r="r" t="t"/>
                <a:pathLst>
                  <a:path extrusionOk="0" h="5510" w="6251">
                    <a:moveTo>
                      <a:pt x="3137" y="1"/>
                    </a:moveTo>
                    <a:cubicBezTo>
                      <a:pt x="2290" y="1"/>
                      <a:pt x="1446" y="395"/>
                      <a:pt x="893" y="1121"/>
                    </a:cubicBezTo>
                    <a:cubicBezTo>
                      <a:pt x="1" y="2359"/>
                      <a:pt x="260" y="4087"/>
                      <a:pt x="1498" y="4980"/>
                    </a:cubicBezTo>
                    <a:cubicBezTo>
                      <a:pt x="1993" y="5337"/>
                      <a:pt x="2561" y="5510"/>
                      <a:pt x="3124" y="5510"/>
                    </a:cubicBezTo>
                    <a:cubicBezTo>
                      <a:pt x="3970" y="5510"/>
                      <a:pt x="4804" y="5119"/>
                      <a:pt x="5358" y="4375"/>
                    </a:cubicBezTo>
                    <a:cubicBezTo>
                      <a:pt x="6251" y="3166"/>
                      <a:pt x="5991" y="1437"/>
                      <a:pt x="4753" y="545"/>
                    </a:cubicBezTo>
                    <a:cubicBezTo>
                      <a:pt x="4269" y="176"/>
                      <a:pt x="3702" y="1"/>
                      <a:pt x="3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1034466" y="2508168"/>
                <a:ext cx="178083" cy="129594"/>
              </a:xfrm>
              <a:custGeom>
                <a:rect b="b" l="l" r="r" t="t"/>
                <a:pathLst>
                  <a:path extrusionOk="0" h="3119" w="4286">
                    <a:moveTo>
                      <a:pt x="2746" y="1"/>
                    </a:moveTo>
                    <a:cubicBezTo>
                      <a:pt x="1294" y="1"/>
                      <a:pt x="1" y="1284"/>
                      <a:pt x="246" y="2913"/>
                    </a:cubicBezTo>
                    <a:cubicBezTo>
                      <a:pt x="272" y="3016"/>
                      <a:pt x="367" y="3119"/>
                      <a:pt x="490" y="3119"/>
                    </a:cubicBezTo>
                    <a:cubicBezTo>
                      <a:pt x="504" y="3119"/>
                      <a:pt x="519" y="3117"/>
                      <a:pt x="534" y="3114"/>
                    </a:cubicBezTo>
                    <a:lnTo>
                      <a:pt x="592" y="3086"/>
                    </a:lnTo>
                    <a:cubicBezTo>
                      <a:pt x="678" y="3057"/>
                      <a:pt x="765" y="2942"/>
                      <a:pt x="736" y="2826"/>
                    </a:cubicBezTo>
                    <a:cubicBezTo>
                      <a:pt x="592" y="1905"/>
                      <a:pt x="1081" y="1041"/>
                      <a:pt x="1946" y="666"/>
                    </a:cubicBezTo>
                    <a:cubicBezTo>
                      <a:pt x="2199" y="552"/>
                      <a:pt x="2475" y="494"/>
                      <a:pt x="2751" y="494"/>
                    </a:cubicBezTo>
                    <a:cubicBezTo>
                      <a:pt x="3102" y="494"/>
                      <a:pt x="3454" y="588"/>
                      <a:pt x="3760" y="781"/>
                    </a:cubicBezTo>
                    <a:cubicBezTo>
                      <a:pt x="3807" y="809"/>
                      <a:pt x="3853" y="821"/>
                      <a:pt x="3897" y="821"/>
                    </a:cubicBezTo>
                    <a:cubicBezTo>
                      <a:pt x="4125" y="821"/>
                      <a:pt x="4285" y="494"/>
                      <a:pt x="4019" y="349"/>
                    </a:cubicBezTo>
                    <a:cubicBezTo>
                      <a:pt x="3604" y="109"/>
                      <a:pt x="3168" y="1"/>
                      <a:pt x="2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1293606" y="2262988"/>
                <a:ext cx="81396" cy="71840"/>
              </a:xfrm>
              <a:custGeom>
                <a:rect b="b" l="l" r="r" t="t"/>
                <a:pathLst>
                  <a:path extrusionOk="0" h="1729" w="1959">
                    <a:moveTo>
                      <a:pt x="971" y="0"/>
                    </a:moveTo>
                    <a:cubicBezTo>
                      <a:pt x="631" y="0"/>
                      <a:pt x="307" y="219"/>
                      <a:pt x="173" y="576"/>
                    </a:cubicBezTo>
                    <a:cubicBezTo>
                      <a:pt x="0" y="1008"/>
                      <a:pt x="231" y="1527"/>
                      <a:pt x="691" y="1671"/>
                    </a:cubicBezTo>
                    <a:cubicBezTo>
                      <a:pt x="789" y="1710"/>
                      <a:pt x="890" y="1728"/>
                      <a:pt x="991" y="1728"/>
                    </a:cubicBezTo>
                    <a:cubicBezTo>
                      <a:pt x="1338" y="1728"/>
                      <a:pt x="1674" y="1509"/>
                      <a:pt x="1786" y="1152"/>
                    </a:cubicBezTo>
                    <a:cubicBezTo>
                      <a:pt x="1959" y="720"/>
                      <a:pt x="1728" y="202"/>
                      <a:pt x="1267" y="58"/>
                    </a:cubicBezTo>
                    <a:cubicBezTo>
                      <a:pt x="1170" y="19"/>
                      <a:pt x="1070" y="0"/>
                      <a:pt x="9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1301957" y="2266561"/>
                <a:ext cx="59874" cy="29958"/>
              </a:xfrm>
              <a:custGeom>
                <a:rect b="b" l="l" r="r" t="t"/>
                <a:pathLst>
                  <a:path extrusionOk="0" h="721" w="1441">
                    <a:moveTo>
                      <a:pt x="750" y="1"/>
                    </a:moveTo>
                    <a:cubicBezTo>
                      <a:pt x="404" y="1"/>
                      <a:pt x="87" y="260"/>
                      <a:pt x="30" y="605"/>
                    </a:cubicBezTo>
                    <a:cubicBezTo>
                      <a:pt x="1" y="663"/>
                      <a:pt x="30" y="692"/>
                      <a:pt x="87" y="721"/>
                    </a:cubicBezTo>
                    <a:cubicBezTo>
                      <a:pt x="116" y="721"/>
                      <a:pt x="174" y="692"/>
                      <a:pt x="174" y="663"/>
                    </a:cubicBezTo>
                    <a:cubicBezTo>
                      <a:pt x="231" y="375"/>
                      <a:pt x="490" y="173"/>
                      <a:pt x="778" y="173"/>
                    </a:cubicBezTo>
                    <a:cubicBezTo>
                      <a:pt x="804" y="170"/>
                      <a:pt x="830" y="168"/>
                      <a:pt x="855" y="168"/>
                    </a:cubicBezTo>
                    <a:cubicBezTo>
                      <a:pt x="1030" y="168"/>
                      <a:pt x="1196" y="253"/>
                      <a:pt x="1297" y="404"/>
                    </a:cubicBezTo>
                    <a:cubicBezTo>
                      <a:pt x="1311" y="418"/>
                      <a:pt x="1333" y="425"/>
                      <a:pt x="1354" y="425"/>
                    </a:cubicBezTo>
                    <a:cubicBezTo>
                      <a:pt x="1376" y="425"/>
                      <a:pt x="1398" y="418"/>
                      <a:pt x="1412" y="404"/>
                    </a:cubicBezTo>
                    <a:cubicBezTo>
                      <a:pt x="1441" y="375"/>
                      <a:pt x="1441" y="317"/>
                      <a:pt x="1412" y="289"/>
                    </a:cubicBezTo>
                    <a:cubicBezTo>
                      <a:pt x="1354" y="202"/>
                      <a:pt x="1268" y="145"/>
                      <a:pt x="1153" y="87"/>
                    </a:cubicBezTo>
                    <a:cubicBezTo>
                      <a:pt x="1038" y="29"/>
                      <a:pt x="89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1072234" y="2863702"/>
                <a:ext cx="80192" cy="72380"/>
              </a:xfrm>
              <a:custGeom>
                <a:rect b="b" l="l" r="r" t="t"/>
                <a:pathLst>
                  <a:path extrusionOk="0" h="1742" w="1930">
                    <a:moveTo>
                      <a:pt x="949" y="0"/>
                    </a:moveTo>
                    <a:cubicBezTo>
                      <a:pt x="452" y="0"/>
                      <a:pt x="1" y="434"/>
                      <a:pt x="86" y="1009"/>
                    </a:cubicBezTo>
                    <a:cubicBezTo>
                      <a:pt x="156" y="1467"/>
                      <a:pt x="549" y="1741"/>
                      <a:pt x="950" y="1741"/>
                    </a:cubicBezTo>
                    <a:cubicBezTo>
                      <a:pt x="1204" y="1741"/>
                      <a:pt x="1462" y="1630"/>
                      <a:pt x="1641" y="1384"/>
                    </a:cubicBezTo>
                    <a:cubicBezTo>
                      <a:pt x="1929" y="980"/>
                      <a:pt x="1843" y="433"/>
                      <a:pt x="1469" y="174"/>
                    </a:cubicBezTo>
                    <a:cubicBezTo>
                      <a:pt x="1304" y="54"/>
                      <a:pt x="1123" y="0"/>
                      <a:pt x="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1076970" y="2866111"/>
                <a:ext cx="38351" cy="54804"/>
              </a:xfrm>
              <a:custGeom>
                <a:rect b="b" l="l" r="r" t="t"/>
                <a:pathLst>
                  <a:path extrusionOk="0" h="1319" w="923">
                    <a:moveTo>
                      <a:pt x="836" y="1"/>
                    </a:moveTo>
                    <a:cubicBezTo>
                      <a:pt x="721" y="1"/>
                      <a:pt x="635" y="29"/>
                      <a:pt x="519" y="87"/>
                    </a:cubicBezTo>
                    <a:cubicBezTo>
                      <a:pt x="404" y="145"/>
                      <a:pt x="289" y="231"/>
                      <a:pt x="203" y="346"/>
                    </a:cubicBezTo>
                    <a:cubicBezTo>
                      <a:pt x="1" y="634"/>
                      <a:pt x="1" y="1038"/>
                      <a:pt x="231" y="1297"/>
                    </a:cubicBezTo>
                    <a:cubicBezTo>
                      <a:pt x="246" y="1311"/>
                      <a:pt x="267" y="1318"/>
                      <a:pt x="289" y="1318"/>
                    </a:cubicBezTo>
                    <a:cubicBezTo>
                      <a:pt x="311" y="1318"/>
                      <a:pt x="332" y="1311"/>
                      <a:pt x="347" y="1297"/>
                    </a:cubicBezTo>
                    <a:cubicBezTo>
                      <a:pt x="375" y="1268"/>
                      <a:pt x="375" y="1239"/>
                      <a:pt x="347" y="1210"/>
                    </a:cubicBezTo>
                    <a:cubicBezTo>
                      <a:pt x="174" y="980"/>
                      <a:pt x="174" y="663"/>
                      <a:pt x="318" y="433"/>
                    </a:cubicBezTo>
                    <a:cubicBezTo>
                      <a:pt x="404" y="346"/>
                      <a:pt x="491" y="260"/>
                      <a:pt x="577" y="231"/>
                    </a:cubicBezTo>
                    <a:cubicBezTo>
                      <a:pt x="663" y="173"/>
                      <a:pt x="750" y="173"/>
                      <a:pt x="836" y="173"/>
                    </a:cubicBezTo>
                    <a:cubicBezTo>
                      <a:pt x="894" y="173"/>
                      <a:pt x="923" y="145"/>
                      <a:pt x="923" y="87"/>
                    </a:cubicBezTo>
                    <a:cubicBezTo>
                      <a:pt x="923" y="29"/>
                      <a:pt x="894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762238" y="2602858"/>
                <a:ext cx="73045" cy="71840"/>
              </a:xfrm>
              <a:custGeom>
                <a:rect b="b" l="l" r="r" t="t"/>
                <a:pathLst>
                  <a:path extrusionOk="0" h="1729" w="1758">
                    <a:moveTo>
                      <a:pt x="865" y="0"/>
                    </a:moveTo>
                    <a:cubicBezTo>
                      <a:pt x="404" y="0"/>
                      <a:pt x="1" y="403"/>
                      <a:pt x="1" y="864"/>
                    </a:cubicBezTo>
                    <a:cubicBezTo>
                      <a:pt x="1" y="1354"/>
                      <a:pt x="404" y="1728"/>
                      <a:pt x="865" y="1728"/>
                    </a:cubicBezTo>
                    <a:cubicBezTo>
                      <a:pt x="1355" y="1728"/>
                      <a:pt x="1758" y="1354"/>
                      <a:pt x="1758" y="864"/>
                    </a:cubicBezTo>
                    <a:cubicBezTo>
                      <a:pt x="1758" y="403"/>
                      <a:pt x="1355" y="0"/>
                      <a:pt x="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763442" y="2605226"/>
                <a:ext cx="50317" cy="45539"/>
              </a:xfrm>
              <a:custGeom>
                <a:rect b="b" l="l" r="r" t="t"/>
                <a:pathLst>
                  <a:path extrusionOk="0" h="1096" w="1211">
                    <a:moveTo>
                      <a:pt x="836" y="1"/>
                    </a:moveTo>
                    <a:cubicBezTo>
                      <a:pt x="692" y="30"/>
                      <a:pt x="548" y="58"/>
                      <a:pt x="433" y="145"/>
                    </a:cubicBezTo>
                    <a:cubicBezTo>
                      <a:pt x="145" y="318"/>
                      <a:pt x="1" y="692"/>
                      <a:pt x="116" y="1038"/>
                    </a:cubicBezTo>
                    <a:cubicBezTo>
                      <a:pt x="116" y="1095"/>
                      <a:pt x="173" y="1095"/>
                      <a:pt x="202" y="1095"/>
                    </a:cubicBezTo>
                    <a:cubicBezTo>
                      <a:pt x="260" y="1095"/>
                      <a:pt x="260" y="1038"/>
                      <a:pt x="260" y="1009"/>
                    </a:cubicBezTo>
                    <a:cubicBezTo>
                      <a:pt x="145" y="606"/>
                      <a:pt x="404" y="174"/>
                      <a:pt x="836" y="174"/>
                    </a:cubicBezTo>
                    <a:cubicBezTo>
                      <a:pt x="922" y="174"/>
                      <a:pt x="1009" y="174"/>
                      <a:pt x="1095" y="202"/>
                    </a:cubicBezTo>
                    <a:cubicBezTo>
                      <a:pt x="1112" y="211"/>
                      <a:pt x="1126" y="214"/>
                      <a:pt x="1139" y="214"/>
                    </a:cubicBezTo>
                    <a:cubicBezTo>
                      <a:pt x="1170" y="214"/>
                      <a:pt x="1190" y="194"/>
                      <a:pt x="1210" y="174"/>
                    </a:cubicBezTo>
                    <a:cubicBezTo>
                      <a:pt x="1210" y="116"/>
                      <a:pt x="1210" y="87"/>
                      <a:pt x="1153" y="58"/>
                    </a:cubicBezTo>
                    <a:cubicBezTo>
                      <a:pt x="1066" y="30"/>
                      <a:pt x="951" y="1"/>
                      <a:pt x="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1334947" y="2633645"/>
                <a:ext cx="85551" cy="72255"/>
              </a:xfrm>
              <a:custGeom>
                <a:rect b="b" l="l" r="r" t="t"/>
                <a:pathLst>
                  <a:path extrusionOk="0" h="1739" w="2059">
                    <a:moveTo>
                      <a:pt x="1154" y="1"/>
                    </a:moveTo>
                    <a:cubicBezTo>
                      <a:pt x="922" y="1"/>
                      <a:pt x="686" y="93"/>
                      <a:pt x="503" y="296"/>
                    </a:cubicBezTo>
                    <a:cubicBezTo>
                      <a:pt x="0" y="855"/>
                      <a:pt x="418" y="1739"/>
                      <a:pt x="1154" y="1739"/>
                    </a:cubicBezTo>
                    <a:cubicBezTo>
                      <a:pt x="1177" y="1739"/>
                      <a:pt x="1200" y="1738"/>
                      <a:pt x="1223" y="1736"/>
                    </a:cubicBezTo>
                    <a:cubicBezTo>
                      <a:pt x="1684" y="1707"/>
                      <a:pt x="2058" y="1304"/>
                      <a:pt x="2029" y="814"/>
                    </a:cubicBezTo>
                    <a:cubicBezTo>
                      <a:pt x="1992" y="311"/>
                      <a:pt x="1581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1351027" y="2637634"/>
                <a:ext cx="58669" cy="29874"/>
              </a:xfrm>
              <a:custGeom>
                <a:rect b="b" l="l" r="r" t="t"/>
                <a:pathLst>
                  <a:path extrusionOk="0" h="719" w="1412">
                    <a:moveTo>
                      <a:pt x="786" y="1"/>
                    </a:moveTo>
                    <a:cubicBezTo>
                      <a:pt x="435" y="1"/>
                      <a:pt x="90" y="239"/>
                      <a:pt x="1" y="632"/>
                    </a:cubicBezTo>
                    <a:cubicBezTo>
                      <a:pt x="1" y="690"/>
                      <a:pt x="29" y="718"/>
                      <a:pt x="58" y="718"/>
                    </a:cubicBezTo>
                    <a:lnTo>
                      <a:pt x="87" y="718"/>
                    </a:lnTo>
                    <a:cubicBezTo>
                      <a:pt x="116" y="718"/>
                      <a:pt x="145" y="718"/>
                      <a:pt x="173" y="690"/>
                    </a:cubicBezTo>
                    <a:cubicBezTo>
                      <a:pt x="217" y="366"/>
                      <a:pt x="487" y="155"/>
                      <a:pt x="777" y="155"/>
                    </a:cubicBezTo>
                    <a:cubicBezTo>
                      <a:pt x="874" y="155"/>
                      <a:pt x="973" y="178"/>
                      <a:pt x="1066" y="229"/>
                    </a:cubicBezTo>
                    <a:cubicBezTo>
                      <a:pt x="1153" y="258"/>
                      <a:pt x="1239" y="315"/>
                      <a:pt x="1297" y="402"/>
                    </a:cubicBezTo>
                    <a:lnTo>
                      <a:pt x="1383" y="402"/>
                    </a:lnTo>
                    <a:cubicBezTo>
                      <a:pt x="1412" y="344"/>
                      <a:pt x="1412" y="315"/>
                      <a:pt x="1383" y="286"/>
                    </a:cubicBezTo>
                    <a:cubicBezTo>
                      <a:pt x="1219" y="90"/>
                      <a:pt x="1002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9" name="Google Shape;1729;p41"/>
            <p:cNvGrpSpPr/>
            <p:nvPr/>
          </p:nvGrpSpPr>
          <p:grpSpPr>
            <a:xfrm>
              <a:off x="1822133" y="1650248"/>
              <a:ext cx="314255" cy="314198"/>
              <a:chOff x="527450" y="1076100"/>
              <a:chExt cx="570750" cy="570750"/>
            </a:xfrm>
          </p:grpSpPr>
          <p:cxnSp>
            <p:nvCxnSpPr>
              <p:cNvPr id="1730" name="Google Shape;1730;p41"/>
              <p:cNvCxnSpPr/>
              <p:nvPr/>
            </p:nvCxnSpPr>
            <p:spPr>
              <a:xfrm>
                <a:off x="812825" y="1190175"/>
                <a:ext cx="0" cy="34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41"/>
              <p:cNvCxnSpPr/>
              <p:nvPr/>
            </p:nvCxnSpPr>
            <p:spPr>
              <a:xfrm>
                <a:off x="641525" y="1361600"/>
                <a:ext cx="34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32" name="Google Shape;1732;p41"/>
              <p:cNvSpPr/>
              <p:nvPr/>
            </p:nvSpPr>
            <p:spPr>
              <a:xfrm>
                <a:off x="791375" y="107610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791375" y="1603950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 rot="-5400000">
                <a:off x="52745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1"/>
              <p:cNvSpPr/>
              <p:nvPr/>
            </p:nvSpPr>
            <p:spPr>
              <a:xfrm rot="-5400000">
                <a:off x="1055300" y="1340025"/>
                <a:ext cx="42900" cy="42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36" name="Google Shape;17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250" y="1283125"/>
            <a:ext cx="3622999" cy="3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chemistry, Biomolecules and Cells - Science - 9th Grade by Slidesgo">
  <a:themeElements>
    <a:clrScheme name="Simple Light">
      <a:dk1>
        <a:srgbClr val="FFFFFF"/>
      </a:dk1>
      <a:lt1>
        <a:srgbClr val="2942A7"/>
      </a:lt1>
      <a:dk2>
        <a:srgbClr val="A6B5FE"/>
      </a:dk2>
      <a:lt2>
        <a:srgbClr val="83EAFB"/>
      </a:lt2>
      <a:accent1>
        <a:srgbClr val="B576CD"/>
      </a:accent1>
      <a:accent2>
        <a:srgbClr val="FA89DA"/>
      </a:accent2>
      <a:accent3>
        <a:srgbClr val="FBB369"/>
      </a:accent3>
      <a:accent4>
        <a:srgbClr val="FDD6A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