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0" r:id="rId7"/>
    <p:sldId id="261"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60"/>
  </p:normalViewPr>
  <p:slideViewPr>
    <p:cSldViewPr snapToGrid="0">
      <p:cViewPr varScale="1">
        <p:scale>
          <a:sx n="82" d="100"/>
          <a:sy n="82"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4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D16D2A42-7B6E-4F95-92CD-57B4434A07E7}" type="datetimeFigureOut">
              <a:rPr lang="tr-TR" smtClean="0"/>
              <a:t>14.06.2023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98616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47411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5419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23502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959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1105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05246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247642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422260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79744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2164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16D2A42-7B6E-4F95-92CD-57B4434A07E7}" type="datetimeFigureOut">
              <a:rPr lang="tr-TR" smtClean="0"/>
              <a:t>14.06.2023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274658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16D2A42-7B6E-4F95-92CD-57B4434A07E7}" type="datetimeFigureOut">
              <a:rPr lang="tr-TR" smtClean="0"/>
              <a:t>14.06.2023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0044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D2A42-7B6E-4F95-92CD-57B4434A07E7}" type="datetimeFigureOut">
              <a:rPr lang="tr-TR" smtClean="0"/>
              <a:t>14.06.2023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8697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403282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9281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6D2A42-7B6E-4F95-92CD-57B4434A07E7}" type="datetimeFigureOut">
              <a:rPr lang="tr-TR" smtClean="0"/>
              <a:t>14.06.2023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937C6F4-7282-48D1-AF15-96D41C5A73CE}" type="slidenum">
              <a:rPr lang="tr-TR" smtClean="0"/>
              <a:t>‹#›</a:t>
            </a:fld>
            <a:endParaRPr lang="tr-TR"/>
          </a:p>
        </p:txBody>
      </p:sp>
    </p:spTree>
    <p:extLst>
      <p:ext uri="{BB962C8B-B14F-4D97-AF65-F5344CB8AC3E}">
        <p14:creationId xmlns:p14="http://schemas.microsoft.com/office/powerpoint/2010/main" val="10129996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dirty="0" smtClean="0">
                <a:latin typeface="Arial" panose="020B0604020202020204" pitchFamily="34" charset="0"/>
                <a:cs typeface="Arial" panose="020B0604020202020204" pitchFamily="34" charset="0"/>
              </a:rPr>
              <a:t>Şerit </a:t>
            </a:r>
            <a:r>
              <a:rPr lang="tr-TR" dirty="0" smtClean="0">
                <a:latin typeface="Arial" panose="020B0604020202020204" pitchFamily="34" charset="0"/>
                <a:cs typeface="Arial" panose="020B0604020202020204" pitchFamily="34" charset="0"/>
              </a:rPr>
              <a:t>Takibi</a:t>
            </a:r>
            <a:endParaRPr lang="tr-TR" dirty="0">
              <a:latin typeface="Arial" panose="020B0604020202020204" pitchFamily="34" charset="0"/>
              <a:cs typeface="Arial" panose="020B0604020202020204" pitchFamily="34" charset="0"/>
            </a:endParaRPr>
          </a:p>
        </p:txBody>
      </p:sp>
      <p:sp>
        <p:nvSpPr>
          <p:cNvPr id="3" name="Alt Başlık 2"/>
          <p:cNvSpPr>
            <a:spLocks noGrp="1"/>
          </p:cNvSpPr>
          <p:nvPr>
            <p:ph type="subTitle" idx="1"/>
          </p:nvPr>
        </p:nvSpPr>
        <p:spPr/>
        <p:txBody>
          <a:bodyPr/>
          <a:lstStyle/>
          <a:p>
            <a:r>
              <a:rPr lang="tr-TR" dirty="0" smtClean="0">
                <a:latin typeface="Arial" panose="020B0604020202020204" pitchFamily="34" charset="0"/>
                <a:cs typeface="Arial" panose="020B0604020202020204" pitchFamily="34" charset="0"/>
              </a:rPr>
              <a:t>HAZIRLAYAN</a:t>
            </a:r>
          </a:p>
          <a:p>
            <a:r>
              <a:rPr lang="tr-TR" dirty="0" smtClean="0">
                <a:latin typeface="Arial" panose="020B0604020202020204" pitchFamily="34" charset="0"/>
                <a:cs typeface="Arial" panose="020B0604020202020204" pitchFamily="34" charset="0"/>
              </a:rPr>
              <a:t>EROL BERK OKUDUCU</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0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Arial" panose="020B0604020202020204" pitchFamily="34" charset="0"/>
                <a:cs typeface="Arial" panose="020B0604020202020204" pitchFamily="34" charset="0"/>
              </a:rPr>
              <a:t>Proje </a:t>
            </a:r>
            <a:r>
              <a:rPr lang="tr-TR" dirty="0">
                <a:latin typeface="Arial" panose="020B0604020202020204" pitchFamily="34" charset="0"/>
                <a:cs typeface="Arial" panose="020B0604020202020204" pitchFamily="34" charset="0"/>
              </a:rPr>
              <a:t>tanıtımı</a:t>
            </a:r>
          </a:p>
        </p:txBody>
      </p:sp>
      <p:sp>
        <p:nvSpPr>
          <p:cNvPr id="3" name="İçerik Yer Tutucusu 2"/>
          <p:cNvSpPr>
            <a:spLocks noGrp="1"/>
          </p:cNvSpPr>
          <p:nvPr>
            <p:ph idx="1"/>
          </p:nvPr>
        </p:nvSpPr>
        <p:spPr/>
        <p:txBody>
          <a:bodyPr/>
          <a:lstStyle/>
          <a:p>
            <a:r>
              <a:rPr lang="tr-TR" dirty="0" smtClean="0">
                <a:latin typeface="Arial" panose="020B0604020202020204" pitchFamily="34" charset="0"/>
                <a:cs typeface="Arial" panose="020B0604020202020204" pitchFamily="34" charset="0"/>
              </a:rPr>
              <a:t>Bu projede şerit takibi yapabilmek amacıyla yola çıkılmıştır. Şeritleri işaretleyebilmek için gerekli görüntü işleme adımları gerçekleştirilmiştir. </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604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İzlenen adımlar : renk Değişimi</a:t>
            </a:r>
            <a:endParaRPr lang="tr-TR" dirty="0"/>
          </a:p>
        </p:txBody>
      </p:sp>
      <p:sp>
        <p:nvSpPr>
          <p:cNvPr id="3" name="İçerik Yer Tutucusu 2"/>
          <p:cNvSpPr>
            <a:spLocks noGrp="1"/>
          </p:cNvSpPr>
          <p:nvPr>
            <p:ph idx="1"/>
          </p:nvPr>
        </p:nvSpPr>
        <p:spPr/>
        <p:txBody>
          <a:bodyPr/>
          <a:lstStyle/>
          <a:p>
            <a:pPr marL="0" indent="0">
              <a:buNone/>
            </a:pPr>
            <a:r>
              <a:rPr lang="tr-TR" dirty="0" smtClean="0"/>
              <a:t>Şeritlerin yoldan daha kolay ayırt edilebilmesi için fotoğraf üzerinde gri filtre kullanılır. Böylece genellikle beyaz ve sarı renkte bulunan şeritler orijinal fotoğrafa göre siyah beyaz fotoğrafta daha kesin bir görünüm kazanır.</a:t>
            </a:r>
          </a:p>
          <a:p>
            <a:pPr marL="0" indent="0">
              <a:buNone/>
            </a:pPr>
            <a:endParaRPr lang="tr-TR" dirty="0"/>
          </a:p>
          <a:p>
            <a:pPr marL="0" indent="0">
              <a:buNone/>
            </a:pPr>
            <a:endParaRPr lang="tr-TR"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12" y="2799185"/>
            <a:ext cx="3483427" cy="1959428"/>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534" y="2799185"/>
            <a:ext cx="3483427" cy="1959428"/>
          </a:xfrm>
          <a:prstGeom prst="rect">
            <a:avLst/>
          </a:prstGeom>
        </p:spPr>
      </p:pic>
    </p:spTree>
    <p:extLst>
      <p:ext uri="{BB962C8B-B14F-4D97-AF65-F5344CB8AC3E}">
        <p14:creationId xmlns:p14="http://schemas.microsoft.com/office/powerpoint/2010/main" val="28335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İzlenen adımlar </a:t>
            </a:r>
            <a:r>
              <a:rPr lang="tr-TR" dirty="0" smtClean="0"/>
              <a:t>: Kenar algılama</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endParaRPr lang="tr-TR" dirty="0" smtClean="0"/>
          </a:p>
          <a:p>
            <a:r>
              <a:rPr lang="tr-TR" dirty="0" smtClean="0"/>
              <a:t>Şeritler düz veya kesikli olarak iki şekilde bulunurlar. Bu şeritleri algılamak için Canny kenar algılama algoritmasını kullanarak, </a:t>
            </a:r>
            <a:r>
              <a:rPr lang="tr-TR" dirty="0"/>
              <a:t>görüntüdeki tüm </a:t>
            </a:r>
            <a:r>
              <a:rPr lang="tr-TR" dirty="0" smtClean="0"/>
              <a:t>kenarlar ve çizgiler bulundu. Bu sayede şeritler tanımak için elimizde daha fazla bilgi olacak.</a:t>
            </a:r>
          </a:p>
          <a:p>
            <a:endParaRPr lang="tr-TR" dirty="0"/>
          </a:p>
          <a:p>
            <a:endParaRPr lang="tr-TR" dirty="0" smtClean="0"/>
          </a:p>
          <a:p>
            <a:endParaRPr lang="tr-TR" dirty="0"/>
          </a:p>
          <a:p>
            <a:endParaRPr lang="tr-TR" dirty="0" smtClean="0"/>
          </a:p>
          <a:p>
            <a:endParaRPr lang="tr-TR" dirty="0"/>
          </a:p>
          <a:p>
            <a:endParaRPr lang="tr-TR" dirty="0"/>
          </a:p>
        </p:txBody>
      </p:sp>
      <p:pic>
        <p:nvPicPr>
          <p:cNvPr id="7" name="Resim 6"/>
          <p:cNvPicPr>
            <a:picLocks noChangeAspect="1"/>
          </p:cNvPicPr>
          <p:nvPr/>
        </p:nvPicPr>
        <p:blipFill>
          <a:blip r:embed="rId2"/>
          <a:stretch>
            <a:fillRect/>
          </a:stretch>
        </p:blipFill>
        <p:spPr>
          <a:xfrm>
            <a:off x="1148590" y="2458940"/>
            <a:ext cx="3236797" cy="2028392"/>
          </a:xfrm>
          <a:prstGeom prst="rect">
            <a:avLst/>
          </a:prstGeom>
        </p:spPr>
      </p:pic>
      <p:pic>
        <p:nvPicPr>
          <p:cNvPr id="8" name="Resim 7"/>
          <p:cNvPicPr>
            <a:picLocks noChangeAspect="1"/>
          </p:cNvPicPr>
          <p:nvPr/>
        </p:nvPicPr>
        <p:blipFill>
          <a:blip r:embed="rId3"/>
          <a:stretch>
            <a:fillRect/>
          </a:stretch>
        </p:blipFill>
        <p:spPr>
          <a:xfrm>
            <a:off x="5561045" y="2457646"/>
            <a:ext cx="3238861" cy="2029686"/>
          </a:xfrm>
          <a:prstGeom prst="rect">
            <a:avLst/>
          </a:prstGeom>
        </p:spPr>
      </p:pic>
    </p:spTree>
    <p:extLst>
      <p:ext uri="{BB962C8B-B14F-4D97-AF65-F5344CB8AC3E}">
        <p14:creationId xmlns:p14="http://schemas.microsoft.com/office/powerpoint/2010/main" val="332983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İzlenen adımlar </a:t>
            </a:r>
            <a:r>
              <a:rPr lang="tr-TR" dirty="0" smtClean="0"/>
              <a:t>: Alanın Maskelenmesi</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r>
              <a:rPr lang="tr-TR" dirty="0" smtClean="0">
                <a:latin typeface="Arial" panose="020B0604020202020204" pitchFamily="34" charset="0"/>
                <a:cs typeface="Arial" panose="020B0604020202020204" pitchFamily="34" charset="0"/>
              </a:rPr>
              <a:t>İstediğimiz alanı maskelemek için bulduğumuz şeritlerden birbirine doğru uzanan çizgiler oluşturarak bir çokgen oluştururuz bu sayede arayacağımız alanı sınırlamış oluruz.</a:t>
            </a:r>
            <a:endParaRPr lang="tr-TR" dirty="0">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41" y="2850501"/>
            <a:ext cx="4206973" cy="2804649"/>
          </a:xfrm>
          <a:prstGeom prst="rect">
            <a:avLst/>
          </a:prstGeom>
        </p:spPr>
      </p:pic>
    </p:spTree>
    <p:extLst>
      <p:ext uri="{BB962C8B-B14F-4D97-AF65-F5344CB8AC3E}">
        <p14:creationId xmlns:p14="http://schemas.microsoft.com/office/powerpoint/2010/main" val="209882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İzlenen adımlar </a:t>
            </a:r>
            <a:r>
              <a:rPr lang="tr-TR" dirty="0" smtClean="0"/>
              <a:t>: </a:t>
            </a:r>
            <a:r>
              <a:rPr lang="tr-TR" dirty="0" err="1" smtClean="0"/>
              <a:t>Hough</a:t>
            </a:r>
            <a:r>
              <a:rPr lang="tr-TR" dirty="0" smtClean="0"/>
              <a:t> </a:t>
            </a:r>
            <a:r>
              <a:rPr lang="tr-TR" dirty="0" err="1" smtClean="0"/>
              <a:t>transform</a:t>
            </a:r>
            <a:endParaRPr lang="tr-TR" dirty="0">
              <a:latin typeface="Arial" panose="020B0604020202020204" pitchFamily="34" charset="0"/>
              <a:cs typeface="Arial" panose="020B0604020202020204" pitchFamily="34" charset="0"/>
            </a:endParaRPr>
          </a:p>
        </p:txBody>
      </p:sp>
      <p:sp>
        <p:nvSpPr>
          <p:cNvPr id="6" name="İçerik Yer Tutucusu 5"/>
          <p:cNvSpPr>
            <a:spLocks noGrp="1"/>
          </p:cNvSpPr>
          <p:nvPr>
            <p:ph idx="1"/>
          </p:nvPr>
        </p:nvSpPr>
        <p:spPr/>
        <p:txBody>
          <a:bodyPr/>
          <a:lstStyle/>
          <a:p>
            <a:r>
              <a:rPr lang="tr-TR" dirty="0" smtClean="0"/>
              <a:t>Görüntüdeki algıladığımız kenar pikselleri birbirine bağlamak için bu yöntem kullanılır.</a:t>
            </a:r>
            <a:endParaRPr lang="tr-TR" dirty="0"/>
          </a:p>
        </p:txBody>
      </p:sp>
      <p:pic>
        <p:nvPicPr>
          <p:cNvPr id="9" name="İçerik Yer Tutucus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837" y="3859257"/>
            <a:ext cx="4144824" cy="2763216"/>
          </a:xfrm>
          <a:prstGeom prst="rect">
            <a:avLst/>
          </a:prstGeom>
        </p:spPr>
      </p:pic>
    </p:spTree>
    <p:extLst>
      <p:ext uri="{BB962C8B-B14F-4D97-AF65-F5344CB8AC3E}">
        <p14:creationId xmlns:p14="http://schemas.microsoft.com/office/powerpoint/2010/main" val="134945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Arial" panose="020B0604020202020204" pitchFamily="34" charset="0"/>
                <a:cs typeface="Arial" panose="020B0604020202020204" pitchFamily="34" charset="0"/>
              </a:rPr>
              <a:t>Sonuç</a:t>
            </a:r>
            <a:endParaRPr lang="tr-TR" dirty="0">
              <a:latin typeface="Arial" panose="020B0604020202020204" pitchFamily="34" charset="0"/>
              <a:cs typeface="Arial" panose="020B0604020202020204" pitchFamily="34"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16" y="951899"/>
            <a:ext cx="5701004" cy="3206815"/>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020" y="951899"/>
            <a:ext cx="5656425" cy="3181739"/>
          </a:xfrm>
          <a:prstGeom prst="rect">
            <a:avLst/>
          </a:prstGeom>
        </p:spPr>
      </p:pic>
    </p:spTree>
    <p:extLst>
      <p:ext uri="{BB962C8B-B14F-4D97-AF65-F5344CB8AC3E}">
        <p14:creationId xmlns:p14="http://schemas.microsoft.com/office/powerpoint/2010/main" val="328725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lstStyle/>
          <a:p>
            <a:r>
              <a:rPr lang="tr-TR" dirty="0" smtClean="0"/>
              <a:t>Youtube.com</a:t>
            </a:r>
          </a:p>
          <a:p>
            <a:r>
              <a:rPr lang="tr-TR" dirty="0" smtClean="0"/>
              <a:t>Github.com</a:t>
            </a:r>
          </a:p>
          <a:p>
            <a:r>
              <a:rPr lang="tr-TR" dirty="0" smtClean="0"/>
              <a:t>Stackoverflow.com</a:t>
            </a:r>
          </a:p>
          <a:p>
            <a:r>
              <a:rPr lang="tr-TR" dirty="0" smtClean="0"/>
              <a:t>Medium.com</a:t>
            </a:r>
          </a:p>
          <a:p>
            <a:r>
              <a:rPr lang="tr-TR" dirty="0" smtClean="0"/>
              <a:t>Geeksforgeeks.com</a:t>
            </a:r>
            <a:endParaRPr lang="tr-TR" dirty="0"/>
          </a:p>
        </p:txBody>
      </p:sp>
    </p:spTree>
    <p:extLst>
      <p:ext uri="{BB962C8B-B14F-4D97-AF65-F5344CB8AC3E}">
        <p14:creationId xmlns:p14="http://schemas.microsoft.com/office/powerpoint/2010/main" val="892017701"/>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1030</TotalTime>
  <Words>155</Words>
  <Application>Microsoft Office PowerPoint</Application>
  <PresentationFormat>Geniş ekran</PresentationFormat>
  <Paragraphs>25</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Century Gothic</vt:lpstr>
      <vt:lpstr>Wingdings 3</vt:lpstr>
      <vt:lpstr>Dilim</vt:lpstr>
      <vt:lpstr>Şerit Takibi</vt:lpstr>
      <vt:lpstr>Proje tanıtımı</vt:lpstr>
      <vt:lpstr>İzlenen adımlar : renk Değişimi</vt:lpstr>
      <vt:lpstr>İzlenen adımlar : Kenar algılama</vt:lpstr>
      <vt:lpstr>İzlenen adımlar : Alanın Maskelenmesi</vt:lpstr>
      <vt:lpstr>İzlenen adımlar : Hough transform</vt:lpstr>
      <vt:lpstr>Sonuç</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Erol Berk Okuducu</dc:creator>
  <cp:lastModifiedBy>Erol Berk Okuducu</cp:lastModifiedBy>
  <cp:revision>44</cp:revision>
  <dcterms:created xsi:type="dcterms:W3CDTF">2022-10-29T14:52:43Z</dcterms:created>
  <dcterms:modified xsi:type="dcterms:W3CDTF">2023-06-14T11:23:51Z</dcterms:modified>
</cp:coreProperties>
</file>