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F4C84-BF94-B082-7DB6-31BB47D66BC6}" v="8" dt="2021-03-23T10:10:19.129"/>
    <p1510:client id="{621DC0C5-D582-B7FC-E6F3-ADF0B5549ABF}" v="1" dt="2021-03-23T10:17:27.825"/>
    <p1510:client id="{81A2B99F-50D0-B000-FBBF-4A36DED71886}" v="1" dt="2021-03-31T11:12:26.851"/>
    <p1510:client id="{A9276CA8-DC90-2476-6EAE-0F018BAA92A5}" v="26" dt="2021-03-23T10:09:08.915"/>
    <p1510:client id="{AA22C652-7E4B-D215-C65F-6B00EC419E9B}" v="5" dt="2021-03-22T07:37:15.922"/>
    <p1510:client id="{B932F590-5ABF-43BF-BB20-E5E824E55999}" v="8" dt="2021-03-17T06:19:46.543"/>
    <p1510:client id="{BFB37F39-A0D6-AC3D-F6B8-D605F5E48A08}" v="5" dt="2021-03-22T08:04:51.785"/>
    <p1510:client id="{C3EF41DD-B643-3BA6-E6CD-F83D9F5F8524}" v="5" dt="2021-03-19T10:47:00.470"/>
    <p1510:client id="{C74F36E6-D170-3968-F805-CBC9F9FDC93A}" v="9" dt="2021-03-17T07:42:58.080"/>
    <p1510:client id="{D50B39EE-95FE-C94B-F52E-B3D026A45F6B}" v="3" dt="2021-03-23T10:13:55.149"/>
    <p1510:client id="{FA1DC06D-6A26-614C-BD2D-0E88F8DA139B}" v="2" dt="2021-03-17T07:43:02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A635-EE22-44F0-AA0E-AB7B2AB2B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E30FF-2C9A-4791-9A37-E7F7B4EFC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A8F7-CF99-415B-A11D-9A2A579E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19C4-8F7F-4721-858A-C35DD2AC4D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847E7-220B-4D33-B144-372FC50F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FE248-0832-4627-B81C-371FF12A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506-A943-4747-B566-75FC7CD0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1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5687-EE22-4B26-B5D3-818D6F5A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6C482-03A2-4322-A59B-5FC6A6676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91E55-5491-4D2D-B63E-F7386F36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19C4-8F7F-4721-858A-C35DD2AC4D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B2F2-440A-48E0-84C4-A35AF9FB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DE839-5181-4353-A03C-56582FB8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506-A943-4747-B566-75FC7CD0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8C9E6-5D7C-4A39-8DD5-C54C20D5C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056BD-0807-43AE-A800-4A2CF6C0E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2653-AE4D-4EA2-9337-C9E0833E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19C4-8F7F-4721-858A-C35DD2AC4D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6F074-1141-474A-8583-96FA168F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75600-B764-464D-AC4F-39DEFDDC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506-A943-4747-B566-75FC7CD0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ED66-7CAB-41FE-B200-D35068D2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7378-11B8-4459-878A-E0A524C30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04863-F5C2-4BCC-8D8D-49EA5C5A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19C4-8F7F-4721-858A-C35DD2AC4D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F2D0-39CE-4D53-83D6-5A0C6F82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9FC02-D205-48B4-97FD-48A4B2F8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506-A943-4747-B566-75FC7CD0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7290-1869-49D8-8F19-360A6C3B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65586-EB23-46B9-BDB8-A6A1DF8B3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FF0E0-B498-4A68-8264-4F39D365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19C4-8F7F-4721-858A-C35DD2AC4D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5118-9FEB-4EF2-BCA9-AF309EBB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AD15-50B0-44B1-AE93-BEBC17AD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506-A943-4747-B566-75FC7CD0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0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90B8-49A1-4257-BAFD-9B2EF39F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C340-63C0-40D0-821B-2EE25E4F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656E4-030F-4A2B-AD95-3216D012D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082F2-4B60-4251-971B-0E114353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19C4-8F7F-4721-858A-C35DD2AC4D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9B59C-5359-4263-BE3D-6D93B4FA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D959-8099-44E3-A72D-405948DD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506-A943-4747-B566-75FC7CD0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6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C8E3-B6BE-46A4-9E23-981F94BE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864B9-B2F8-4686-B3A4-02BD266E0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B9DC4-9F84-4196-833A-4492B5CBA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CD524-446D-4452-9392-EF0F6C778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8642B-C8D1-47A1-BCF4-56A1C33E8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BA5E8-EC74-4BCD-8316-25FBF66E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19C4-8F7F-4721-858A-C35DD2AC4D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E5A83-241C-42C7-9835-04F8FC64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5A388-D336-4DB3-AF65-123CC27A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506-A943-4747-B566-75FC7CD0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A009-F5C8-49AF-9822-2BC7615B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89354-3399-4C9E-A517-53552A13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19C4-8F7F-4721-858A-C35DD2AC4D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352C2-019B-4CCA-BB47-8C93582D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2B8AF-2505-4A60-A9FA-2E600368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506-A943-4747-B566-75FC7CD0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0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BB23E-C0BB-45BD-849F-DB3CD30F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19C4-8F7F-4721-858A-C35DD2AC4D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C0F86-C5AC-4298-A8CB-9BFC85A5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48C93-3ADF-4007-8B54-9DC983B5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506-A943-4747-B566-75FC7CD0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6E90-4D43-4681-AA26-9FFAAC3B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F7D5-F0A6-4006-8EAA-2649C872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1B92C-B69F-401C-8028-EC98E60A7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759D8-D153-426E-A846-5AB7596F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19C4-8F7F-4721-858A-C35DD2AC4D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A531-029D-45CA-8380-06773FE8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C7D15-64E6-4484-868F-B069FB44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506-A943-4747-B566-75FC7CD0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247E-21CC-4C54-97B4-DA3B3B60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8F249-647E-4D94-A09B-E8E055C09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66AB0-877F-4BC8-A75E-5B6CF2635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EA2E-CBE6-42E2-98B5-F750A943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19C4-8F7F-4721-858A-C35DD2AC4D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EEBCF-B83E-412C-8E9A-00285CA2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AC4CD-C6C9-42D3-8D44-2FB18525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7506-A943-4747-B566-75FC7CD0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7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787C6-DF32-48F6-B7B7-EB59984C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6782-3166-49B9-9ECB-380D7BA3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8ABC-3D9A-49C9-A7C9-8D85B64C9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F19C4-8F7F-4721-858A-C35DD2AC4D6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C6EDF-5006-459D-B19D-18087746C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0FCB1-56A2-4840-A74B-3485CA45F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B7506-A943-4747-B566-75FC7CD0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8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F9C02207-B3FE-4879-BD44-C85470AFB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4624705"/>
            <a:ext cx="914400" cy="914400"/>
          </a:xfrm>
          <a:prstGeom prst="rect">
            <a:avLst/>
          </a:prstGeom>
        </p:spPr>
      </p:pic>
      <p:pic>
        <p:nvPicPr>
          <p:cNvPr id="10" name="Graphic 9" descr="Folder outline">
            <a:extLst>
              <a:ext uri="{FF2B5EF4-FFF2-40B4-BE49-F238E27FC236}">
                <a16:creationId xmlns:a16="http://schemas.microsoft.com/office/drawing/2014/main" id="{F7BFAE54-057F-4037-AEC5-314067618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6315" y="2514600"/>
            <a:ext cx="914400" cy="914400"/>
          </a:xfrm>
          <a:prstGeom prst="rect">
            <a:avLst/>
          </a:prstGeom>
        </p:spPr>
      </p:pic>
      <p:pic>
        <p:nvPicPr>
          <p:cNvPr id="12" name="Graphic 11" descr="Tablet outline">
            <a:extLst>
              <a:ext uri="{FF2B5EF4-FFF2-40B4-BE49-F238E27FC236}">
                <a16:creationId xmlns:a16="http://schemas.microsoft.com/office/drawing/2014/main" id="{A697F5DA-ABA8-47A8-9C8F-20A3204A29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573" y="2514600"/>
            <a:ext cx="914400" cy="914400"/>
          </a:xfrm>
          <a:prstGeom prst="rect">
            <a:avLst/>
          </a:prstGeom>
        </p:spPr>
      </p:pic>
      <p:pic>
        <p:nvPicPr>
          <p:cNvPr id="13" name="Graphic 12" descr="Tablet outline">
            <a:extLst>
              <a:ext uri="{FF2B5EF4-FFF2-40B4-BE49-F238E27FC236}">
                <a16:creationId xmlns:a16="http://schemas.microsoft.com/office/drawing/2014/main" id="{187F0F23-96FC-47BA-B002-745EADAFF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7975" y="2550160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F8437F-1198-447A-A728-47368F38EDDE}"/>
              </a:ext>
            </a:extLst>
          </p:cNvPr>
          <p:cNvCxnSpPr/>
          <p:nvPr/>
        </p:nvCxnSpPr>
        <p:spPr>
          <a:xfrm flipV="1">
            <a:off x="1808480" y="3429000"/>
            <a:ext cx="1727835" cy="134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30E3A0-404E-4CA6-BEC3-C81B0AC170A4}"/>
              </a:ext>
            </a:extLst>
          </p:cNvPr>
          <p:cNvCxnSpPr/>
          <p:nvPr/>
        </p:nvCxnSpPr>
        <p:spPr>
          <a:xfrm>
            <a:off x="1724025" y="3007360"/>
            <a:ext cx="157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810A0C-A49F-4DB0-B220-B34E8F908605}"/>
              </a:ext>
            </a:extLst>
          </p:cNvPr>
          <p:cNvCxnSpPr/>
          <p:nvPr/>
        </p:nvCxnSpPr>
        <p:spPr>
          <a:xfrm>
            <a:off x="4572000" y="2971800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B48DD7F4-49D7-45CE-8304-320039876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0546" y="4268313"/>
            <a:ext cx="673735" cy="6737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B09C3AB-4F00-4766-8E68-05D249945886}"/>
              </a:ext>
            </a:extLst>
          </p:cNvPr>
          <p:cNvSpPr txBox="1"/>
          <p:nvPr/>
        </p:nvSpPr>
        <p:spPr>
          <a:xfrm>
            <a:off x="9544050" y="349667"/>
            <a:ext cx="1850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Products-Lookup</a:t>
            </a:r>
          </a:p>
          <a:p>
            <a:r>
              <a:rPr lang="en-US"/>
              <a:t>Customer-Lookup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BF0361-88A4-4FFC-B8C3-2FCF19D4673A}"/>
              </a:ext>
            </a:extLst>
          </p:cNvPr>
          <p:cNvSpPr txBox="1"/>
          <p:nvPr/>
        </p:nvSpPr>
        <p:spPr>
          <a:xfrm>
            <a:off x="9544050" y="1353243"/>
            <a:ext cx="185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Customer-Lookup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4DEC33-AE11-4116-887E-D961D7E2BF12}"/>
              </a:ext>
            </a:extLst>
          </p:cNvPr>
          <p:cNvSpPr/>
          <p:nvPr/>
        </p:nvSpPr>
        <p:spPr>
          <a:xfrm>
            <a:off x="7800975" y="466725"/>
            <a:ext cx="1200150" cy="529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</a:rPr>
              <a:t>Orders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519A12-89D8-4539-87DC-DA9AB67AECDC}"/>
              </a:ext>
            </a:extLst>
          </p:cNvPr>
          <p:cNvSpPr/>
          <p:nvPr/>
        </p:nvSpPr>
        <p:spPr>
          <a:xfrm>
            <a:off x="7800975" y="1268532"/>
            <a:ext cx="1200150" cy="529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Address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1808B845-45C3-4B60-B9D0-AC8522372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157669"/>
              </p:ext>
            </p:extLst>
          </p:nvPr>
        </p:nvGraphicFramePr>
        <p:xfrm>
          <a:off x="4797109" y="1248213"/>
          <a:ext cx="120015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3209510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81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01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4614"/>
                  </a:ext>
                </a:extLst>
              </a:tr>
            </a:tbl>
          </a:graphicData>
        </a:graphic>
      </p:graphicFrame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F147EAC9-5F83-4EE9-AE66-E0CEAE2A3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86204"/>
              </p:ext>
            </p:extLst>
          </p:nvPr>
        </p:nvGraphicFramePr>
        <p:xfrm>
          <a:off x="4806633" y="3769360"/>
          <a:ext cx="1377950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7950">
                  <a:extLst>
                    <a:ext uri="{9D8B030D-6E8A-4147-A177-3AD203B41FA5}">
                      <a16:colId xmlns:a16="http://schemas.microsoft.com/office/drawing/2014/main" val="1703340450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r>
                        <a:rPr lang="en-US"/>
                        <a:t>Products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29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Product 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975281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D5FA58-0085-4756-9684-3050C7DACB57}"/>
              </a:ext>
            </a:extLst>
          </p:cNvPr>
          <p:cNvCxnSpPr/>
          <p:nvPr/>
        </p:nvCxnSpPr>
        <p:spPr>
          <a:xfrm>
            <a:off x="4572000" y="3133725"/>
            <a:ext cx="1857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4F40719-E87C-42BB-83DA-0659427758A2}"/>
              </a:ext>
            </a:extLst>
          </p:cNvPr>
          <p:cNvCxnSpPr>
            <a:stCxn id="13" idx="0"/>
          </p:cNvCxnSpPr>
          <p:nvPr/>
        </p:nvCxnSpPr>
        <p:spPr>
          <a:xfrm rot="5400000" flipH="1" flipV="1">
            <a:off x="6434376" y="1412161"/>
            <a:ext cx="1818799" cy="457200"/>
          </a:xfrm>
          <a:prstGeom prst="bentConnector3">
            <a:avLst>
              <a:gd name="adj1" fmla="val 1002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AF0020E-02C8-4BC7-B367-190BD47BB6ED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6795295" y="1773078"/>
            <a:ext cx="1096962" cy="457202"/>
          </a:xfrm>
          <a:prstGeom prst="bentConnector3">
            <a:avLst>
              <a:gd name="adj1" fmla="val 1003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F5849F-3E81-41E3-A241-0238B79598AA}"/>
              </a:ext>
            </a:extLst>
          </p:cNvPr>
          <p:cNvSpPr txBox="1"/>
          <p:nvPr/>
        </p:nvSpPr>
        <p:spPr>
          <a:xfrm>
            <a:off x="2088252" y="2659422"/>
            <a:ext cx="85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Py</a:t>
            </a:r>
            <a:r>
              <a:rPr lang="en-US"/>
              <a:t>/SQL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FCBF0D-E2A0-4B4F-A9A5-B131E3CFA0A4}"/>
              </a:ext>
            </a:extLst>
          </p:cNvPr>
          <p:cNvSpPr txBox="1"/>
          <p:nvPr/>
        </p:nvSpPr>
        <p:spPr>
          <a:xfrm>
            <a:off x="2437979" y="4204454"/>
            <a:ext cx="4088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err="1"/>
              <a:t>Py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6E2539-4E83-4F7C-99AA-645B0B7D55C8}"/>
              </a:ext>
            </a:extLst>
          </p:cNvPr>
          <p:cNvSpPr txBox="1"/>
          <p:nvPr/>
        </p:nvSpPr>
        <p:spPr>
          <a:xfrm>
            <a:off x="4896700" y="2528293"/>
            <a:ext cx="85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Py</a:t>
            </a:r>
            <a:r>
              <a:rPr lang="en-US"/>
              <a:t>/SQL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7A6C2E-637D-4999-97EF-267CD4B09618}"/>
              </a:ext>
            </a:extLst>
          </p:cNvPr>
          <p:cNvSpPr txBox="1"/>
          <p:nvPr/>
        </p:nvSpPr>
        <p:spPr>
          <a:xfrm>
            <a:off x="4912840" y="329565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Glue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05AC5A-BD0E-4AE8-9F81-31EAFA05F4E0}"/>
              </a:ext>
            </a:extLst>
          </p:cNvPr>
          <p:cNvSpPr txBox="1"/>
          <p:nvPr/>
        </p:nvSpPr>
        <p:spPr>
          <a:xfrm>
            <a:off x="8725904" y="4495044"/>
            <a:ext cx="150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Tracking Table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7520C7-805B-42E4-BE7B-3D610B7E27B0}"/>
              </a:ext>
            </a:extLst>
          </p:cNvPr>
          <p:cNvSpPr/>
          <p:nvPr/>
        </p:nvSpPr>
        <p:spPr>
          <a:xfrm>
            <a:off x="7800975" y="2020887"/>
            <a:ext cx="1200150" cy="529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Customer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6E30A53-3E7C-4368-95E6-DEDBA6A99D82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7211457" y="2189242"/>
            <a:ext cx="264637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68BA74F-FAB5-4BE1-9F1F-BF995D35DBE5}"/>
              </a:ext>
            </a:extLst>
          </p:cNvPr>
          <p:cNvSpPr/>
          <p:nvPr/>
        </p:nvSpPr>
        <p:spPr>
          <a:xfrm>
            <a:off x="7800975" y="2818207"/>
            <a:ext cx="1200150" cy="529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Products</a:t>
            </a:r>
          </a:p>
        </p:txBody>
      </p:sp>
      <p:pic>
        <p:nvPicPr>
          <p:cNvPr id="66" name="Graphic 65" descr="Ringer outline">
            <a:extLst>
              <a:ext uri="{FF2B5EF4-FFF2-40B4-BE49-F238E27FC236}">
                <a16:creationId xmlns:a16="http://schemas.microsoft.com/office/drawing/2014/main" id="{CB2E68E8-8347-4D1A-9619-A9053D4F89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14188" y="5901690"/>
            <a:ext cx="539750" cy="53975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CE205D2-BFF5-4F73-88A7-A25F6E831807}"/>
              </a:ext>
            </a:extLst>
          </p:cNvPr>
          <p:cNvSpPr txBox="1"/>
          <p:nvPr/>
        </p:nvSpPr>
        <p:spPr>
          <a:xfrm>
            <a:off x="8725904" y="5986899"/>
            <a:ext cx="279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SNS </a:t>
            </a:r>
            <a:r>
              <a:rPr lang="en-US">
                <a:solidFill>
                  <a:srgbClr val="FF0000"/>
                </a:solidFill>
              </a:rPr>
              <a:t>(Future Enhancements)</a:t>
            </a:r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C51FA2-CEEF-4FD9-930F-0FFA600CB04E}"/>
              </a:ext>
            </a:extLst>
          </p:cNvPr>
          <p:cNvSpPr txBox="1"/>
          <p:nvPr/>
        </p:nvSpPr>
        <p:spPr>
          <a:xfrm>
            <a:off x="9542964" y="2100857"/>
            <a:ext cx="23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Generate surrogate key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4C6FCC-8A31-4956-BC60-5CE6EFC6C6DC}"/>
              </a:ext>
            </a:extLst>
          </p:cNvPr>
          <p:cNvSpPr/>
          <p:nvPr/>
        </p:nvSpPr>
        <p:spPr>
          <a:xfrm>
            <a:off x="7846929" y="3515958"/>
            <a:ext cx="1200150" cy="529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Product Category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20E6F4A-6487-4142-8913-AA6C0D115E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87063" y="3503490"/>
            <a:ext cx="467042" cy="353618"/>
          </a:xfrm>
          <a:prstGeom prst="bentConnector3">
            <a:avLst>
              <a:gd name="adj1" fmla="val 1009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6AD1848-9F7E-4BBD-87B2-FCFA938FB41A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432180" y="3082844"/>
            <a:ext cx="368795" cy="12700"/>
          </a:xfrm>
          <a:prstGeom prst="bentConnector3">
            <a:avLst>
              <a:gd name="adj1" fmla="val 190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Graphic 107" descr="Table outline">
            <a:extLst>
              <a:ext uri="{FF2B5EF4-FFF2-40B4-BE49-F238E27FC236}">
                <a16:creationId xmlns:a16="http://schemas.microsoft.com/office/drawing/2014/main" id="{8AE8A70F-C90B-4296-8ACE-B8D51B79CC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70350" y="5079453"/>
            <a:ext cx="683931" cy="683931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47C805A4-9627-4FB8-9C39-A4FD0ADC4D3B}"/>
              </a:ext>
            </a:extLst>
          </p:cNvPr>
          <p:cNvSpPr txBox="1"/>
          <p:nvPr/>
        </p:nvSpPr>
        <p:spPr>
          <a:xfrm>
            <a:off x="8725904" y="5296851"/>
            <a:ext cx="318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External Table </a:t>
            </a:r>
          </a:p>
          <a:p>
            <a:r>
              <a:rPr lang="en-US">
                <a:solidFill>
                  <a:srgbClr val="FF0000"/>
                </a:solidFill>
              </a:rPr>
              <a:t>(Later Implementation)</a:t>
            </a:r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C3A6BE-9192-4C7E-B355-6D1A29B08714}"/>
              </a:ext>
            </a:extLst>
          </p:cNvPr>
          <p:cNvSpPr txBox="1"/>
          <p:nvPr/>
        </p:nvSpPr>
        <p:spPr>
          <a:xfrm>
            <a:off x="9497068" y="2886922"/>
            <a:ext cx="256621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Product Category-Lookup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0A836F-DA32-4BC6-96C1-867D81FBEB4E}"/>
              </a:ext>
            </a:extLst>
          </p:cNvPr>
          <p:cNvSpPr txBox="1"/>
          <p:nvPr/>
        </p:nvSpPr>
        <p:spPr>
          <a:xfrm>
            <a:off x="748258" y="2710190"/>
            <a:ext cx="680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RS </a:t>
            </a:r>
          </a:p>
          <a:p>
            <a:pPr algn="ctr"/>
            <a:r>
              <a:rPr lang="en-US" sz="1400"/>
              <a:t>Source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4F29F90-DF7B-42BA-8B2C-CEA925C5A6A5}"/>
              </a:ext>
            </a:extLst>
          </p:cNvPr>
          <p:cNvSpPr txBox="1"/>
          <p:nvPr/>
        </p:nvSpPr>
        <p:spPr>
          <a:xfrm>
            <a:off x="6714417" y="2753687"/>
            <a:ext cx="795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RS </a:t>
            </a:r>
          </a:p>
          <a:p>
            <a:pPr algn="ctr"/>
            <a:r>
              <a:rPr lang="en-US" sz="1400"/>
              <a:t>Target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9CB8929-B6B6-4B14-9E8B-D4A8152D8698}"/>
              </a:ext>
            </a:extLst>
          </p:cNvPr>
          <p:cNvSpPr txBox="1"/>
          <p:nvPr/>
        </p:nvSpPr>
        <p:spPr>
          <a:xfrm>
            <a:off x="3447298" y="2710190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S3</a:t>
            </a:r>
          </a:p>
          <a:p>
            <a:pPr algn="ctr"/>
            <a:r>
              <a:rPr lang="en-US" sz="1400"/>
              <a:t>Data Lake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646E2B1-05AA-4364-B49C-A925D214663F}"/>
              </a:ext>
            </a:extLst>
          </p:cNvPr>
          <p:cNvSpPr txBox="1"/>
          <p:nvPr/>
        </p:nvSpPr>
        <p:spPr>
          <a:xfrm>
            <a:off x="586644" y="5640080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DynamoDB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6B6B82-A625-4F68-92FE-B2D13DF46719}"/>
              </a:ext>
            </a:extLst>
          </p:cNvPr>
          <p:cNvCxnSpPr>
            <a:stCxn id="29" idx="3"/>
          </p:cNvCxnSpPr>
          <p:nvPr/>
        </p:nvCxnSpPr>
        <p:spPr>
          <a:xfrm flipV="1">
            <a:off x="9001125" y="552450"/>
            <a:ext cx="475850" cy="17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561FDC2-F658-4213-87B8-1616B16D80F2}"/>
              </a:ext>
            </a:extLst>
          </p:cNvPr>
          <p:cNvCxnSpPr>
            <a:stCxn id="29" idx="3"/>
          </p:cNvCxnSpPr>
          <p:nvPr/>
        </p:nvCxnSpPr>
        <p:spPr>
          <a:xfrm>
            <a:off x="9001125" y="731362"/>
            <a:ext cx="475850" cy="9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C33BC54-497E-4E4A-938C-BBBB6F8844EE}"/>
              </a:ext>
            </a:extLst>
          </p:cNvPr>
          <p:cNvCxnSpPr>
            <a:stCxn id="30" idx="3"/>
          </p:cNvCxnSpPr>
          <p:nvPr/>
        </p:nvCxnSpPr>
        <p:spPr>
          <a:xfrm flipV="1">
            <a:off x="9001125" y="1533168"/>
            <a:ext cx="5418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01DF6E7-9A73-4E4B-B0CF-169A29A3B6F9}"/>
              </a:ext>
            </a:extLst>
          </p:cNvPr>
          <p:cNvCxnSpPr>
            <a:stCxn id="69" idx="3"/>
            <a:endCxn id="112" idx="1"/>
          </p:cNvCxnSpPr>
          <p:nvPr/>
        </p:nvCxnSpPr>
        <p:spPr>
          <a:xfrm>
            <a:off x="8956094" y="3064088"/>
            <a:ext cx="540974" cy="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Table 31">
            <a:extLst>
              <a:ext uri="{FF2B5EF4-FFF2-40B4-BE49-F238E27FC236}">
                <a16:creationId xmlns:a16="http://schemas.microsoft.com/office/drawing/2014/main" id="{5C94023D-EC35-476C-B965-3C4675B92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72670"/>
              </p:ext>
            </p:extLst>
          </p:nvPr>
        </p:nvGraphicFramePr>
        <p:xfrm>
          <a:off x="278322" y="916365"/>
          <a:ext cx="1954911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54911">
                  <a:extLst>
                    <a:ext uri="{9D8B030D-6E8A-4147-A177-3AD203B41FA5}">
                      <a16:colId xmlns:a16="http://schemas.microsoft.com/office/drawing/2014/main" val="3209510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81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Products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99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Product 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655790"/>
                  </a:ext>
                </a:extLst>
              </a:tr>
            </a:tbl>
          </a:graphicData>
        </a:graphic>
      </p:graphicFrame>
      <p:graphicFrame>
        <p:nvGraphicFramePr>
          <p:cNvPr id="136" name="Table 32">
            <a:extLst>
              <a:ext uri="{FF2B5EF4-FFF2-40B4-BE49-F238E27FC236}">
                <a16:creationId xmlns:a16="http://schemas.microsoft.com/office/drawing/2014/main" id="{84D0B6A2-B4A3-4B23-8151-927E8F8C5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61285"/>
              </p:ext>
            </p:extLst>
          </p:nvPr>
        </p:nvGraphicFramePr>
        <p:xfrm>
          <a:off x="489649" y="5990471"/>
          <a:ext cx="137795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7950">
                  <a:extLst>
                    <a:ext uri="{9D8B030D-6E8A-4147-A177-3AD203B41FA5}">
                      <a16:colId xmlns:a16="http://schemas.microsoft.com/office/drawing/2014/main" val="1703340450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29799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AB4976-5411-8E4E-B4C9-FE107A8C5D7E}"/>
              </a:ext>
            </a:extLst>
          </p:cNvPr>
          <p:cNvSpPr txBox="1"/>
          <p:nvPr/>
        </p:nvSpPr>
        <p:spPr>
          <a:xfrm>
            <a:off x="3320716" y="394636"/>
            <a:ext cx="142526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dirty="0"/>
              <a:t>Data Pipeline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5E7030-8980-411A-9E98-E5A3B77A4665}"/>
              </a:ext>
            </a:extLst>
          </p:cNvPr>
          <p:cNvCxnSpPr/>
          <p:nvPr/>
        </p:nvCxnSpPr>
        <p:spPr>
          <a:xfrm>
            <a:off x="3882546" y="3271902"/>
            <a:ext cx="31315" cy="233819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67251F-CECF-4499-AD11-3986290CE1C0}"/>
              </a:ext>
            </a:extLst>
          </p:cNvPr>
          <p:cNvCxnSpPr/>
          <p:nvPr/>
        </p:nvCxnSpPr>
        <p:spPr>
          <a:xfrm flipV="1">
            <a:off x="3900161" y="5581781"/>
            <a:ext cx="4087659" cy="25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8F1934F-FE87-498F-A366-E64FB31D1745}"/>
              </a:ext>
            </a:extLst>
          </p:cNvPr>
          <p:cNvSpPr txBox="1"/>
          <p:nvPr/>
        </p:nvSpPr>
        <p:spPr>
          <a:xfrm>
            <a:off x="9508844" y="1611812"/>
            <a:ext cx="23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Generate surrogate key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F8E7E6-2818-4BC0-8468-17A27B24D73F}"/>
              </a:ext>
            </a:extLst>
          </p:cNvPr>
          <p:cNvSpPr txBox="1"/>
          <p:nvPr/>
        </p:nvSpPr>
        <p:spPr>
          <a:xfrm>
            <a:off x="9542963" y="3113065"/>
            <a:ext cx="23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Generate surrogate key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E16573-DE19-4883-819A-832AA935CA46}"/>
              </a:ext>
            </a:extLst>
          </p:cNvPr>
          <p:cNvSpPr txBox="1"/>
          <p:nvPr/>
        </p:nvSpPr>
        <p:spPr>
          <a:xfrm>
            <a:off x="9542964" y="3681722"/>
            <a:ext cx="23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Generate surrogate key</a:t>
            </a:r>
          </a:p>
        </p:txBody>
      </p:sp>
    </p:spTree>
    <p:extLst>
      <p:ext uri="{BB962C8B-B14F-4D97-AF65-F5344CB8AC3E}">
        <p14:creationId xmlns:p14="http://schemas.microsoft.com/office/powerpoint/2010/main" val="173507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E29851-8E05-B147-AD01-A0FD69525589}"/>
              </a:ext>
            </a:extLst>
          </p:cNvPr>
          <p:cNvSpPr/>
          <p:nvPr/>
        </p:nvSpPr>
        <p:spPr>
          <a:xfrm>
            <a:off x="3869356" y="1665171"/>
            <a:ext cx="1848050" cy="107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Orders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E7E00-E442-1942-9562-75D21FE356E2}"/>
              </a:ext>
            </a:extLst>
          </p:cNvPr>
          <p:cNvSpPr/>
          <p:nvPr/>
        </p:nvSpPr>
        <p:spPr>
          <a:xfrm>
            <a:off x="8622632" y="4531895"/>
            <a:ext cx="1848050" cy="107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Prod. Category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76214-BAAF-1E41-9352-CFC3EE7A1F57}"/>
              </a:ext>
            </a:extLst>
          </p:cNvPr>
          <p:cNvSpPr/>
          <p:nvPr/>
        </p:nvSpPr>
        <p:spPr>
          <a:xfrm>
            <a:off x="6668704" y="3145857"/>
            <a:ext cx="1848050" cy="107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Products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61C01-98C8-1448-9626-5CA95975B15D}"/>
              </a:ext>
            </a:extLst>
          </p:cNvPr>
          <p:cNvSpPr/>
          <p:nvPr/>
        </p:nvSpPr>
        <p:spPr>
          <a:xfrm>
            <a:off x="1037924" y="2606843"/>
            <a:ext cx="1848050" cy="107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91F222-6CF2-EA4E-82C8-93C790529CF7}"/>
              </a:ext>
            </a:extLst>
          </p:cNvPr>
          <p:cNvSpPr/>
          <p:nvPr/>
        </p:nvSpPr>
        <p:spPr>
          <a:xfrm>
            <a:off x="1037924" y="4531894"/>
            <a:ext cx="1848050" cy="107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Address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0262A5-6354-9B4F-A4B9-0E9642E3C3A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961949" y="3684872"/>
            <a:ext cx="0" cy="84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03640DC-FABE-464C-97E6-71F30E935F76}"/>
              </a:ext>
            </a:extLst>
          </p:cNvPr>
          <p:cNvCxnSpPr>
            <a:stCxn id="4" idx="1"/>
            <a:endCxn id="7" idx="0"/>
          </p:cNvCxnSpPr>
          <p:nvPr/>
        </p:nvCxnSpPr>
        <p:spPr>
          <a:xfrm rot="10800000" flipV="1">
            <a:off x="1961950" y="2204185"/>
            <a:ext cx="1907407" cy="4026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D6AC09F-5F9D-AC41-9FFD-F1381FB5DF44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717406" y="2204186"/>
            <a:ext cx="1875323" cy="9416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1DD912-6F3A-5143-96EB-0CC2CFDDBE90}"/>
              </a:ext>
            </a:extLst>
          </p:cNvPr>
          <p:cNvSpPr txBox="1"/>
          <p:nvPr/>
        </p:nvSpPr>
        <p:spPr>
          <a:xfrm>
            <a:off x="3936733" y="549684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01, L1, P1, 10, 1000</a:t>
            </a:r>
          </a:p>
          <a:p>
            <a:r>
              <a:rPr lang="en-GB"/>
              <a:t>01, L2, P4, 50, 500</a:t>
            </a:r>
          </a:p>
          <a:p>
            <a:r>
              <a:rPr lang="en-GB"/>
              <a:t>04, L1, P2, 4, 200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A36DD1F-9CD9-C64A-806D-85CAC8423A8D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8516754" y="3684872"/>
            <a:ext cx="1029903" cy="8470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E181F9-98E9-7E41-AA20-675FC982CC1E}"/>
              </a:ext>
            </a:extLst>
          </p:cNvPr>
          <p:cNvSpPr txBox="1"/>
          <p:nvPr/>
        </p:nvSpPr>
        <p:spPr>
          <a:xfrm>
            <a:off x="7831123" y="2067828"/>
            <a:ext cx="1715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P1, --, ---, --, PC1</a:t>
            </a:r>
          </a:p>
          <a:p>
            <a:r>
              <a:rPr lang="en-GB"/>
              <a:t>P2, --, ---, --, PC1</a:t>
            </a:r>
          </a:p>
          <a:p>
            <a:r>
              <a:rPr lang="en-GB"/>
              <a:t>P3, --, ---, --, PC2</a:t>
            </a:r>
          </a:p>
        </p:txBody>
      </p:sp>
    </p:spTree>
    <p:extLst>
      <p:ext uri="{BB962C8B-B14F-4D97-AF65-F5344CB8AC3E}">
        <p14:creationId xmlns:p14="http://schemas.microsoft.com/office/powerpoint/2010/main" val="145695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E29851-8E05-B147-AD01-A0FD69525589}"/>
              </a:ext>
            </a:extLst>
          </p:cNvPr>
          <p:cNvSpPr/>
          <p:nvPr/>
        </p:nvSpPr>
        <p:spPr>
          <a:xfrm>
            <a:off x="3869356" y="1665171"/>
            <a:ext cx="1848050" cy="107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Orders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E7E00-E442-1942-9562-75D21FE356E2}"/>
              </a:ext>
            </a:extLst>
          </p:cNvPr>
          <p:cNvSpPr/>
          <p:nvPr/>
        </p:nvSpPr>
        <p:spPr>
          <a:xfrm>
            <a:off x="8622632" y="4531895"/>
            <a:ext cx="1848050" cy="107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Prod. Category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76214-BAAF-1E41-9352-CFC3EE7A1F57}"/>
              </a:ext>
            </a:extLst>
          </p:cNvPr>
          <p:cNvSpPr/>
          <p:nvPr/>
        </p:nvSpPr>
        <p:spPr>
          <a:xfrm>
            <a:off x="6668704" y="3145857"/>
            <a:ext cx="1848050" cy="107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Products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61C01-98C8-1448-9626-5CA95975B15D}"/>
              </a:ext>
            </a:extLst>
          </p:cNvPr>
          <p:cNvSpPr/>
          <p:nvPr/>
        </p:nvSpPr>
        <p:spPr>
          <a:xfrm>
            <a:off x="1037924" y="2606843"/>
            <a:ext cx="1848050" cy="107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91F222-6CF2-EA4E-82C8-93C790529CF7}"/>
              </a:ext>
            </a:extLst>
          </p:cNvPr>
          <p:cNvSpPr/>
          <p:nvPr/>
        </p:nvSpPr>
        <p:spPr>
          <a:xfrm>
            <a:off x="1037924" y="4531894"/>
            <a:ext cx="1848050" cy="1078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Address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0262A5-6354-9B4F-A4B9-0E9642E3C3A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961949" y="3684872"/>
            <a:ext cx="0" cy="84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03640DC-FABE-464C-97E6-71F30E935F76}"/>
              </a:ext>
            </a:extLst>
          </p:cNvPr>
          <p:cNvCxnSpPr>
            <a:stCxn id="4" idx="1"/>
            <a:endCxn id="7" idx="0"/>
          </p:cNvCxnSpPr>
          <p:nvPr/>
        </p:nvCxnSpPr>
        <p:spPr>
          <a:xfrm rot="10800000" flipV="1">
            <a:off x="1961950" y="2204185"/>
            <a:ext cx="1907407" cy="4026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D6AC09F-5F9D-AC41-9FFD-F1381FB5DF44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717406" y="2204186"/>
            <a:ext cx="1875323" cy="9416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1DD912-6F3A-5143-96EB-0CC2CFDDBE90}"/>
              </a:ext>
            </a:extLst>
          </p:cNvPr>
          <p:cNvSpPr txBox="1"/>
          <p:nvPr/>
        </p:nvSpPr>
        <p:spPr>
          <a:xfrm>
            <a:off x="3936733" y="549684"/>
            <a:ext cx="2013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01, L1, P1, 10, 1000</a:t>
            </a:r>
          </a:p>
          <a:p>
            <a:r>
              <a:rPr lang="en-GB"/>
              <a:t>01, L2, P4, 50, 500</a:t>
            </a:r>
          </a:p>
          <a:p>
            <a:r>
              <a:rPr lang="en-GB"/>
              <a:t>04, L1, P2, 4, 200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A36DD1F-9CD9-C64A-806D-85CAC8423A8D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8516754" y="3684872"/>
            <a:ext cx="1029903" cy="8470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E181F9-98E9-7E41-AA20-675FC982CC1E}"/>
              </a:ext>
            </a:extLst>
          </p:cNvPr>
          <p:cNvSpPr txBox="1"/>
          <p:nvPr/>
        </p:nvSpPr>
        <p:spPr>
          <a:xfrm>
            <a:off x="7831123" y="2067828"/>
            <a:ext cx="1449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1, P1, ---, --, 1</a:t>
            </a:r>
          </a:p>
          <a:p>
            <a:r>
              <a:rPr lang="en-GB"/>
              <a:t>2, P2, ---, --, 1</a:t>
            </a:r>
          </a:p>
          <a:p>
            <a:r>
              <a:rPr lang="en-GB"/>
              <a:t>3, P3, ---, --,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900DF-FF2A-CA4E-AE00-7D570852E0A0}"/>
              </a:ext>
            </a:extLst>
          </p:cNvPr>
          <p:cNvSpPr txBox="1"/>
          <p:nvPr/>
        </p:nvSpPr>
        <p:spPr>
          <a:xfrm>
            <a:off x="10472286" y="409073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1, PC1, --, --</a:t>
            </a:r>
          </a:p>
          <a:p>
            <a:r>
              <a:rPr lang="en-GB"/>
              <a:t>2, PC2, --, --</a:t>
            </a:r>
          </a:p>
        </p:txBody>
      </p:sp>
    </p:spTree>
    <p:extLst>
      <p:ext uri="{BB962C8B-B14F-4D97-AF65-F5344CB8AC3E}">
        <p14:creationId xmlns:p14="http://schemas.microsoft.com/office/powerpoint/2010/main" val="10250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0B00A03-C731-4A6F-9E63-BD9E8ED88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321" y="-1089467"/>
            <a:ext cx="5633939" cy="6734802"/>
          </a:xfrm>
        </p:spPr>
      </p:pic>
    </p:spTree>
    <p:extLst>
      <p:ext uri="{BB962C8B-B14F-4D97-AF65-F5344CB8AC3E}">
        <p14:creationId xmlns:p14="http://schemas.microsoft.com/office/powerpoint/2010/main" val="173849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F35C088A31E49AA7A8390BFB5F8B9" ma:contentTypeVersion="13" ma:contentTypeDescription="Create a new document." ma:contentTypeScope="" ma:versionID="b0c5bc06d13dee1dd1de41587ec0f461">
  <xsd:schema xmlns:xsd="http://www.w3.org/2001/XMLSchema" xmlns:xs="http://www.w3.org/2001/XMLSchema" xmlns:p="http://schemas.microsoft.com/office/2006/metadata/properties" xmlns:ns2="8b1a643c-3f26-48b6-8f10-23238e89a2ae" xmlns:ns3="dcca6888-642c-4781-af8c-a288422f8d41" targetNamespace="http://schemas.microsoft.com/office/2006/metadata/properties" ma:root="true" ma:fieldsID="dfe2bb3a11bc5f347b3203ac35048cba" ns2:_="" ns3:_="">
    <xsd:import namespace="8b1a643c-3f26-48b6-8f10-23238e89a2ae"/>
    <xsd:import namespace="dcca6888-642c-4781-af8c-a288422f8d4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Sr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a643c-3f26-48b6-8f10-23238e89a2a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ca6888-642c-4781-af8c-a288422f8d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SrNo" ma:index="20" nillable="true" ma:displayName="Sr No" ma:format="Dropdown" ma:internalName="SrNo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rNo xmlns="dcca6888-642c-4781-af8c-a288422f8d41" xsi:nil="true"/>
  </documentManagement>
</p:properties>
</file>

<file path=customXml/itemProps1.xml><?xml version="1.0" encoding="utf-8"?>
<ds:datastoreItem xmlns:ds="http://schemas.openxmlformats.org/officeDocument/2006/customXml" ds:itemID="{C1196BB1-33E2-40BD-8621-C302C4F650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a643c-3f26-48b6-8f10-23238e89a2ae"/>
    <ds:schemaRef ds:uri="dcca6888-642c-4781-af8c-a288422f8d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6DC361-6A76-45A2-86D1-09409CA67A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65DDE3-6A21-4580-A769-3A9FC07928AD}">
  <ds:schemaRefs>
    <ds:schemaRef ds:uri="http://schemas.microsoft.com/office/2006/metadata/properties"/>
    <ds:schemaRef ds:uri="http://schemas.microsoft.com/office/infopath/2007/PartnerControls"/>
    <ds:schemaRef ds:uri="dcca6888-642c-4781-af8c-a288422f8d4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Dilini Pathirana</dc:creator>
  <cp:revision>32</cp:revision>
  <dcterms:created xsi:type="dcterms:W3CDTF">2021-02-25T05:14:16Z</dcterms:created>
  <dcterms:modified xsi:type="dcterms:W3CDTF">2021-07-15T13:32:17Z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0x01010051EF35C088A31E49AA7A8390BFB5F8B9</vt:lpwstr>
  </property>
</Properties>
</file>