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3A4A18A-660E-442B-9CEC-D219A6A8496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9B756B7-A4E5-4F61-B6FD-D3F434A882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CCBD30F-C2EB-4AD7-9CE5-91EBC4A59F6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36C801-1C9D-4BA3-BD0E-F1CF0050CA4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phic 5" descr="Database outline"/>
          <p:cNvPicPr/>
          <p:nvPr/>
        </p:nvPicPr>
        <p:blipFill>
          <a:blip r:embed="rId1"/>
          <a:stretch/>
        </p:blipFill>
        <p:spPr>
          <a:xfrm>
            <a:off x="640080" y="46245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83" name="Graphic 9" descr="Folder outline"/>
          <p:cNvPicPr/>
          <p:nvPr/>
        </p:nvPicPr>
        <p:blipFill>
          <a:blip r:embed="rId2"/>
          <a:stretch/>
        </p:blipFill>
        <p:spPr>
          <a:xfrm>
            <a:off x="3536280" y="25146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84" name="Graphic 11" descr="Tablet outline"/>
          <p:cNvPicPr/>
          <p:nvPr/>
        </p:nvPicPr>
        <p:blipFill>
          <a:blip r:embed="rId3"/>
          <a:stretch/>
        </p:blipFill>
        <p:spPr>
          <a:xfrm>
            <a:off x="685440" y="25146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85" name="Graphic 12" descr="Tablet outline"/>
          <p:cNvPicPr/>
          <p:nvPr/>
        </p:nvPicPr>
        <p:blipFill>
          <a:blip r:embed="rId4"/>
          <a:stretch/>
        </p:blipFill>
        <p:spPr>
          <a:xfrm>
            <a:off x="6657840" y="255024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 flipV="1">
            <a:off x="1808640" y="3428640"/>
            <a:ext cx="1727640" cy="134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1724040" y="3007440"/>
            <a:ext cx="157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4572000" y="2971800"/>
            <a:ext cx="18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" name="Graphic 23" descr="Document outline"/>
          <p:cNvPicPr/>
          <p:nvPr/>
        </p:nvPicPr>
        <p:blipFill>
          <a:blip r:embed="rId5"/>
          <a:stretch/>
        </p:blipFill>
        <p:spPr>
          <a:xfrm>
            <a:off x="7980480" y="4268160"/>
            <a:ext cx="673200" cy="67320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9380880" y="349560"/>
            <a:ext cx="2176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Products-Lookup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Customer-Lookup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9380880" y="1353240"/>
            <a:ext cx="217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Customer-Lookup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7800840" y="466560"/>
            <a:ext cx="1199880" cy="528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Orders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7800840" y="1268640"/>
            <a:ext cx="1199880" cy="528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Address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4" name="Table 8"/>
          <p:cNvGraphicFramePr/>
          <p:nvPr/>
        </p:nvGraphicFramePr>
        <p:xfrm>
          <a:off x="4797000" y="1248120"/>
          <a:ext cx="1199880" cy="1112040"/>
        </p:xfrm>
        <a:graphic>
          <a:graphicData uri="http://schemas.openxmlformats.org/drawingml/2006/table">
            <a:tbl>
              <a:tblPr/>
              <a:tblGrid>
                <a:gridCol w="11998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Table 9"/>
          <p:cNvGraphicFramePr/>
          <p:nvPr/>
        </p:nvGraphicFramePr>
        <p:xfrm>
          <a:off x="4806720" y="3769200"/>
          <a:ext cx="1377720" cy="644040"/>
        </p:xfrm>
        <a:graphic>
          <a:graphicData uri="http://schemas.openxmlformats.org/drawingml/2006/table">
            <a:tbl>
              <a:tblPr/>
              <a:tblGrid>
                <a:gridCol w="13777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Category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6" name="CustomShape 10"/>
          <p:cNvSpPr/>
          <p:nvPr/>
        </p:nvSpPr>
        <p:spPr>
          <a:xfrm>
            <a:off x="4572000" y="3133800"/>
            <a:ext cx="18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7" name="CustomShape 11"/>
          <p:cNvSpPr/>
          <p:nvPr/>
        </p:nvSpPr>
        <p:spPr>
          <a:xfrm flipH="1" flipV="1" rot="5400000">
            <a:off x="6433920" y="1411560"/>
            <a:ext cx="1818360" cy="456840"/>
          </a:xfrm>
          <a:prstGeom prst="bentConnector3">
            <a:avLst>
              <a:gd name="adj1" fmla="val 100275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8" name="CustomShape 12"/>
          <p:cNvSpPr/>
          <p:nvPr/>
        </p:nvSpPr>
        <p:spPr>
          <a:xfrm flipH="1" flipV="1" rot="5400000">
            <a:off x="6794640" y="1773000"/>
            <a:ext cx="1096560" cy="456840"/>
          </a:xfrm>
          <a:prstGeom prst="bentConnector3">
            <a:avLst>
              <a:gd name="adj1" fmla="val 100362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9" name="CustomShape 13"/>
          <p:cNvSpPr/>
          <p:nvPr/>
        </p:nvSpPr>
        <p:spPr>
          <a:xfrm>
            <a:off x="2025720" y="2659320"/>
            <a:ext cx="98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Py/SQL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14"/>
          <p:cNvSpPr/>
          <p:nvPr/>
        </p:nvSpPr>
        <p:spPr>
          <a:xfrm>
            <a:off x="2414520" y="4204440"/>
            <a:ext cx="4554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5"/>
          <p:cNvSpPr/>
          <p:nvPr/>
        </p:nvSpPr>
        <p:spPr>
          <a:xfrm>
            <a:off x="4834080" y="2528280"/>
            <a:ext cx="98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Py/SQL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6"/>
          <p:cNvSpPr/>
          <p:nvPr/>
        </p:nvSpPr>
        <p:spPr>
          <a:xfrm>
            <a:off x="4870440" y="3295800"/>
            <a:ext cx="70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17"/>
          <p:cNvSpPr/>
          <p:nvPr/>
        </p:nvSpPr>
        <p:spPr>
          <a:xfrm>
            <a:off x="8578800" y="4494960"/>
            <a:ext cx="1796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Tracking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18"/>
          <p:cNvSpPr/>
          <p:nvPr/>
        </p:nvSpPr>
        <p:spPr>
          <a:xfrm>
            <a:off x="7800840" y="2021040"/>
            <a:ext cx="1199880" cy="528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 flipH="1" flipV="1" rot="5400000">
            <a:off x="7210800" y="2189160"/>
            <a:ext cx="264240" cy="45684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6" name="CustomShape 20"/>
          <p:cNvSpPr/>
          <p:nvPr/>
        </p:nvSpPr>
        <p:spPr>
          <a:xfrm>
            <a:off x="7800840" y="2818080"/>
            <a:ext cx="1199880" cy="528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Products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" name="Graphic 65" descr="Ringer outline"/>
          <p:cNvPicPr/>
          <p:nvPr/>
        </p:nvPicPr>
        <p:blipFill>
          <a:blip r:embed="rId6"/>
          <a:stretch/>
        </p:blipFill>
        <p:spPr>
          <a:xfrm>
            <a:off x="7914240" y="5901840"/>
            <a:ext cx="539280" cy="539280"/>
          </a:xfrm>
          <a:prstGeom prst="rect">
            <a:avLst/>
          </a:prstGeom>
          <a:ln>
            <a:noFill/>
          </a:ln>
        </p:spPr>
      </p:pic>
      <p:sp>
        <p:nvSpPr>
          <p:cNvPr id="108" name="CustomShape 21"/>
          <p:cNvSpPr/>
          <p:nvPr/>
        </p:nvSpPr>
        <p:spPr>
          <a:xfrm>
            <a:off x="8428680" y="5986800"/>
            <a:ext cx="339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SNS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(Future Enhancements)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9282600" y="210096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Generate surrogate 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7846920" y="3516120"/>
            <a:ext cx="1199880" cy="528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Product Category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4"/>
          <p:cNvSpPr/>
          <p:nvPr/>
        </p:nvSpPr>
        <p:spPr>
          <a:xfrm flipH="1" rot="16200000">
            <a:off x="7286760" y="3503160"/>
            <a:ext cx="466560" cy="353160"/>
          </a:xfrm>
          <a:prstGeom prst="bentConnector3">
            <a:avLst>
              <a:gd name="adj1" fmla="val 100986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CustomShape 25"/>
          <p:cNvSpPr/>
          <p:nvPr/>
        </p:nvSpPr>
        <p:spPr>
          <a:xfrm>
            <a:off x="7432200" y="3082680"/>
            <a:ext cx="368280" cy="12240"/>
          </a:xfrm>
          <a:prstGeom prst="bentConnector3">
            <a:avLst>
              <a:gd name="adj1" fmla="val 19008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3" name="Graphic 107" descr="Table outline"/>
          <p:cNvPicPr/>
          <p:nvPr/>
        </p:nvPicPr>
        <p:blipFill>
          <a:blip r:embed="rId7"/>
          <a:stretch/>
        </p:blipFill>
        <p:spPr>
          <a:xfrm>
            <a:off x="7970400" y="5079600"/>
            <a:ext cx="683640" cy="683640"/>
          </a:xfrm>
          <a:prstGeom prst="rect">
            <a:avLst/>
          </a:prstGeom>
          <a:ln>
            <a:noFill/>
          </a:ln>
        </p:spPr>
      </p:pic>
      <p:sp>
        <p:nvSpPr>
          <p:cNvPr id="114" name="CustomShape 26"/>
          <p:cNvSpPr/>
          <p:nvPr/>
        </p:nvSpPr>
        <p:spPr>
          <a:xfrm>
            <a:off x="8726040" y="5296680"/>
            <a:ext cx="3188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External Table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(Later Implementation)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7"/>
          <p:cNvSpPr/>
          <p:nvPr/>
        </p:nvSpPr>
        <p:spPr>
          <a:xfrm>
            <a:off x="9248040" y="2886840"/>
            <a:ext cx="30643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Product Category-Lookup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28"/>
          <p:cNvSpPr/>
          <p:nvPr/>
        </p:nvSpPr>
        <p:spPr>
          <a:xfrm>
            <a:off x="691920" y="2710080"/>
            <a:ext cx="792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RS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Source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CustomShape 29"/>
          <p:cNvSpPr/>
          <p:nvPr/>
        </p:nvSpPr>
        <p:spPr>
          <a:xfrm>
            <a:off x="6714360" y="2753640"/>
            <a:ext cx="794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RS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Target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CustomShape 30"/>
          <p:cNvSpPr/>
          <p:nvPr/>
        </p:nvSpPr>
        <p:spPr>
          <a:xfrm>
            <a:off x="3354480" y="2710080"/>
            <a:ext cx="1078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S3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Data Lake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" name="CustomShape 31"/>
          <p:cNvSpPr/>
          <p:nvPr/>
        </p:nvSpPr>
        <p:spPr>
          <a:xfrm>
            <a:off x="495000" y="5640120"/>
            <a:ext cx="1186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DynamoDB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CustomShape 32"/>
          <p:cNvSpPr/>
          <p:nvPr/>
        </p:nvSpPr>
        <p:spPr>
          <a:xfrm flipV="1">
            <a:off x="9001080" y="552240"/>
            <a:ext cx="475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3"/>
          <p:cNvSpPr/>
          <p:nvPr/>
        </p:nvSpPr>
        <p:spPr>
          <a:xfrm>
            <a:off x="9001080" y="731520"/>
            <a:ext cx="475560" cy="9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4"/>
          <p:cNvSpPr/>
          <p:nvPr/>
        </p:nvSpPr>
        <p:spPr>
          <a:xfrm flipV="1">
            <a:off x="9001080" y="1532520"/>
            <a:ext cx="54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5"/>
          <p:cNvSpPr/>
          <p:nvPr/>
        </p:nvSpPr>
        <p:spPr>
          <a:xfrm>
            <a:off x="8956080" y="3063960"/>
            <a:ext cx="54072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4" name="Table 36"/>
          <p:cNvGraphicFramePr/>
          <p:nvPr/>
        </p:nvGraphicFramePr>
        <p:xfrm>
          <a:off x="278280" y="916200"/>
          <a:ext cx="1954440" cy="1482840"/>
        </p:xfrm>
        <a:graphic>
          <a:graphicData uri="http://schemas.openxmlformats.org/drawingml/2006/table">
            <a:tbl>
              <a:tblPr/>
              <a:tblGrid>
                <a:gridCol w="19548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Category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5" name="Table 37"/>
          <p:cNvGraphicFramePr/>
          <p:nvPr/>
        </p:nvGraphicFramePr>
        <p:xfrm>
          <a:off x="489600" y="5990400"/>
          <a:ext cx="1377720" cy="273240"/>
        </p:xfrm>
        <a:graphic>
          <a:graphicData uri="http://schemas.openxmlformats.org/drawingml/2006/table">
            <a:tbl>
              <a:tblPr/>
              <a:tblGrid>
                <a:gridCol w="13777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6" name="CustomShape 38"/>
          <p:cNvSpPr/>
          <p:nvPr/>
        </p:nvSpPr>
        <p:spPr>
          <a:xfrm>
            <a:off x="3184560" y="394560"/>
            <a:ext cx="16974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Data 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39"/>
          <p:cNvSpPr/>
          <p:nvPr/>
        </p:nvSpPr>
        <p:spPr>
          <a:xfrm>
            <a:off x="3882600" y="3272040"/>
            <a:ext cx="30960" cy="233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0"/>
          <p:cNvSpPr/>
          <p:nvPr/>
        </p:nvSpPr>
        <p:spPr>
          <a:xfrm flipV="1">
            <a:off x="3900240" y="5580720"/>
            <a:ext cx="4087440" cy="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1"/>
          <p:cNvSpPr/>
          <p:nvPr/>
        </p:nvSpPr>
        <p:spPr>
          <a:xfrm>
            <a:off x="9248400" y="161172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Generate surrogate 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42"/>
          <p:cNvSpPr/>
          <p:nvPr/>
        </p:nvSpPr>
        <p:spPr>
          <a:xfrm>
            <a:off x="9282600" y="311292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Generate surrogate 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43"/>
          <p:cNvSpPr/>
          <p:nvPr/>
        </p:nvSpPr>
        <p:spPr>
          <a:xfrm>
            <a:off x="9282600" y="368172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Generate surrogate 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TextShape 44"/>
          <p:cNvSpPr txBox="1"/>
          <p:nvPr/>
        </p:nvSpPr>
        <p:spPr>
          <a:xfrm>
            <a:off x="365760" y="6309360"/>
            <a:ext cx="21945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Lambda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Load-address-to-s3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33" name="TextShape 45"/>
          <p:cNvSpPr txBox="1"/>
          <p:nvPr/>
        </p:nvSpPr>
        <p:spPr>
          <a:xfrm>
            <a:off x="0" y="3256560"/>
            <a:ext cx="25603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Redshift COPY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Load_to_redshift.sql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34" name="TextShape 46"/>
          <p:cNvSpPr txBox="1"/>
          <p:nvPr/>
        </p:nvSpPr>
        <p:spPr>
          <a:xfrm>
            <a:off x="1920240" y="466344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UnloadDynamo.py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TextShape 47"/>
          <p:cNvSpPr txBox="1"/>
          <p:nvPr/>
        </p:nvSpPr>
        <p:spPr>
          <a:xfrm>
            <a:off x="1737360" y="308232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UnloadS3.py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869280" y="1665000"/>
            <a:ext cx="1847520" cy="10778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Orders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622720" y="4532040"/>
            <a:ext cx="1847520" cy="10778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Prod. Category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668640" y="3145680"/>
            <a:ext cx="1847520" cy="10778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Products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037880" y="2606760"/>
            <a:ext cx="1847520" cy="10778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1037880" y="4532040"/>
            <a:ext cx="1847520" cy="10778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 flipV="1">
            <a:off x="1962000" y="3684960"/>
            <a:ext cx="360" cy="8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2" name="CustomShape 7"/>
          <p:cNvSpPr/>
          <p:nvPr/>
        </p:nvSpPr>
        <p:spPr>
          <a:xfrm flipV="1" rot="10800000">
            <a:off x="1962360" y="2203920"/>
            <a:ext cx="1906920" cy="4021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3" name="CustomShape 8"/>
          <p:cNvSpPr/>
          <p:nvPr/>
        </p:nvSpPr>
        <p:spPr>
          <a:xfrm>
            <a:off x="5717520" y="2204280"/>
            <a:ext cx="1874880" cy="9414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4" name="CustomShape 9"/>
          <p:cNvSpPr/>
          <p:nvPr/>
        </p:nvSpPr>
        <p:spPr>
          <a:xfrm>
            <a:off x="3704400" y="549720"/>
            <a:ext cx="24778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01, L1, P1, 10, 1000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01, L2, P4, 50, 500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04, L1, P2, 4, 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8516880" y="3684960"/>
            <a:ext cx="1029600" cy="8467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6" name="CustomShape 11"/>
          <p:cNvSpPr/>
          <p:nvPr/>
        </p:nvSpPr>
        <p:spPr>
          <a:xfrm>
            <a:off x="7656120" y="2067840"/>
            <a:ext cx="2064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P1, --, ---, --, PC1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P2, --, ---, --, PC1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P3, --, ---, --, PC2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869280" y="1665000"/>
            <a:ext cx="1847520" cy="10778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Orders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622720" y="4532040"/>
            <a:ext cx="1847520" cy="10778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Prod. Category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668640" y="3145680"/>
            <a:ext cx="1847520" cy="10778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Products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037880" y="2606760"/>
            <a:ext cx="1847520" cy="10778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1037880" y="4532040"/>
            <a:ext cx="1847520" cy="10778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 flipV="1">
            <a:off x="1962000" y="3684960"/>
            <a:ext cx="360" cy="8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3" name="CustomShape 7"/>
          <p:cNvSpPr/>
          <p:nvPr/>
        </p:nvSpPr>
        <p:spPr>
          <a:xfrm flipV="1" rot="10800000">
            <a:off x="1962360" y="2203920"/>
            <a:ext cx="1906920" cy="4021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4" name="CustomShape 8"/>
          <p:cNvSpPr/>
          <p:nvPr/>
        </p:nvSpPr>
        <p:spPr>
          <a:xfrm>
            <a:off x="5717520" y="2204280"/>
            <a:ext cx="1874880" cy="9414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5" name="CustomShape 9"/>
          <p:cNvSpPr/>
          <p:nvPr/>
        </p:nvSpPr>
        <p:spPr>
          <a:xfrm>
            <a:off x="3704400" y="549720"/>
            <a:ext cx="24778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01, L1, P1, 10, 1000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01, L2, P4, 50, 500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04, L1, P2, 4, 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0"/>
          <p:cNvSpPr/>
          <p:nvPr/>
        </p:nvSpPr>
        <p:spPr>
          <a:xfrm>
            <a:off x="8516880" y="3684960"/>
            <a:ext cx="1029600" cy="8467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7" name="CustomShape 11"/>
          <p:cNvSpPr/>
          <p:nvPr/>
        </p:nvSpPr>
        <p:spPr>
          <a:xfrm>
            <a:off x="7681680" y="2067840"/>
            <a:ext cx="1747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1, P1, ---, --,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2, P2, ---, --,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3, P3, ---, --,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12"/>
          <p:cNvSpPr/>
          <p:nvPr/>
        </p:nvSpPr>
        <p:spPr>
          <a:xfrm>
            <a:off x="10342440" y="4090680"/>
            <a:ext cx="1534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1, PC1, --, 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2, PC2, --, --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149200" y="-1089360"/>
            <a:ext cx="5633640" cy="673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F35C088A31E49AA7A8390BFB5F8B9" ma:contentTypeVersion="13" ma:contentTypeDescription="Create a new document." ma:contentTypeScope="" ma:versionID="b0c5bc06d13dee1dd1de41587ec0f461">
  <xsd:schema xmlns:xsd="http://www.w3.org/2001/XMLSchema" xmlns:xs="http://www.w3.org/2001/XMLSchema" xmlns:p="http://schemas.microsoft.com/office/2006/metadata/properties" xmlns:ns2="8b1a643c-3f26-48b6-8f10-23238e89a2ae" xmlns:ns3="dcca6888-642c-4781-af8c-a288422f8d41" targetNamespace="http://schemas.microsoft.com/office/2006/metadata/properties" ma:root="true" ma:fieldsID="dfe2bb3a11bc5f347b3203ac35048cba" ns2:_="" ns3:_="">
    <xsd:import namespace="8b1a643c-3f26-48b6-8f10-23238e89a2ae"/>
    <xsd:import namespace="dcca6888-642c-4781-af8c-a288422f8d4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Sr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a643c-3f26-48b6-8f10-23238e89a2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ca6888-642c-4781-af8c-a288422f8d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SrNo" ma:index="20" nillable="true" ma:displayName="Sr No" ma:format="Dropdown" ma:internalName="SrNo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rNo xmlns="dcca6888-642c-4781-af8c-a288422f8d41" xsi:nil="true"/>
  </documentManagement>
</p:properties>
</file>

<file path=customXml/itemProps1.xml><?xml version="1.0" encoding="utf-8"?>
<ds:datastoreItem xmlns:ds="http://schemas.openxmlformats.org/officeDocument/2006/customXml" ds:itemID="{C1196BB1-33E2-40BD-8621-C302C4F65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a643c-3f26-48b6-8f10-23238e89a2ae"/>
    <ds:schemaRef ds:uri="dcca6888-642c-4781-af8c-a288422f8d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6DC361-6A76-45A2-86D1-09409CA67A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DDE3-6A21-4580-A769-3A9FC07928AD}">
  <ds:schemaRefs>
    <ds:schemaRef ds:uri="http://schemas.microsoft.com/office/2006/metadata/properties"/>
    <ds:schemaRef ds:uri="http://schemas.microsoft.com/office/infopath/2007/PartnerControls"/>
    <ds:schemaRef ds:uri="dcca6888-642c-4781-af8c-a288422f8d4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2021-02-25T05:14:16Z</dcterms:created>
  <dc:creator>Dilini Pathirana</dc:creator>
  <dc:description/>
  <dc:language>en-US</dc:language>
  <cp:lastModifiedBy/>
  <dcterms:modified xsi:type="dcterms:W3CDTF">2021-07-21T23:56:57Z</dcterms:modified>
  <cp:revision>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0x01010051EF35C088A31E49AA7A8390BFB5F8B9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