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D9C6A7-7B5C-4501-9F42-F3BFF46A2258}" v="31" dt="2025-06-18T15:10:55.5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iggs, Jacob" userId="aefd3584-039a-4a1e-b199-1bf0309a5180" providerId="ADAL" clId="{10D9C6A7-7B5C-4501-9F42-F3BFF46A2258}"/>
    <pc:docChg chg="undo custSel modSld">
      <pc:chgData name="Griggs, Jacob" userId="aefd3584-039a-4a1e-b199-1bf0309a5180" providerId="ADAL" clId="{10D9C6A7-7B5C-4501-9F42-F3BFF46A2258}" dt="2025-06-18T15:11:59.559" v="357" actId="207"/>
      <pc:docMkLst>
        <pc:docMk/>
      </pc:docMkLst>
      <pc:sldChg chg="modSp mod">
        <pc:chgData name="Griggs, Jacob" userId="aefd3584-039a-4a1e-b199-1bf0309a5180" providerId="ADAL" clId="{10D9C6A7-7B5C-4501-9F42-F3BFF46A2258}" dt="2025-06-18T15:11:59.559" v="357" actId="207"/>
        <pc:sldMkLst>
          <pc:docMk/>
          <pc:sldMk cId="1007272875" sldId="256"/>
        </pc:sldMkLst>
        <pc:spChg chg="mod">
          <ac:chgData name="Griggs, Jacob" userId="aefd3584-039a-4a1e-b199-1bf0309a5180" providerId="ADAL" clId="{10D9C6A7-7B5C-4501-9F42-F3BFF46A2258}" dt="2025-06-18T15:11:59.559" v="357" actId="207"/>
          <ac:spMkLst>
            <pc:docMk/>
            <pc:sldMk cId="1007272875" sldId="256"/>
            <ac:spMk id="2" creationId="{8AB961A4-455C-DB75-E91B-F08E382A9CEC}"/>
          </ac:spMkLst>
        </pc:spChg>
        <pc:spChg chg="mod">
          <ac:chgData name="Griggs, Jacob" userId="aefd3584-039a-4a1e-b199-1bf0309a5180" providerId="ADAL" clId="{10D9C6A7-7B5C-4501-9F42-F3BFF46A2258}" dt="2025-06-18T15:11:24.556" v="355" actId="207"/>
          <ac:spMkLst>
            <pc:docMk/>
            <pc:sldMk cId="1007272875" sldId="256"/>
            <ac:spMk id="3" creationId="{C18489C5-3D5A-6202-111C-CB76802AD6D4}"/>
          </ac:spMkLst>
        </pc:spChg>
      </pc:sldChg>
      <pc:sldChg chg="modSp">
        <pc:chgData name="Griggs, Jacob" userId="aefd3584-039a-4a1e-b199-1bf0309a5180" providerId="ADAL" clId="{10D9C6A7-7B5C-4501-9F42-F3BFF46A2258}" dt="2025-06-18T15:09:40.598" v="354"/>
        <pc:sldMkLst>
          <pc:docMk/>
          <pc:sldMk cId="4186375275" sldId="257"/>
        </pc:sldMkLst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4186375275" sldId="257"/>
            <ac:spMk id="2" creationId="{7D82726D-F7E2-BC45-5289-2D3F96A0A694}"/>
          </ac:spMkLst>
        </pc:spChg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4186375275" sldId="257"/>
            <ac:spMk id="3" creationId="{8888A76E-4DC7-48F5-EA1A-73AB57C158F5}"/>
          </ac:spMkLst>
        </pc:spChg>
      </pc:sldChg>
      <pc:sldChg chg="modSp mod">
        <pc:chgData name="Griggs, Jacob" userId="aefd3584-039a-4a1e-b199-1bf0309a5180" providerId="ADAL" clId="{10D9C6A7-7B5C-4501-9F42-F3BFF46A2258}" dt="2025-06-18T15:09:40.598" v="354"/>
        <pc:sldMkLst>
          <pc:docMk/>
          <pc:sldMk cId="503565504" sldId="258"/>
        </pc:sldMkLst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503565504" sldId="258"/>
            <ac:spMk id="2" creationId="{2834413D-1953-F28A-7542-C4252A08C6BE}"/>
          </ac:spMkLst>
        </pc:spChg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503565504" sldId="258"/>
            <ac:spMk id="3" creationId="{2A7AEE33-8B80-0FC9-72D7-31BC30676E71}"/>
          </ac:spMkLst>
        </pc:spChg>
      </pc:sldChg>
      <pc:sldChg chg="modSp mod">
        <pc:chgData name="Griggs, Jacob" userId="aefd3584-039a-4a1e-b199-1bf0309a5180" providerId="ADAL" clId="{10D9C6A7-7B5C-4501-9F42-F3BFF46A2258}" dt="2025-06-18T15:09:40.598" v="354"/>
        <pc:sldMkLst>
          <pc:docMk/>
          <pc:sldMk cId="1142657535" sldId="259"/>
        </pc:sldMkLst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1142657535" sldId="259"/>
            <ac:spMk id="2" creationId="{B7457FAB-1A65-664C-7677-547DE2C03AE4}"/>
          </ac:spMkLst>
        </pc:spChg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1142657535" sldId="259"/>
            <ac:spMk id="3" creationId="{4662CF56-C23E-130F-CC7E-BDE07B31D936}"/>
          </ac:spMkLst>
        </pc:spChg>
      </pc:sldChg>
      <pc:sldChg chg="modSp mod">
        <pc:chgData name="Griggs, Jacob" userId="aefd3584-039a-4a1e-b199-1bf0309a5180" providerId="ADAL" clId="{10D9C6A7-7B5C-4501-9F42-F3BFF46A2258}" dt="2025-06-18T15:09:40.598" v="354"/>
        <pc:sldMkLst>
          <pc:docMk/>
          <pc:sldMk cId="2793583756" sldId="260"/>
        </pc:sldMkLst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2793583756" sldId="260"/>
            <ac:spMk id="2" creationId="{0D974631-2260-E445-BCB3-2673D3A411A4}"/>
          </ac:spMkLst>
        </pc:spChg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2793583756" sldId="260"/>
            <ac:spMk id="3" creationId="{B5D45212-B175-121D-3624-18683B474D20}"/>
          </ac:spMkLst>
        </pc:spChg>
      </pc:sldChg>
      <pc:sldChg chg="modSp">
        <pc:chgData name="Griggs, Jacob" userId="aefd3584-039a-4a1e-b199-1bf0309a5180" providerId="ADAL" clId="{10D9C6A7-7B5C-4501-9F42-F3BFF46A2258}" dt="2025-06-18T15:09:40.598" v="354"/>
        <pc:sldMkLst>
          <pc:docMk/>
          <pc:sldMk cId="919963925" sldId="261"/>
        </pc:sldMkLst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919963925" sldId="261"/>
            <ac:spMk id="2" creationId="{079A1EDC-C74F-598D-DE18-D17079E88BD1}"/>
          </ac:spMkLst>
        </pc:spChg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919963925" sldId="261"/>
            <ac:spMk id="3" creationId="{23DD86C5-AEC3-ECC3-A91A-DAE76DBC8E1E}"/>
          </ac:spMkLst>
        </pc:spChg>
      </pc:sldChg>
      <pc:sldChg chg="modSp mod">
        <pc:chgData name="Griggs, Jacob" userId="aefd3584-039a-4a1e-b199-1bf0309a5180" providerId="ADAL" clId="{10D9C6A7-7B5C-4501-9F42-F3BFF46A2258}" dt="2025-06-18T15:09:40.598" v="354"/>
        <pc:sldMkLst>
          <pc:docMk/>
          <pc:sldMk cId="3860483580" sldId="262"/>
        </pc:sldMkLst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3860483580" sldId="262"/>
            <ac:spMk id="2" creationId="{53FE4500-2038-C182-C6C2-128E9C376924}"/>
          </ac:spMkLst>
        </pc:spChg>
        <pc:spChg chg="mod">
          <ac:chgData name="Griggs, Jacob" userId="aefd3584-039a-4a1e-b199-1bf0309a5180" providerId="ADAL" clId="{10D9C6A7-7B5C-4501-9F42-F3BFF46A2258}" dt="2025-06-18T15:05:05.120" v="350" actId="27636"/>
          <ac:spMkLst>
            <pc:docMk/>
            <pc:sldMk cId="3860483580" sldId="262"/>
            <ac:spMk id="3" creationId="{42866C60-3540-F1AF-3C9B-1031B54257E5}"/>
          </ac:spMkLst>
        </pc:spChg>
      </pc:sldChg>
      <pc:sldChg chg="addSp delSp modSp mod">
        <pc:chgData name="Griggs, Jacob" userId="aefd3584-039a-4a1e-b199-1bf0309a5180" providerId="ADAL" clId="{10D9C6A7-7B5C-4501-9F42-F3BFF46A2258}" dt="2025-06-18T15:09:40.598" v="354"/>
        <pc:sldMkLst>
          <pc:docMk/>
          <pc:sldMk cId="4239325480" sldId="263"/>
        </pc:sldMkLst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4239325480" sldId="263"/>
            <ac:spMk id="2" creationId="{9388047B-6C3F-8591-27B0-798C4233C9A7}"/>
          </ac:spMkLst>
        </pc:spChg>
        <pc:spChg chg="add del mod">
          <ac:chgData name="Griggs, Jacob" userId="aefd3584-039a-4a1e-b199-1bf0309a5180" providerId="ADAL" clId="{10D9C6A7-7B5C-4501-9F42-F3BFF46A2258}" dt="2025-06-18T15:09:40.598" v="354"/>
          <ac:spMkLst>
            <pc:docMk/>
            <pc:sldMk cId="4239325480" sldId="263"/>
            <ac:spMk id="3" creationId="{CE2E3B3B-5884-0329-61C3-45D8A5EB41ED}"/>
          </ac:spMkLst>
        </pc:spChg>
      </pc:sldChg>
      <pc:sldChg chg="modSp mod">
        <pc:chgData name="Griggs, Jacob" userId="aefd3584-039a-4a1e-b199-1bf0309a5180" providerId="ADAL" clId="{10D9C6A7-7B5C-4501-9F42-F3BFF46A2258}" dt="2025-06-18T15:09:40.598" v="354"/>
        <pc:sldMkLst>
          <pc:docMk/>
          <pc:sldMk cId="2752487973" sldId="264"/>
        </pc:sldMkLst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2752487973" sldId="264"/>
            <ac:spMk id="2" creationId="{742A47E7-55C0-292F-03F9-9B05933655C9}"/>
          </ac:spMkLst>
        </pc:spChg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2752487973" sldId="264"/>
            <ac:spMk id="3" creationId="{E0FE54C4-B821-7B4D-EC15-97560F0D7F74}"/>
          </ac:spMkLst>
        </pc:spChg>
      </pc:sldChg>
      <pc:sldChg chg="modSp mod">
        <pc:chgData name="Griggs, Jacob" userId="aefd3584-039a-4a1e-b199-1bf0309a5180" providerId="ADAL" clId="{10D9C6A7-7B5C-4501-9F42-F3BFF46A2258}" dt="2025-06-18T15:09:40.598" v="354"/>
        <pc:sldMkLst>
          <pc:docMk/>
          <pc:sldMk cId="2184645372" sldId="265"/>
        </pc:sldMkLst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2184645372" sldId="265"/>
            <ac:spMk id="2" creationId="{1583752C-F47C-E531-A770-6A554183B8D5}"/>
          </ac:spMkLst>
        </pc:spChg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2184645372" sldId="265"/>
            <ac:spMk id="3" creationId="{2BBD9447-D285-413F-7A14-D265F882B37D}"/>
          </ac:spMkLst>
        </pc:spChg>
      </pc:sldChg>
      <pc:sldChg chg="modSp mod">
        <pc:chgData name="Griggs, Jacob" userId="aefd3584-039a-4a1e-b199-1bf0309a5180" providerId="ADAL" clId="{10D9C6A7-7B5C-4501-9F42-F3BFF46A2258}" dt="2025-06-18T15:09:40.598" v="354"/>
        <pc:sldMkLst>
          <pc:docMk/>
          <pc:sldMk cId="1655160675" sldId="266"/>
        </pc:sldMkLst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1655160675" sldId="266"/>
            <ac:spMk id="2" creationId="{E878776E-9E7F-B471-CE4D-C0DFCF927C96}"/>
          </ac:spMkLst>
        </pc:spChg>
        <pc:spChg chg="mod">
          <ac:chgData name="Griggs, Jacob" userId="aefd3584-039a-4a1e-b199-1bf0309a5180" providerId="ADAL" clId="{10D9C6A7-7B5C-4501-9F42-F3BFF46A2258}" dt="2025-06-18T15:09:40.598" v="354"/>
          <ac:spMkLst>
            <pc:docMk/>
            <pc:sldMk cId="1655160675" sldId="266"/>
            <ac:spMk id="3" creationId="{A761F2BF-F662-8666-EBC4-47C4C3B115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0269B-69EE-447B-B636-E53951AC8321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25BAD1-2291-408B-9455-CC95D70DE0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969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25BAD1-2291-408B-9455-CC95D70DE0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71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14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7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61116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041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949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017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44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486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647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79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29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42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38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93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75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C39C2-95FD-4876-BEBB-800CCDD09C5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4D75A5-5497-4629-B174-2BE15862EC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2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61A4-455C-DB75-E91B-F08E382A9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0374" y="481781"/>
            <a:ext cx="9517626" cy="302818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Sprint Review and Retrospective &amp; Agile vs. Waterfall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489C5-3D5A-6202-111C-CB76802AD6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Comparative Analysis of Agile Methodology for SNHU Travel</a:t>
            </a:r>
          </a:p>
          <a:p>
            <a:endParaRPr lang="en-US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Jacob Griggs</a:t>
            </a:r>
          </a:p>
          <a:p>
            <a:r>
              <a:rPr lang="en-US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06/16/2025</a:t>
            </a:r>
          </a:p>
        </p:txBody>
      </p:sp>
    </p:spTree>
    <p:extLst>
      <p:ext uri="{BB962C8B-B14F-4D97-AF65-F5344CB8AC3E}">
        <p14:creationId xmlns:p14="http://schemas.microsoft.com/office/powerpoint/2010/main" val="1007272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57FAB-1A65-664C-7677-547DE2C0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Between Agile &amp;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2CF56-C23E-130F-CC7E-BDE07B31D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project complexity, stakeholder involvement, flexibility needs</a:t>
            </a:r>
          </a:p>
          <a:p>
            <a:r>
              <a:rPr lang="en-US" dirty="0"/>
              <a:t>SNHU Travel benefited from Agile due to evolving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657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4631-2260-E445-BCB3-2673D3A41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Conclusion &amp; Takeaways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45212-B175-121D-3624-18683B474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fosters collaboration, adaptability, and efficiency</a:t>
            </a:r>
          </a:p>
          <a:p>
            <a:r>
              <a:rPr lang="en-US" dirty="0"/>
              <a:t>Waterfall suits predictable projects with clear scope</a:t>
            </a:r>
          </a:p>
          <a:p>
            <a:r>
              <a:rPr lang="en-US" dirty="0"/>
              <a:t>SNHU Travel demonstrated Agile’s strengths in rapid iteration</a:t>
            </a:r>
          </a:p>
        </p:txBody>
      </p:sp>
    </p:spTree>
    <p:extLst>
      <p:ext uri="{BB962C8B-B14F-4D97-AF65-F5344CB8AC3E}">
        <p14:creationId xmlns:p14="http://schemas.microsoft.com/office/powerpoint/2010/main" val="2793583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2726D-F7E2-BC45-5289-2D3F96A0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A76E-4DC7-48F5-EA1A-73AB57C15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 is an iterative approach to software development</a:t>
            </a:r>
          </a:p>
          <a:p>
            <a:r>
              <a:rPr lang="en-US" dirty="0"/>
              <a:t>Emphasizes collaboration, flexibility, and continuous improvement</a:t>
            </a:r>
          </a:p>
          <a:p>
            <a:r>
              <a:rPr lang="en-US" dirty="0"/>
              <a:t>Facilitates rapid adaptation to changing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75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1EDC-C74F-598D-DE18-D17079E88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Scrum-Agile Roles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86C5-AEC3-ECC3-A91A-DAE76DBC8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Master: Facilitates Agile ceremonies, removes blockers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Product Owner: Manages backlog and stakeholder priorities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Development Team: Implements and delivers valuable increments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Stakeholders: Provide feedback and direction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63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4500-2038-C182-C6C2-128E9C37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Scrum-Agile Development Phases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66C60-3540-F1AF-3C9B-1031B5425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Concept &amp; Initiation: Define project vision and scope</a:t>
            </a:r>
            <a:br>
              <a:rPr lang="en-US" dirty="0"/>
            </a:br>
            <a:endParaRPr lang="en-US" dirty="0"/>
          </a:p>
          <a:p>
            <a:r>
              <a:rPr lang="en-US" dirty="0"/>
              <a:t>Sprint Planning: Prioritize backlog items for iteration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Development &amp; Implementation: Build and refine product increments</a:t>
            </a:r>
            <a:br>
              <a:rPr lang="en-US" dirty="0"/>
            </a:br>
            <a:endParaRPr lang="en-US" dirty="0"/>
          </a:p>
          <a:p>
            <a:r>
              <a:rPr lang="en-US" dirty="0"/>
              <a:t> Testing &amp; Review: Ensure functionality through continuous testing</a:t>
            </a:r>
            <a:br>
              <a:rPr lang="en-US" dirty="0"/>
            </a:br>
            <a:endParaRPr lang="en-US" dirty="0"/>
          </a:p>
          <a:p>
            <a:r>
              <a:rPr lang="en-US" dirty="0"/>
              <a:t>Deployment &amp; Delivery: Release iterations for stakeholder feedback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48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047B-6C3F-8591-27B0-798C4233C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Completing 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E3B3B-5884-0329-61C3-45D8A5EB4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ensures iterative development of user stories</a:t>
            </a:r>
          </a:p>
          <a:p>
            <a:r>
              <a:rPr lang="en-US" dirty="0"/>
              <a:t>Sprint planning helps prioritize key features</a:t>
            </a:r>
          </a:p>
          <a:p>
            <a:r>
              <a:rPr lang="en-US" dirty="0"/>
              <a:t>Example: Dynamic search feature implemented through backlog refinement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325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A47E7-55C0-292F-03F9-9B0593365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Interruptions in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E54C4-B821-7B4D-EC15-97560F0D7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Agile adapts to scope changes effectively</a:t>
            </a:r>
          </a:p>
          <a:p>
            <a:r>
              <a:rPr lang="en-US" dirty="0"/>
              <a:t>Example: Adjusting SNHU Travel’s filtering options mid-sprint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48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3752C-F47C-E531-A770-6A554183B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228600" marR="0" lvl="0" indent="-228600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tabLst/>
              <a:defRPr/>
            </a:pPr>
            <a:r>
              <a:rPr kumimoji="0" lang="en-US" sz="4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Communication in Agile Teams</a:t>
            </a: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b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D9447-D285-413F-7A14-D265F882B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Effective tools: Slack, Jira, Confluence </a:t>
            </a:r>
          </a:p>
          <a:p>
            <a:r>
              <a:rPr lang="en-US" dirty="0"/>
              <a:t>Sample stand-up update:</a:t>
            </a:r>
            <a:br>
              <a:rPr lang="en-US" dirty="0"/>
            </a:br>
            <a:r>
              <a:rPr lang="en-US" dirty="0"/>
              <a:t>"Yesterday, I completed API integration for the booking system. Today, I will refine UI elements. No blockers at the moment."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45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776E-9E7F-B471-CE4D-C0DFCF92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Tools in Scrum-Agile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1F2BF-F662-8666-EBC4-47C4C3B1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Jira for sprint tracking</a:t>
            </a:r>
          </a:p>
          <a:p>
            <a:r>
              <a:rPr lang="en-US" dirty="0"/>
              <a:t>Confluence for documentation</a:t>
            </a:r>
          </a:p>
          <a:p>
            <a:r>
              <a:rPr lang="en-US" dirty="0"/>
              <a:t>Retrospectives for continuous process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60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4413D-1953-F28A-7542-C4252A08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Agile vs. Waterfall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AEE33-8B80-0FC9-72D7-31BC3067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Agile:</a:t>
            </a:r>
          </a:p>
          <a:p>
            <a:pPr marL="0" indent="0">
              <a:buNone/>
            </a:pPr>
            <a:r>
              <a:rPr lang="en-US" b="1" dirty="0"/>
              <a:t>	Flexible and iterative</a:t>
            </a:r>
            <a:br>
              <a:rPr lang="en-US" b="1" dirty="0"/>
            </a:br>
            <a:r>
              <a:rPr lang="en-US" b="1" dirty="0"/>
              <a:t>	Continuous feedback loop</a:t>
            </a:r>
          </a:p>
          <a:p>
            <a:pPr marL="0" indent="0">
              <a:buNone/>
            </a:pPr>
            <a:r>
              <a:rPr lang="en-US" b="1" dirty="0"/>
              <a:t>	Adaptability to scope changes</a:t>
            </a:r>
          </a:p>
          <a:p>
            <a:r>
              <a:rPr lang="en-US" b="1" dirty="0"/>
              <a:t>Waterfall:</a:t>
            </a:r>
            <a:br>
              <a:rPr lang="en-US" b="1" dirty="0"/>
            </a:br>
            <a:r>
              <a:rPr lang="en-US" b="1" dirty="0"/>
              <a:t>	Linear, phase-by-phase development</a:t>
            </a:r>
            <a:br>
              <a:rPr lang="en-US" b="1" dirty="0"/>
            </a:br>
            <a:r>
              <a:rPr lang="en-US" b="1" dirty="0"/>
              <a:t>	 Predictable structure</a:t>
            </a:r>
            <a:br>
              <a:rPr lang="en-US" b="1" dirty="0"/>
            </a:br>
            <a:r>
              <a:rPr lang="en-US" b="1" dirty="0"/>
              <a:t>	Requires completed phases before moving forward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655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rgbClr val="BFBFBF"/>
      </a:lt1>
      <a:dk2>
        <a:srgbClr val="2C3C43"/>
      </a:dk2>
      <a:lt2>
        <a:srgbClr val="BFBFBF"/>
      </a:lt2>
      <a:accent1>
        <a:srgbClr val="0000FF"/>
      </a:accent1>
      <a:accent2>
        <a:srgbClr val="0000FF"/>
      </a:accent2>
      <a:accent3>
        <a:srgbClr val="0000FF"/>
      </a:accent3>
      <a:accent4>
        <a:srgbClr val="0000FF"/>
      </a:accent4>
      <a:accent5>
        <a:srgbClr val="0000FF"/>
      </a:accent5>
      <a:accent6>
        <a:srgbClr val="0000FF"/>
      </a:accent6>
      <a:hlink>
        <a:srgbClr val="0000FF"/>
      </a:hlink>
      <a:folHlink>
        <a:srgbClr val="0000FF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2910</TotalTime>
  <Words>339</Words>
  <Application>Microsoft Office PowerPoint</Application>
  <PresentationFormat>Widescreen</PresentationFormat>
  <Paragraphs>47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Times New Roman</vt:lpstr>
      <vt:lpstr>Trebuchet MS</vt:lpstr>
      <vt:lpstr>Wingdings 3</vt:lpstr>
      <vt:lpstr>Facet</vt:lpstr>
      <vt:lpstr>Sprint Review and Retrospective &amp; Agile vs. Waterfall  </vt:lpstr>
      <vt:lpstr>Agile Overview</vt:lpstr>
      <vt:lpstr> Scrum-Agile Roles </vt:lpstr>
      <vt:lpstr>Scrum-Agile Development Phases </vt:lpstr>
      <vt:lpstr>Completing User Stories</vt:lpstr>
      <vt:lpstr>Handling Interruptions in Agile</vt:lpstr>
      <vt:lpstr>Communication in Agile Teams  </vt:lpstr>
      <vt:lpstr>Organizational Tools in Scrum-Agile</vt:lpstr>
      <vt:lpstr>Comparing Agile vs. Waterfall</vt:lpstr>
      <vt:lpstr>Choosing Between Agile &amp; Waterfall</vt:lpstr>
      <vt:lpstr>Conclusion &amp; Takeaways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Griggs, Jacob</dc:creator>
  <cp:lastModifiedBy>Griggs, Jacob</cp:lastModifiedBy>
  <cp:revision>1</cp:revision>
  <dcterms:created xsi:type="dcterms:W3CDTF">2025-06-16T14:41:09Z</dcterms:created>
  <dcterms:modified xsi:type="dcterms:W3CDTF">2025-06-18T15:12:08Z</dcterms:modified>
</cp:coreProperties>
</file>