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E15FD9B-ABE1-4A27-AB53-CA4A08A1ED6A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84C4DB2-6EB6-4913-8BAB-4F729A6619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OC LAB </a:t>
            </a:r>
            <a:br>
              <a:rPr lang="en-US" dirty="0" smtClean="0"/>
            </a:br>
            <a:r>
              <a:rPr lang="en-US" dirty="0" smtClean="0"/>
              <a:t>EXPERIMENT-2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</a:t>
            </a:r>
          </a:p>
          <a:p>
            <a:r>
              <a:rPr lang="en-US" dirty="0" smtClean="0"/>
              <a:t>-YASH GUPTA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872">
            <a:off x="937208" y="4287300"/>
            <a:ext cx="1675344" cy="11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98389" y="2971800"/>
            <a:ext cx="1888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AGRA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1772" y="327565"/>
            <a:ext cx="130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 THIS IS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9610" y="838200"/>
            <a:ext cx="4206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YASH GUPTA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0559" y="2762774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15" y="4038600"/>
            <a:ext cx="3894470" cy="21535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921978" y="1676400"/>
            <a:ext cx="48856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S20200010234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4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457200"/>
            <a:ext cx="297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CURRENTLY STUDDYING 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7704" y="1219200"/>
            <a:ext cx="3988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IIIT SRI 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2" y="3200400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7467600" cy="39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THIS IS MY ASSIGNMENT ON THE TOPIC:-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LEARNING </a:t>
            </a:r>
            <a:r>
              <a:rPr lang="en-US" sz="3200" u="sng" dirty="0" smtClean="0">
                <a:solidFill>
                  <a:schemeClr val="bg1"/>
                </a:solidFill>
              </a:rPr>
              <a:t>MS OFFICE POWER POINT</a:t>
            </a:r>
            <a:endParaRPr lang="en-US" sz="3200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70789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 MS OFFICE WE CAN DO FOLLOWING THINGS:-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ADD IMAGES,TEXT, SHAPES, TABLES, ETC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ADD ANIMATIONS TO TEXT, IMAGES, SHAPES ETC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ADD TRANSITION TO SLIDES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34177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ADVANTAGES OF MS POWER POINT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38388"/>
            <a:ext cx="6477000" cy="3951337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MODIFY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HUGE AUDIENCE SIZE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PRESENT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AND MANY MORE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DOWNLOAD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CREATE</a:t>
            </a:r>
          </a:p>
        </p:txBody>
      </p:sp>
    </p:spTree>
    <p:extLst>
      <p:ext uri="{BB962C8B-B14F-4D97-AF65-F5344CB8AC3E}">
        <p14:creationId xmlns:p14="http://schemas.microsoft.com/office/powerpoint/2010/main" val="2979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DISADVANTAGES </a:t>
            </a:r>
            <a:r>
              <a:rPr lang="en-US" sz="3600" dirty="0">
                <a:solidFill>
                  <a:schemeClr val="bg1"/>
                </a:solidFill>
              </a:rPr>
              <a:t>OF MS POWER POINT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667000"/>
            <a:ext cx="6400800" cy="3322725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REPLACES POWER POINTLESS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OVERSIMPLIFICATION OF TOPIC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FEATURE ABUNDANCE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REPLACES PLANNING AND PREPERATION</a:t>
            </a:r>
          </a:p>
        </p:txBody>
      </p:sp>
    </p:spTree>
    <p:extLst>
      <p:ext uri="{BB962C8B-B14F-4D97-AF65-F5344CB8AC3E}">
        <p14:creationId xmlns:p14="http://schemas.microsoft.com/office/powerpoint/2010/main" val="10403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041440" cy="144267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22" y="2895600"/>
            <a:ext cx="449252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65</TotalTime>
  <Words>109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Sketchbook</vt:lpstr>
      <vt:lpstr>OC LAB  EXPERIMENT-2</vt:lpstr>
      <vt:lpstr>PowerPoint Presentation</vt:lpstr>
      <vt:lpstr>PowerPoint Presentation</vt:lpstr>
      <vt:lpstr>PowerPoint Presentation</vt:lpstr>
      <vt:lpstr>ADVANTAGES OF MS POWER POINT</vt:lpstr>
      <vt:lpstr>DISADVANTAGES OF MS POWER POINT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LAB  EXPERIMENT-2</dc:title>
  <dc:creator>ASUS</dc:creator>
  <cp:lastModifiedBy>ASUS</cp:lastModifiedBy>
  <cp:revision>7</cp:revision>
  <dcterms:created xsi:type="dcterms:W3CDTF">2021-01-01T09:15:09Z</dcterms:created>
  <dcterms:modified xsi:type="dcterms:W3CDTF">2021-01-01T11:06:51Z</dcterms:modified>
</cp:coreProperties>
</file>