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62" r:id="rId7"/>
    <p:sldId id="266" r:id="rId8"/>
    <p:sldId id="263" r:id="rId9"/>
    <p:sldId id="265" r:id="rId10"/>
    <p:sldId id="271" r:id="rId11"/>
    <p:sldId id="270" r:id="rId12"/>
    <p:sldId id="275" r:id="rId13"/>
    <p:sldId id="273" r:id="rId14"/>
    <p:sldId id="277" r:id="rId15"/>
    <p:sldId id="27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5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93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85ABF5-CB1E-425D-AF01-F7D9E44D4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1BFC78-E6DB-4BE2-85B9-A3E49F735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E332FE-70A7-4DE3-A962-C6CE7240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pPr/>
              <a:t>22/09/17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4C529A-86A6-4734-BC9A-55763A16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A8EDC-6C7B-48F3-AB75-C1EDF958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390764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F93774-34BE-4636-9630-3CFC1469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E955FD-64E7-4527-9188-0715830D8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21A674-DFE9-45A7-9628-D123A6C8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pPr/>
              <a:t>22/09/17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1BA0BC-9036-4108-9BD8-8D8A7EEF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048575-2501-4FA5-8147-BD9E6B9E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218984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BC77DD5-8C0A-46B6-865D-E0ECD3D13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4B0C3B7-17E4-4687-A92E-B1918069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A1806D-C0E6-4AC2-B379-A242FD4E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pPr/>
              <a:t>22/09/17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ECB19B-C84E-4F52-A3C7-5657ABD9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CDD80D-C64B-4A92-8153-63AE689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417281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92CC7-7DEF-4446-B8E9-749F9064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689E20-5C31-4EF2-9E47-2BF8D9E2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285A25-02AB-4366-8BA8-AB680D34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pPr/>
              <a:t>22/09/17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4BA90E-6254-46FE-878D-4E192A76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B4CA71-243F-4FD7-BF2E-0F8605D7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192417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85BDC3-B35C-4A87-BB8F-2ED3CA9A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7225C5-0F82-4A25-86A4-39FF15E1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D8BD2C-792F-49BE-9DF1-C8EC4AFF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pPr/>
              <a:t>22/09/17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C9ECF6-7418-423F-8425-3D2C2343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BC79AA-2911-4091-A89E-0FA4A30F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32607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82AC7F-749C-4CE5-A321-C4AEB951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3F84F6-1C0A-4203-B517-FCA47276A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886E73-4E62-4FE8-A7A5-146C5AD6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197E61-C2A5-4EF1-948E-A8E8A72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pPr/>
              <a:t>22/09/17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887471-AF23-48B5-A927-B215BA34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11CB8E-07DA-4A11-8879-A0509B8E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265178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35078-1722-4FDA-815F-98B6C7D9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AAF61D-B9E0-4462-9A22-3A341C28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1A60D7-624B-42A9-BB8B-7488952B0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79F52C0-A9DD-4D7D-AE6E-18F5A4C0C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BCFD8C5-7D96-42CA-B2A2-F99961F4E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7990716-A325-4BA9-A721-EA19D57C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pPr/>
              <a:t>22/09/17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97EFC65-757C-48DB-99D5-D6E86964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6D8E140-56E0-4501-99A7-CBB184F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24063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00252A-A434-4BE0-B957-E786A84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267208D-64D9-4146-B927-36A11052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pPr/>
              <a:t>22/09/17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2718B2-86B1-4148-B13E-FE744C76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DA9D2-DF8B-4A95-A9DB-54C8A6E0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2390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5422018-3AD4-414A-8162-7BDBDDB8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pPr/>
              <a:t>22/09/17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A5B41F-8737-4301-8573-603E616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BA8ACF-7099-43BC-9A25-A3DC8940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70368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E5027F-29EF-4924-8C31-2624D772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6C483D-CB08-4D2C-9C0B-70602E75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C00E873-E780-46F3-9475-27553D92A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639F25-717E-4E6F-8F26-E8294D0B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pPr/>
              <a:t>22/09/17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387C6B-A38C-4901-902A-80C580BB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8CE068-22BF-4A1C-87F4-1791D1FE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35101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F6C865-C9C7-4592-9697-E41D3517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C766F02-D9DA-4EB6-8F29-F4A66FA9B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5E0DFF-79CE-4EC4-A98E-C7D933B16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0565293-3CA0-4D73-AC02-F4ADAE1A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pPr/>
              <a:t>22/09/17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3273C5-0EFF-4DEA-9CE5-C689BB9B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C016B7-7F3E-4033-884D-3311917A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187140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6AACDFA-EF58-4E6D-8294-DA3D46AE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7B63C4-913D-46E5-A1E0-42EFC4A7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F2C5BB-2981-4B13-AC16-C6832EF8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2A2B-B77C-47A2-BEF7-FD0BF65ED261}" type="datetimeFigureOut">
              <a:rPr lang="en-IE" smtClean="0"/>
              <a:pPr/>
              <a:t>22/09/17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E882FA-F25F-44C0-9AD4-EB334CF80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DBCC0C-C8C8-41F7-8928-569F20737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21AB-FB2D-4AEB-A490-A03FC12441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3231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murt/CA-ASP.NET-MVC-Project" TargetMode="External"/><Relationship Id="rId2" Type="http://schemas.openxmlformats.org/officeDocument/2006/relationships/hyperlink" Target="http://jimsgym.azurewebsites.net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4991D3-52E5-495D-870A-59EFBE21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454" y="2722563"/>
            <a:ext cx="9144000" cy="2387600"/>
          </a:xfrm>
        </p:spPr>
        <p:txBody>
          <a:bodyPr/>
          <a:lstStyle/>
          <a:p>
            <a:r>
              <a:rPr lang="en-IE" dirty="0"/>
              <a:t>Jim’s Gym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731CB6-6726-44CF-B22E-390032507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454" y="5202238"/>
            <a:ext cx="9144000" cy="1655762"/>
          </a:xfrm>
        </p:spPr>
        <p:txBody>
          <a:bodyPr/>
          <a:lstStyle/>
          <a:p>
            <a:r>
              <a:rPr lang="en-IE" dirty="0"/>
              <a:t>CA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8075" y="5709745"/>
            <a:ext cx="1784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Martin McCarthy</a:t>
            </a:r>
          </a:p>
          <a:p>
            <a:r>
              <a:rPr lang="en-IE" dirty="0" smtClean="0"/>
              <a:t>Carl Taylor</a:t>
            </a:r>
          </a:p>
          <a:p>
            <a:r>
              <a:rPr lang="en-US" dirty="0" smtClean="0"/>
              <a:t>Felix Ogiehor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68" y="0"/>
            <a:ext cx="12193168" cy="389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8537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The ERD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14506" y="1825625"/>
            <a:ext cx="516298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6538" y="3762703"/>
            <a:ext cx="1597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Planning the structure of foreign keys was the most important part. We figured this out towards the end!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91559" y="3520966"/>
            <a:ext cx="1397875" cy="11456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95490" y="688427"/>
            <a:ext cx="1597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We created the trainer table first as this required no foreign keys. Then we worked backwards from there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29906" y="3005960"/>
            <a:ext cx="2312272" cy="14294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Dynamic Web Pages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2450894"/>
            <a:ext cx="5181600" cy="31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6200000" flipV="1">
            <a:off x="3363308" y="4981903"/>
            <a:ext cx="1608086" cy="5150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351" y="6074979"/>
            <a:ext cx="537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Lists are dynamically generated using the SQL Database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057005"/>
            <a:ext cx="5181600" cy="388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5400000">
            <a:off x="9165020" y="1792013"/>
            <a:ext cx="1066800" cy="27852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85434" y="189187"/>
            <a:ext cx="224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When a member creates a booking, we grab there session email and the information from the class they selected, from the database and populate our new booking record.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027A42-53D2-4E17-B941-7B90075EF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XML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9D8A30-85B0-4450-9409-0E0BC6170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Felix Ogiehor </a:t>
            </a:r>
            <a:r>
              <a:rPr lang="en-IE" dirty="0" smtClean="0"/>
              <a:t>+ Carl Taylor</a:t>
            </a:r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343305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XML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80252"/>
            <a:ext cx="5181600" cy="384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659617" y="2125197"/>
            <a:ext cx="403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0262" y="3717378"/>
            <a:ext cx="42005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6200000" flipV="1">
            <a:off x="3720663" y="5055476"/>
            <a:ext cx="693687" cy="2942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10226567" y="3100551"/>
            <a:ext cx="420414" cy="3573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9869215" y="3888827"/>
            <a:ext cx="662153" cy="3573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31366" y="3520965"/>
            <a:ext cx="1450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The text is saved to an xml. This xml file is then read to our Nutrition Page.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904592" y="5680842"/>
            <a:ext cx="2249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A member can add their own nutritional blog post to our site. This dynamically uses their logged in session to grab their first and last name.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XML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802" y="1825625"/>
            <a:ext cx="499039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14240" y="3408761"/>
            <a:ext cx="5181600" cy="70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7939144" y="4130937"/>
            <a:ext cx="881758" cy="7264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5238977" y="2571077"/>
            <a:ext cx="2054709" cy="11940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06870" y="5011827"/>
            <a:ext cx="415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is then stored in an xml document to be extracted by the admin.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58809" y="1818599"/>
            <a:ext cx="415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Any visitor to the site can initially send a message with these given details.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Access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dirty="0" smtClean="0"/>
              <a:t>On The Cloud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http://jimsgym.azurewebsites.net/</a:t>
            </a:r>
            <a:endParaRPr lang="en-US" dirty="0" smtClean="0"/>
          </a:p>
          <a:p>
            <a:endParaRPr lang="en-IE" dirty="0" smtClean="0"/>
          </a:p>
          <a:p>
            <a:r>
              <a:rPr lang="en-IE" dirty="0" smtClean="0"/>
              <a:t>Uploaded using azure.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E" dirty="0" smtClean="0"/>
              <a:t>On </a:t>
            </a:r>
            <a:r>
              <a:rPr lang="en-IE" dirty="0" err="1" smtClean="0"/>
              <a:t>Github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github.com/Madmurt/CA-ASP.NET-MVC-Project</a:t>
            </a:r>
            <a:endParaRPr lang="en-US" dirty="0" smtClean="0"/>
          </a:p>
          <a:p>
            <a:endParaRPr lang="en-IE" dirty="0" smtClean="0"/>
          </a:p>
          <a:p>
            <a:r>
              <a:rPr lang="en-IE" dirty="0" smtClean="0"/>
              <a:t>Continuously worked on and integrated.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618FC4-7B66-4A39-A21C-558FDE997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979" y="418169"/>
            <a:ext cx="9144000" cy="2387600"/>
          </a:xfrm>
        </p:spPr>
        <p:txBody>
          <a:bodyPr/>
          <a:lstStyle/>
          <a:p>
            <a:r>
              <a:rPr lang="en-IE" dirty="0"/>
              <a:t>Any Questions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848" y="3297292"/>
            <a:ext cx="117062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9759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647E3-C736-49E0-A42A-66F88F1D4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The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2D8F97-B6F0-4709-935C-BE3EA11D2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Martin McCarthy</a:t>
            </a:r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369064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all&#10;&#10;Description generated with high confidence">
            <a:extLst>
              <a:ext uri="{FF2B5EF4-FFF2-40B4-BE49-F238E27FC236}">
                <a16:creationId xmlns="" xmlns:a16="http://schemas.microsoft.com/office/drawing/2014/main" id="{94F31F35-BC32-4986-9367-D95B8EA2BD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7040" y="1325001"/>
            <a:ext cx="10905066" cy="460739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518647E3-C736-49E0-A42A-66F88F1D446C}"/>
              </a:ext>
            </a:extLst>
          </p:cNvPr>
          <p:cNvSpPr txBox="1">
            <a:spLocks/>
          </p:cNvSpPr>
          <p:nvPr/>
        </p:nvSpPr>
        <p:spPr>
          <a:xfrm>
            <a:off x="1313792" y="271025"/>
            <a:ext cx="8996855" cy="117940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Structural Hierarchy</a:t>
            </a:r>
            <a:endParaRPr kumimoji="0" lang="en-I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34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599633C-4166-4FB7-8960-161FE6AE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" y="0"/>
            <a:ext cx="12162068" cy="4904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90700C9-D400-4D45-B44D-3F1DC4F9D5A0}"/>
              </a:ext>
            </a:extLst>
          </p:cNvPr>
          <p:cNvSpPr txBox="1"/>
          <p:nvPr/>
        </p:nvSpPr>
        <p:spPr>
          <a:xfrm>
            <a:off x="29932" y="4904792"/>
            <a:ext cx="1216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E" dirty="0"/>
              <a:t>We used Bootstrap 4, this gave us a lot of flexibility</a:t>
            </a:r>
          </a:p>
          <a:p>
            <a:pPr marL="285750" indent="-285750">
              <a:buFontTx/>
              <a:buChar char="-"/>
            </a:pPr>
            <a:r>
              <a:rPr lang="en-IE" dirty="0"/>
              <a:t>Homepage – little information design to grab your attention, and to encourage further exploration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89600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fruit&#10;&#10;Description generated with high confidence">
            <a:extLst>
              <a:ext uri="{FF2B5EF4-FFF2-40B4-BE49-F238E27FC236}">
                <a16:creationId xmlns="" xmlns:a16="http://schemas.microsoft.com/office/drawing/2014/main" id="{A1049934-4AAB-4CB5-8DD5-28EE204DF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055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D6C37DEF-C99C-47D2-8133-442A3371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379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D248249A-2CEB-4AC7-88BE-E58DECFD6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199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F308D8DE-9F1A-4F12-94C9-1F783D49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17" y="1562613"/>
            <a:ext cx="5294715" cy="3732773"/>
          </a:xfrm>
          <a:prstGeom prst="rect">
            <a:avLst/>
          </a:prstGeom>
        </p:spPr>
      </p:pic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122524B-0806-4D7B-A391-03798556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68506"/>
            <a:ext cx="5294716" cy="35209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908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027A42-53D2-4E17-B941-7B90075EF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The Back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9D8A30-85B0-4450-9409-0E0BC6170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Carl </a:t>
            </a:r>
            <a:r>
              <a:rPr lang="en-IE" dirty="0" smtClean="0"/>
              <a:t>Taylor + </a:t>
            </a:r>
            <a:r>
              <a:rPr lang="en-US" dirty="0" smtClean="0"/>
              <a:t>Felix Ogiehor</a:t>
            </a:r>
          </a:p>
        </p:txBody>
      </p:sp>
    </p:spTree>
    <p:extLst>
      <p:ext uri="{BB962C8B-B14F-4D97-AF65-F5344CB8AC3E}">
        <p14:creationId xmlns="" xmlns:p14="http://schemas.microsoft.com/office/powerpoint/2010/main" val="343305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245</Words>
  <Application>Microsoft Office PowerPoint</Application>
  <PresentationFormat>Custom</PresentationFormat>
  <Paragraphs>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Jim’s Gym</vt:lpstr>
      <vt:lpstr>The Front End</vt:lpstr>
      <vt:lpstr>Slide 3</vt:lpstr>
      <vt:lpstr>Slide 4</vt:lpstr>
      <vt:lpstr>Slide 5</vt:lpstr>
      <vt:lpstr>Slide 6</vt:lpstr>
      <vt:lpstr>Slide 7</vt:lpstr>
      <vt:lpstr>Slide 8</vt:lpstr>
      <vt:lpstr>The Back End</vt:lpstr>
      <vt:lpstr>The ERD</vt:lpstr>
      <vt:lpstr>Dynamic Web Pages</vt:lpstr>
      <vt:lpstr>XML</vt:lpstr>
      <vt:lpstr>XML</vt:lpstr>
      <vt:lpstr>XML</vt:lpstr>
      <vt:lpstr>Access</vt:lpstr>
      <vt:lpstr>Any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Jim’s Gym</dc:title>
  <dc:creator>martin mccarthy</dc:creator>
  <cp:lastModifiedBy>User</cp:lastModifiedBy>
  <cp:revision>25</cp:revision>
  <dcterms:created xsi:type="dcterms:W3CDTF">2017-09-22T09:22:12Z</dcterms:created>
  <dcterms:modified xsi:type="dcterms:W3CDTF">2017-09-22T18:34:19Z</dcterms:modified>
</cp:coreProperties>
</file>