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ABF5-CB1E-425D-AF01-F7D9E44D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BFC78-E6DB-4BE2-85B9-A3E49F73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32FE-70A7-4DE3-A962-C6CE7240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529A-86A6-4734-BC9A-55763A16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A8EDC-6C7B-48F3-AB75-C1EDF958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76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774-34BE-4636-9630-3CFC1469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55FD-64E7-4527-9188-0715830D8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A674-DFE9-45A7-9628-D123A6C8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A0BC-9036-4108-9BD8-8D8A7EEF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8575-2501-4FA5-8147-BD9E6B9E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8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77DD5-8C0A-46B6-865D-E0ECD3D1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C3B7-17E4-4687-A92E-B1918069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806D-C0E6-4AC2-B379-A242FD4E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B19B-C84E-4F52-A3C7-5657ABD9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D80D-C64B-4A92-8153-63AE689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8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2CC7-7DEF-4446-B8E9-749F9064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9E20-5C31-4EF2-9E47-2BF8D9E2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5A25-02AB-4366-8BA8-AB680D3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A90E-6254-46FE-878D-4E192A76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CA71-243F-4FD7-BF2E-0F8605D7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1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BDC3-B35C-4A87-BB8F-2ED3CA9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25C5-0F82-4A25-86A4-39FF15E1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BD2C-792F-49BE-9DF1-C8EC4AF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ECF6-7418-423F-8425-3D2C2343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79AA-2911-4091-A89E-0FA4A30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7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AC7F-749C-4CE5-A321-C4AEB951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4F6-1C0A-4203-B517-FCA47276A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6E73-4E62-4FE8-A7A5-146C5AD6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7E61-C2A5-4EF1-948E-A8E8A72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87471-AF23-48B5-A927-B215BA34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CB8E-07DA-4A11-8879-A0509B8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7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5078-1722-4FDA-815F-98B6C7D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F61D-B9E0-4462-9A22-3A341C28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A60D7-624B-42A9-BB8B-7488952B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52C0-A9DD-4D7D-AE6E-18F5A4C0C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FD8C5-7D96-42CA-B2A2-F99961F4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90716-A325-4BA9-A721-EA19D57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EFC65-757C-48DB-99D5-D6E86964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8E140-56E0-4501-99A7-CBB184F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63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252A-A434-4BE0-B957-E786A84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7208D-64D9-4146-B927-36A11052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18B2-86B1-4148-B13E-FE744C76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DA9D2-DF8B-4A95-A9DB-54C8A6E0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22018-3AD4-414A-8162-7BDBDDB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5B41F-8737-4301-8573-603E616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8ACF-7099-43BC-9A25-A3DC894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6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027F-29EF-4924-8C31-2624D772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483D-CB08-4D2C-9C0B-70602E75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E873-E780-46F3-9475-27553D92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9F25-717E-4E6F-8F26-E8294D0B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87C6B-A38C-4901-902A-80C580BB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E068-22BF-4A1C-87F4-1791D1F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C865-C9C7-4592-9697-E41D3517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66F02-D9DA-4EB6-8F29-F4A66FA9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E0DFF-79CE-4EC4-A98E-C7D933B1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5293-3CA0-4D73-AC02-F4ADAE1A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73C5-0EFF-4DEA-9CE5-C689BB9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016B7-7F3E-4033-884D-3311917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14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ACDFA-EF58-4E6D-8294-DA3D46A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63C4-913D-46E5-A1E0-42EFC4A7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C5BB-2981-4B13-AC16-C6832EF8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2A2B-B77C-47A2-BEF7-FD0BF65ED261}" type="datetimeFigureOut">
              <a:rPr lang="en-IE" smtClean="0"/>
              <a:t>22/09/2017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82FA-F25F-44C0-9AD4-EB334CF8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CC0C-C8C8-41F7-8928-569F20737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21AB-FB2D-4AEB-A490-A03FC12441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1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91D3-52E5-495D-870A-59EFBE21C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Jim’s Gym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31CB6-6726-44CF-B22E-390032507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 Project</a:t>
            </a:r>
          </a:p>
        </p:txBody>
      </p:sp>
    </p:spTree>
    <p:extLst>
      <p:ext uri="{BB962C8B-B14F-4D97-AF65-F5344CB8AC3E}">
        <p14:creationId xmlns:p14="http://schemas.microsoft.com/office/powerpoint/2010/main" val="18853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E3-C736-49E0-A42A-66F88F1D4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8F97-B6F0-4709-935C-BE3EA11D2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6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9633C-4166-4FB7-8960-161FE6AE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" y="0"/>
            <a:ext cx="12162068" cy="4904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700C9-D400-4D45-B44D-3F1DC4F9D5A0}"/>
              </a:ext>
            </a:extLst>
          </p:cNvPr>
          <p:cNvSpPr txBox="1"/>
          <p:nvPr/>
        </p:nvSpPr>
        <p:spPr>
          <a:xfrm>
            <a:off x="29932" y="4904792"/>
            <a:ext cx="1216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/>
              <a:t>We used Bootstrap 4, this gave us a lot of flexibility</a:t>
            </a:r>
          </a:p>
          <a:p>
            <a:pPr marL="285750" indent="-285750">
              <a:buFontTx/>
              <a:buChar char="-"/>
            </a:pPr>
            <a:r>
              <a:rPr lang="en-IE" dirty="0"/>
              <a:t>Homepage – little information design to grab your attention, and to encourage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8960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fruit&#10;&#10;Description generated with high confidence">
            <a:extLst>
              <a:ext uri="{FF2B5EF4-FFF2-40B4-BE49-F238E27FC236}">
                <a16:creationId xmlns:a16="http://schemas.microsoft.com/office/drawing/2014/main" id="{A1049934-4AAB-4CB5-8DD5-28EE204D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C37DEF-C99C-47D2-8133-442A3371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48249A-2CEB-4AC7-88BE-E58DECFD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08D8DE-9F1A-4F12-94C9-1F783D49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562613"/>
            <a:ext cx="5294715" cy="3732773"/>
          </a:xfrm>
          <a:prstGeom prst="rect">
            <a:avLst/>
          </a:prstGeom>
        </p:spPr>
      </p:pic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22524B-0806-4D7B-A391-03798556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68506"/>
            <a:ext cx="5294716" cy="35209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8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7A42-53D2-4E17-B941-7B90075E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Back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8A30-85B0-4450-9409-0E0BC617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305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488-5648-4321-BD10-2F3A10E5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0326-96B0-4CAD-B0A1-E6F49323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Jim’s Gym</vt:lpstr>
      <vt:lpstr>The Front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Back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Jim’s Gym</dc:title>
  <dc:creator>martin mccarthy</dc:creator>
  <cp:lastModifiedBy>martin mccarthy</cp:lastModifiedBy>
  <cp:revision>2</cp:revision>
  <dcterms:created xsi:type="dcterms:W3CDTF">2017-09-22T09:22:12Z</dcterms:created>
  <dcterms:modified xsi:type="dcterms:W3CDTF">2017-09-22T09:39:25Z</dcterms:modified>
</cp:coreProperties>
</file>