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8871E-680B-4EED-AFB7-D207B2875E87}" type="datetimeFigureOut">
              <a:rPr lang="en-SG" smtClean="0"/>
              <a:t>11/1/2022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DC7A8-4C8B-44A8-833E-9CB7E79E3F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DC7A8-4C8B-44A8-833E-9CB7E79E3F5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01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DC7A8-4C8B-44A8-833E-9CB7E79E3F5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01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EA3-EBF0-40E8-93BB-644480CDF732}" type="datetimeFigureOut">
              <a:rPr lang="en-SG" smtClean="0"/>
              <a:t>11/1/2022</a:t>
            </a:fld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BBAA22-7D09-4DF7-B7DB-69176FBB9AD9}" type="slidenum">
              <a:rPr lang="en-SG" smtClean="0"/>
              <a:t>‹#›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EA3-EBF0-40E8-93BB-644480CDF732}" type="datetimeFigureOut">
              <a:rPr lang="en-SG" smtClean="0"/>
              <a:t>11/1/2022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AA22-7D09-4DF7-B7DB-69176FBB9AD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EA3-EBF0-40E8-93BB-644480CDF732}" type="datetimeFigureOut">
              <a:rPr lang="en-SG" smtClean="0"/>
              <a:t>11/1/2022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AA22-7D09-4DF7-B7DB-69176FBB9AD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EA3-EBF0-40E8-93BB-644480CDF732}" type="datetimeFigureOut">
              <a:rPr lang="en-SG" smtClean="0"/>
              <a:t>11/1/2022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AA22-7D09-4DF7-B7DB-69176FBB9AD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EA3-EBF0-40E8-93BB-644480CDF732}" type="datetimeFigureOut">
              <a:rPr lang="en-SG" smtClean="0"/>
              <a:t>11/1/2022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AA22-7D09-4DF7-B7DB-69176FBB9AD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EA3-EBF0-40E8-93BB-644480CDF732}" type="datetimeFigureOut">
              <a:rPr lang="en-SG" smtClean="0"/>
              <a:t>11/1/2022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AA22-7D09-4DF7-B7DB-69176FBB9AD9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EA3-EBF0-40E8-93BB-644480CDF732}" type="datetimeFigureOut">
              <a:rPr lang="en-SG" smtClean="0"/>
              <a:t>11/1/2022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AA22-7D09-4DF7-B7DB-69176FBB9AD9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EA3-EBF0-40E8-93BB-644480CDF732}" type="datetimeFigureOut">
              <a:rPr lang="en-SG" smtClean="0"/>
              <a:t>11/1/2022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AA22-7D09-4DF7-B7DB-69176FBB9AD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EA3-EBF0-40E8-93BB-644480CDF732}" type="datetimeFigureOut">
              <a:rPr lang="en-SG" smtClean="0"/>
              <a:t>11/1/2022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AA22-7D09-4DF7-B7DB-69176FBB9AD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EA3-EBF0-40E8-93BB-644480CDF732}" type="datetimeFigureOut">
              <a:rPr lang="en-SG" smtClean="0"/>
              <a:t>11/1/2022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AA22-7D09-4DF7-B7DB-69176FBB9AD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EA3-EBF0-40E8-93BB-644480CDF732}" type="datetimeFigureOut">
              <a:rPr lang="en-SG" smtClean="0"/>
              <a:t>11/1/2022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AA22-7D09-4DF7-B7DB-69176FBB9AD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0322EA3-EBF0-40E8-93BB-644480CDF732}" type="datetimeFigureOut">
              <a:rPr lang="en-SG" smtClean="0"/>
              <a:t>11/1/2022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7BBAA22-7D09-4DF7-B7DB-69176FBB9AD9}" type="slidenum">
              <a:rPr lang="en-SG" smtClean="0"/>
              <a:t>‹#›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8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520" y="141480"/>
            <a:ext cx="8064896" cy="865573"/>
          </a:xfrm>
        </p:spPr>
        <p:txBody>
          <a:bodyPr>
            <a:normAutofit/>
          </a:bodyPr>
          <a:lstStyle/>
          <a:p>
            <a:r>
              <a:rPr lang="en-SG" sz="3200" dirty="0" smtClean="0"/>
              <a:t>Background</a:t>
            </a:r>
            <a:endParaRPr lang="en-SG" sz="3200" dirty="0"/>
          </a:p>
        </p:txBody>
      </p:sp>
      <p:sp>
        <p:nvSpPr>
          <p:cNvPr id="2" name="Rectangle 1"/>
          <p:cNvSpPr/>
          <p:nvPr/>
        </p:nvSpPr>
        <p:spPr>
          <a:xfrm>
            <a:off x="323528" y="1059582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SAT </a:t>
            </a:r>
            <a:r>
              <a:rPr lang="en-GB" sz="1400" dirty="0"/>
              <a:t>and ACT are standardized tests that many colleges and universities in the United States require for their admissions process. </a:t>
            </a: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This </a:t>
            </a:r>
            <a:r>
              <a:rPr lang="en-GB" sz="1400" dirty="0"/>
              <a:t>score is used along with other materials such as grade point average (GPA) and essay responses to determine whether or not a potential student will be accepted to the university.</a:t>
            </a:r>
            <a:endParaRPr lang="en-SG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11076"/>
            <a:ext cx="4078163" cy="94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21345"/>
            <a:ext cx="3600400" cy="249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73962" y="2139701"/>
            <a:ext cx="553357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SG" sz="1400" b="1" dirty="0" smtClean="0"/>
              <a:t>ACT</a:t>
            </a:r>
            <a:endParaRPr lang="en-SG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55561" y="2139701"/>
            <a:ext cx="530402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SG" sz="1400" b="1" dirty="0" smtClean="0"/>
              <a:t>SAT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24248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520" y="141480"/>
            <a:ext cx="8064896" cy="865573"/>
          </a:xfrm>
        </p:spPr>
        <p:txBody>
          <a:bodyPr>
            <a:normAutofit/>
          </a:bodyPr>
          <a:lstStyle/>
          <a:p>
            <a:r>
              <a:rPr lang="en-SG" sz="3200" dirty="0" smtClean="0"/>
              <a:t>Problem Statement</a:t>
            </a:r>
            <a:endParaRPr lang="en-SG" sz="3200" dirty="0"/>
          </a:p>
        </p:txBody>
      </p:sp>
      <p:sp>
        <p:nvSpPr>
          <p:cNvPr id="2" name="Rectangle 1"/>
          <p:cNvSpPr/>
          <p:nvPr/>
        </p:nvSpPr>
        <p:spPr>
          <a:xfrm>
            <a:off x="323528" y="987574"/>
            <a:ext cx="85689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In 2016</a:t>
            </a:r>
            <a:r>
              <a:rPr lang="en-GB" sz="1400" dirty="0"/>
              <a:t>, SAT underwent a major restructuring in its format and scoring </a:t>
            </a:r>
            <a:r>
              <a:rPr lang="en-GB" sz="1400" dirty="0" smtClean="0"/>
              <a:t>system</a:t>
            </a:r>
            <a:r>
              <a:rPr lang="en-GB" sz="1400" dirty="0"/>
              <a:t>, the ACT management board members are concerned that the ACT participation rate and reputation might have been negatively affected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Being an analyst working in ACT, you are tasked by your supervisor </a:t>
            </a:r>
            <a:r>
              <a:rPr lang="en-GB" sz="1400" dirty="0" smtClean="0"/>
              <a:t>to </a:t>
            </a:r>
            <a:r>
              <a:rPr lang="en-GB" sz="1400" dirty="0"/>
              <a:t>c</a:t>
            </a:r>
            <a:r>
              <a:rPr lang="en-GB" sz="1400" dirty="0" smtClean="0"/>
              <a:t>onduct </a:t>
            </a:r>
            <a:r>
              <a:rPr lang="en-GB" sz="1400" dirty="0"/>
              <a:t>a study on the participation rate and scores between SAT and ACT from 2017 to </a:t>
            </a:r>
            <a:r>
              <a:rPr lang="en-GB" sz="1400" dirty="0" smtClean="0"/>
              <a:t>2019 to: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Determine </a:t>
            </a:r>
            <a:r>
              <a:rPr lang="en-GB" sz="1400" dirty="0"/>
              <a:t>if more students are scoring more easily for SAT as </a:t>
            </a:r>
            <a:r>
              <a:rPr lang="en-GB" sz="1400" dirty="0" smtClean="0"/>
              <a:t>compared </a:t>
            </a:r>
            <a:r>
              <a:rPr lang="en-GB" sz="1400" dirty="0"/>
              <a:t>to </a:t>
            </a:r>
            <a:r>
              <a:rPr lang="en-GB" sz="1400" dirty="0" smtClean="0"/>
              <a:t>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Is </a:t>
            </a:r>
            <a:r>
              <a:rPr lang="en-GB" sz="1400" dirty="0"/>
              <a:t>more states </a:t>
            </a:r>
            <a:r>
              <a:rPr lang="en-GB" sz="1400" dirty="0" smtClean="0"/>
              <a:t>opting </a:t>
            </a:r>
            <a:r>
              <a:rPr lang="en-GB" sz="1400" dirty="0"/>
              <a:t>for </a:t>
            </a:r>
            <a:r>
              <a:rPr lang="en-GB" sz="1400" dirty="0" smtClean="0"/>
              <a:t>SAT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Is </a:t>
            </a:r>
            <a:r>
              <a:rPr lang="en-GB" sz="1400" dirty="0"/>
              <a:t>a </a:t>
            </a:r>
            <a:r>
              <a:rPr lang="en-GB" sz="1400" dirty="0" smtClean="0"/>
              <a:t>restructuring </a:t>
            </a:r>
            <a:r>
              <a:rPr lang="en-GB" sz="1400" dirty="0"/>
              <a:t>of ACT needed to remain </a:t>
            </a:r>
            <a:r>
              <a:rPr lang="en-GB" sz="1400" dirty="0" smtClean="0"/>
              <a:t>competitive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9675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520" y="141480"/>
            <a:ext cx="8064896" cy="865573"/>
          </a:xfrm>
        </p:spPr>
        <p:txBody>
          <a:bodyPr>
            <a:normAutofit/>
          </a:bodyPr>
          <a:lstStyle/>
          <a:p>
            <a:r>
              <a:rPr lang="en-SG" sz="3200" dirty="0" err="1" smtClean="0"/>
              <a:t>Avg</a:t>
            </a:r>
            <a:r>
              <a:rPr lang="en-SG" sz="3200" dirty="0" smtClean="0"/>
              <a:t> Participation Rate </a:t>
            </a:r>
            <a:r>
              <a:rPr lang="en-SG" sz="3200" dirty="0" smtClean="0"/>
              <a:t>Distribution</a:t>
            </a:r>
            <a:endParaRPr lang="en-SG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4" y="985837"/>
            <a:ext cx="3600400" cy="236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85837"/>
            <a:ext cx="3621746" cy="236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15616" y="1203598"/>
            <a:ext cx="553357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SG" sz="1400" b="1" dirty="0" smtClean="0"/>
              <a:t>ACT</a:t>
            </a:r>
            <a:endParaRPr lang="en-SG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203597"/>
            <a:ext cx="530402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SG" sz="1400" b="1" dirty="0" smtClean="0"/>
              <a:t>SAT</a:t>
            </a:r>
            <a:endParaRPr lang="en-SG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295933" y="3531314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The participation rate for ACT and SAT are both a bimodal distribution from 2017 to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SAT has a higher peak for lower participation rate across all 3 years</a:t>
            </a:r>
          </a:p>
        </p:txBody>
      </p:sp>
      <p:sp>
        <p:nvSpPr>
          <p:cNvPr id="4" name="Oval 3"/>
          <p:cNvSpPr/>
          <p:nvPr/>
        </p:nvSpPr>
        <p:spPr>
          <a:xfrm>
            <a:off x="2019746" y="1300286"/>
            <a:ext cx="432049" cy="42217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3059832" y="1146396"/>
            <a:ext cx="432049" cy="63326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5724128" y="1194741"/>
            <a:ext cx="432049" cy="63326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6588224" y="1555178"/>
            <a:ext cx="432049" cy="63326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5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520" y="141480"/>
            <a:ext cx="8064896" cy="865573"/>
          </a:xfrm>
        </p:spPr>
        <p:txBody>
          <a:bodyPr>
            <a:normAutofit/>
          </a:bodyPr>
          <a:lstStyle/>
          <a:p>
            <a:r>
              <a:rPr lang="en-SG" sz="3200" dirty="0" err="1" smtClean="0"/>
              <a:t>Avg</a:t>
            </a:r>
            <a:r>
              <a:rPr lang="en-SG" sz="3200" dirty="0" smtClean="0"/>
              <a:t> Participation </a:t>
            </a:r>
            <a:r>
              <a:rPr lang="en-SG" sz="3200" dirty="0" smtClean="0"/>
              <a:t>Rate Trend</a:t>
            </a:r>
            <a:endParaRPr lang="en-SG" sz="3200" dirty="0"/>
          </a:p>
        </p:txBody>
      </p:sp>
      <p:sp>
        <p:nvSpPr>
          <p:cNvPr id="10" name="Rectangle 9"/>
          <p:cNvSpPr/>
          <p:nvPr/>
        </p:nvSpPr>
        <p:spPr>
          <a:xfrm>
            <a:off x="295933" y="4155926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ACT participation rate has been declining with each year while SAT participation rate has been increasing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For both ACT and SAT, both are showing higher standard deviation with each year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40135"/>
            <a:ext cx="5323412" cy="301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5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520" y="141480"/>
            <a:ext cx="8064896" cy="865573"/>
          </a:xfrm>
        </p:spPr>
        <p:txBody>
          <a:bodyPr>
            <a:normAutofit/>
          </a:bodyPr>
          <a:lstStyle/>
          <a:p>
            <a:r>
              <a:rPr lang="en-SG" sz="3200" dirty="0" smtClean="0"/>
              <a:t>12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5736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405</TotalTime>
  <Words>231</Words>
  <Application>Microsoft Office PowerPoint</Application>
  <PresentationFormat>On-screen Show (16:9)</PresentationFormat>
  <Paragraphs>22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PowerPoint Presentation</vt:lpstr>
      <vt:lpstr>Background</vt:lpstr>
      <vt:lpstr>Problem Statement</vt:lpstr>
      <vt:lpstr>Avg Participation Rate Distribution</vt:lpstr>
      <vt:lpstr>Avg Participation Rate Trend</vt:lpstr>
      <vt:lpstr>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 Gim</dc:creator>
  <cp:lastModifiedBy>Kar Gim</cp:lastModifiedBy>
  <cp:revision>5</cp:revision>
  <dcterms:created xsi:type="dcterms:W3CDTF">2022-01-10T15:53:42Z</dcterms:created>
  <dcterms:modified xsi:type="dcterms:W3CDTF">2022-01-11T17:44:51Z</dcterms:modified>
</cp:coreProperties>
</file>