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3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9908-702C-43C7-85B6-51B539EB39B7}" type="datetimeFigureOut">
              <a:rPr lang="en-SG" smtClean="0"/>
              <a:t>12/1/2022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87A-8011-4826-8B71-525079399D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773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9908-702C-43C7-85B6-51B539EB39B7}" type="datetimeFigureOut">
              <a:rPr lang="en-SG" smtClean="0"/>
              <a:t>12/1/2022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87A-8011-4826-8B71-525079399D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97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9908-702C-43C7-85B6-51B539EB39B7}" type="datetimeFigureOut">
              <a:rPr lang="en-SG" smtClean="0"/>
              <a:t>12/1/2022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87A-8011-4826-8B71-525079399D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94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9908-702C-43C7-85B6-51B539EB39B7}" type="datetimeFigureOut">
              <a:rPr lang="en-SG" smtClean="0"/>
              <a:t>12/1/2022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87A-8011-4826-8B71-525079399D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351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9908-702C-43C7-85B6-51B539EB39B7}" type="datetimeFigureOut">
              <a:rPr lang="en-SG" smtClean="0"/>
              <a:t>12/1/2022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87A-8011-4826-8B71-525079399D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912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9908-702C-43C7-85B6-51B539EB39B7}" type="datetimeFigureOut">
              <a:rPr lang="en-SG" smtClean="0"/>
              <a:t>12/1/2022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87A-8011-4826-8B71-525079399D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401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9908-702C-43C7-85B6-51B539EB39B7}" type="datetimeFigureOut">
              <a:rPr lang="en-SG" smtClean="0"/>
              <a:t>12/1/2022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87A-8011-4826-8B71-525079399D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54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9908-702C-43C7-85B6-51B539EB39B7}" type="datetimeFigureOut">
              <a:rPr lang="en-SG" smtClean="0"/>
              <a:t>12/1/2022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87A-8011-4826-8B71-525079399D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809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9908-702C-43C7-85B6-51B539EB39B7}" type="datetimeFigureOut">
              <a:rPr lang="en-SG" smtClean="0"/>
              <a:t>12/1/2022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87A-8011-4826-8B71-525079399D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183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9908-702C-43C7-85B6-51B539EB39B7}" type="datetimeFigureOut">
              <a:rPr lang="en-SG" smtClean="0"/>
              <a:t>12/1/2022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87A-8011-4826-8B71-525079399D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31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9908-702C-43C7-85B6-51B539EB39B7}" type="datetimeFigureOut">
              <a:rPr lang="en-SG" smtClean="0"/>
              <a:t>12/1/2022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87A-8011-4826-8B71-525079399D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584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09908-702C-43C7-85B6-51B539EB39B7}" type="datetimeFigureOut">
              <a:rPr lang="en-SG" smtClean="0"/>
              <a:t>12/1/2022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7A87A-8011-4826-8B71-525079399D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677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BewAAAKvCAYAAAAY14+9AAAAOXRFWHRTb2Z0d2FyZQBNYXRwbG90bGliIHZlcnNpb24zLjMuNCwgaHR0cHM6Ly9tYXRwbG90bGliLm9yZy8QVMy6AAAACXBIWXMAAAsTAAALEwEAmpwYAAEAAElEQVR4nOzddZxbVfrH8c9Td6OlpVQotBSnlOIuixZb3N0W2MUXWNxlf7hvW4oVd3f3wlJscUqVutFSP78/nhtyJ5PMZGaSyZ2Z7/v1yivJtZzckyt57rnPsRACIiIiIiIiIiIiIiJSWo1KXQAREREREREREREREVHAXkREREREREREREQkERSwFxERERERERERERFJAAXsRUREREREREREREQSQAF7EREREREREREREZEEUMBeRERERERERERERCQBFLAXERERSTgzO8zMQuyxQg2W9WZsOW8WrpTFYWbDY+UdXeryiIiIiIiIFJMC9iIiIvWcmf3VzJ41s4lmttDM5pjZGDP70Mz+Y2bHZpmnaEFSM7swHnwu5LIr+dzMoHf8Mc/Mfoy+9/q1VaaoXA02IG1mo2PffXipy1MTGfUYfyw0sylm9q6Z/dPM2hbpM0cXarl5fO6FOb7rYjObYWafmdn1ZrZSEcvQycwmxD57gZmtnmW6Vmb2Q2y6JWa2cbHKJSIiIiJSU01KXQAREREpHjMbAhyZMbgp0AboCWwA7A3cUctFS5qWwErR4xAzOyOE8H8lLlPcJ8AZsffTa7Cs24Bno9dja7Cc2vIg8FX0elYpC1JNTYHO0WMT4GAz2yCEMLe0xSqKxkAHYJ3ocaSZbRFC+KzQHxRCmG5mRwLPR4OaAcPNbMMQwpLYpJcDfWPvrwkhvF/o8oiIiIiIFIoC9iIiIvWUmW1H2WD9f4GX8KBnJ2AtYIsSFC0pHgJG4gHVAcBe+N2HBlxtZq+EEL4oxgebWROgaQjhj3ymDyF8DXxdiM8OITxUiOXUlhDCi8CLpS5HNVwOzAS6AQcBy0bDVweOAG4qTbGK4nbgJzxovi2wVTS8DXAesEcxPjSE8IKZ3QkcEw0aBJwJXAFgZpsAJ8Vm+RI4vxhlqQ4zM6B1COH3UpdFRERERJJDKXFERETqrx1ir38C1g8hnB1CuDKEcGYIYQegC3BwaqJU2hjg0Ni8vTPSXlwYTdvJzK4ys1fM7Bczm2Vmi8xsmpm9b2ZnmFnL2LK3jJZ9QbyQGcsenjFuVTO7zcy+NbO5ZvaHmX1nZteZ2fI1XD8vhhD+HUK4IoSwL3BVbFwjYM/qfM9Y2cukezGzNc3sKTObBiwC9q3Cuq40h72Z7Wxmj5rZr9F6mh2tt6Hx1CRWQQ77zM82s0Fm9nyU5mRulNZlhyyfvaWZDTGzkVGakj/MbL556qXHo4tH8emHR9+9d2zwoRmfv2V8WsuR9sXM2prZmVFdzIjqZrKZvWxmB5tZo4zpV8j4nMPMbBszey1aZ3PN7A0z2zDzs6roPyGEa0IIp1G2jgFWy1Km68zs7aj+5pin0plsZq+b2TFm1jg2fd7baWyeDczsHjP7OaqfuWb2hZldbGadavhdH4q2pcuBv+AXKlJWjZXhoVj5yrW6z1I3++fx2acBP8feX2Bmq0Xb5F2k/+8sBA4OISyMPqu1mZ0a/aanR+t7UrSN/iVL2ZqY2SVm9px5+qzp0W9tZvS7v8TMOmaZr8z2Zma9zew+M5sELMEvFIqIiIiI/Ekt7EVEROqvxrHXHYA+wA/xCaKWnc9Uc/nd8dasmToBG0WP/cxs8+qk/zBPd3Er3mo3buXocaiZ7RJCeK+qy84hcznLRc+F+J5rAR8ArQtR0DgzawqMoHzgrwXQP3o8g1+0qYqtgbMpu/43AZ43s8NDCHfHhg+mfOol8LRLPYE9zOycEMIVVSxDhcysL37XyIoZo7rggeO/4CmOdq3gboYj8e9lsWFbAq+b2cAQwrcFKOr4jPdTM96vAZycZb4ueGv1rYDdzWxwCGFpVT/czM4HLqTsdwRYM3ocambbhRC+q+qyMz6nKb7O28UGT4i9vh7YJ3q9jpmtH0L4ODZ+v9jrGcATlX1mCOF3MzsUeAsPzjfHA/UfAv1ik14YQhgVlXNF/K6NfhmLWxbYFdjVzK4OIfwzNq4FcG6WIrQH1o0eB5un5PktR3G7Ax8BXSv7XiIiIiLScClgLyIiUn/FW7AuA3xnZl/iaWD+C7yTCmDFpHKl74unlwAPnF0emyaV/3kp8C3wMfBbNF0zvEXtXvh5xkDgeODfeMD4DGA7PKiXEs/N/hV4a2DgTtKtY78EnsIDjvvhueY7Ak+YWb8QQiFym2+S8X5i9FzV75nNOnhr2vuB7/Cc2r+Q/7quyDWUDdZPBx6Oyt8XD6ZXx2bAj8AjeP71w/D0QQbcamYvhxBS62gu8A7wRfT58/BA5rakv9tFZnZ3CGEC6bz05+D1CP67jKfrqfACQ9Ti/EnKBusfAb4BtgE2jYZtC9xAOm1Kpk3x+n0cT420UzS8JfAPvF6rxcwMT4kT/40vpez3BFgMjMLXwRQ8bVVL/HczGF/nOwJ/BR6lCtupme0FXBQb/h7wCn7x6OCofL3wbWnNjPzv+XrDv2o5S4CrU29CCB+Y2cdAqmPnY/HtKiUesL8vhDA/nw8PIbxrZtcCp0eD1o99BvjFsqsBojsuniAdrJ+Nb5cTonl2iYafaWajQggjUh+Db7Mf4hdgZuAXRfvg9dAKv2PkXODEHEVNfeaT+D54eWBaPt9RRERERBoOCyGUugwiIiJSBOZ50t/FO5bN5TvgrBDCkxnzDiedbuPXEMIKFXzO8sB6eOvRlnhw8VC81TDA6yGEbWLTX0gsLU4IoVykz8weJUpJgwcy14+lsuiEB8xaRONPCSFcX8F3TC3zMLzlbUoqh30TPFC7N+kLBEuBgfELGtX4nqMpm/Jlj8z1HE03nErWdZay9wkhjDazDsBkPJAOMAYYFEKYEpu3DdAqhDA5ev8m6b4L3gohbBmbNn5iOA3oG0KYGY07HBgWG//PEMLVsXkNv3CxGh6Eb4a3dr40Ns8hIYR7Y/OMJr2O7g4hHJbluw8ny/oxs12Ap2OTXhZCODca1wh4lXQu9SVAtxDCVPN0Qr/E5hsLrB5CmBPN+xkeKAf4LISwbmaZsskoZy5TgONDCI/lWMZK+DpcFv99G97yPpX+aVgI4cjY9PHPzPXbGYm3/gbvoHVwiP4AmNmq+AWOlKy/0SzLvJCM1FY5nBpCuC5j3gPwADn4hZ3uIYRZZtYfv3CSsnZV+pAws+b49rxGxqh5wIAQwg/RdIMpe1fRBvFW/mb2EOm7AEaFEAZkfE5nfJ/aEw/SN8KD/JtHk/wcQiiTgoqyfYXktb8SERERkYZLLexFRETqqRDCYjPbBm+JeyTQI8tk/YHHzWy3EEKVUuNE+ZrvwlNIZG1eG8n2uZXZLPZ6bWBBjha84C2kr6/GZ+wbPTIF4OxY+oxCfM+v8gmEVsNGpIP1ANfGg/XwZ9qj6nRq+XQqWB+5DxhC+qJGqmU30e/sP3hr44pU57eQy6YZ7/+8oBFCWGpmd5MO2DcGNgSezbKce1PB+sj3pAP25XKS18ASvKPZcmlezKw3cC9lf/fZVGn9mVkr/AJAyk7A0kq2pSer8hmRVKezTfAUO/vi6/xaM+scQvhXbNpH8LtCuuMB74OAWyjbuv6Tqnb4HEJYYGYH4y3249vEGalgfSRzHX9UwfpY28zahhDmmFkL4Gb8TpPGuWYgfXElmxnRMkREREREclKnsyIiIvVYCGFuCOHCEEJPPDh/CHAH3io7xYBTq7H4ocBuVBzEBm9lXVVV6QSzSzWWn2kB3nHlvcAm8ZbjFOZ7FiIPejaZ6+mXrFNVz6T4mxDCIjzdTUpHADPrjqcrqixYD9X7LeSS+d0z84Znvs/1mxqd8X5B7HVNzpUvx1uhp1JTNQYuJvvFpSeoPFgPVV9/Han8dxtX3W0p1enslSGEA4HLYuPONrO1Um+i39FtsfHHRs/xi2dDqlOIEMLnePqbuNsy3le1g93O0fPl+IXPioL1UHEd/RRCWFzFzxcRERGRBkYt7EVERBqIEML3eOvhe83sDDyI3D0a3TvnjFlELXd3jQ16A88R/ksIYYmZPYynmKmu6XhaEPBczyMqmHZcNT/j8BDC8IomKOD3rHKnu3manvE+n6B5vsp0jBl1KBpvcT4zeh5M2c50zwCGhhBmROuvtr57N8rmve9WyfQpizLeFypf5H+itEVXAW+Tzql+opndH0L4CMDMVibdoh88v/8ZwIToToGP8VRM1TED/z6poP3rwAsVTP9NBeOq4qPYa8M78Y23mL8d+Bee9mdNMzsO7xMCPIXNgzX47DL1l0r/EzM9Y9pz8D4EcpkRPcfvAPgKOAD4NoSwyMyupmw/BbkUa1sQERERkXpEAXsREZF6yswOxQOpIzJSm4C3Il4Ye5/Z8WE8iNkqy+I7ULal6bMhhB+jz12WdCqSbMoESM2sVQhhXsY07+IdbIJfVLgvhPBbxnyN8M5Ff6zgs2qqA9X/nvmqbF1X5INo/lQKkFPM7L4Qwp/1GQXN26Ry2FfBrmbWIfbbOYiy6+KT6LkzZQ0LIWQLcmZTk+/+Xsb7w/EOP1O/jXg++SV4Z6G1LkrV8g/SLb8Nb62d6u8gc/09EkIYB3/mmF+7gsVXuP5CCPPM7L+k0+J0A26P0iT9KboYswvlW6dX1/oZ7+Mpaoj6EhgBHBENiue5fziEMLtA5cjmXeDM6LUBk0IId2VOZGZ9gJVjv/94Pb0RQvgymq4lZS/qiYiIiIjUiAL2IiIi9VcfPCXH9Wb2Ht5SfQrQFtgZWCE27fMZ88ZbrXeJOrf8Gm+Rei+eUmcmHtAGONfMukbjD6Z8EDLXsgFGmNkHeFD16ehOgH8Du+MpSboCX0Yd0Y7BA5Or4B05dsGD5oVMBRNXk++ZrwrXdQhhUta5gBDCTDO7FfhHNKg38K2ZPQJMjN7vgqcdebKK5VoG+CS6i6AzHhBP+QPPaQ/ecXHc82b2HNAPb4VckXFA3+j1zlFr9CnAwhDCjZXM+xzeIny16P2/otbq3+DB8HiO++EhhKmVLK9oQggfmtmrwLbRoK3NbNMQwrv4BaelpNPv3GBm6wBt8HzpzSpYdD6/navwDpbB19XXZvYEnjKoHbA63gK+Hb7PmEHV7Wtmg/D/FqtT/kLNu1nmuYF0wL5FbHi10uFUwfN4C/lU57T/MbPd8f3jYrwz2Q3wCyV3Ay9F030Xm+foqIPm2fgdNv2LXGYRERERaUAUsBcREan/muIBuS1zjB+JB8jjHgfOI92iOt5a+c0QwiQzuxxI5XrvSLrV6njgFeAvOT7vBbwT1DbR+92iB3g+8e9DCB+Y2THArXjAsjNwXI7lFU3UcW91v2e+KlzXZOSSz+JMvKPLvaL3nYHja1gmgNeATfCUIXEBOCmEMCF6/zTwOTAger9B9ADvCDYe6M/0COnfZSvS63YuUGHAPkpJtAceUF0hGpwtPdEbwN8rWlYtuZR0wB7gQmDbEMJkM7sd+Fs0vAfRnQJ4GpmfgHVzLLPS304I4eGopf4FeIvyXqQv8BRKRdvmnan0P3EhhC/M7A3K3qXyvxBC5p0TBRX9bnYDXsQvKjXGW8hX1kr+YuDh6HUL0r+pOcBjwJ6FL62IiIiINETqdFZERKT+uh5PK3MjnuriFzwQughvOf4GcCLeyeqc+IxRuoc98VzUmelqUtNcg7fc/l+0zCnA/XiwdkK2eaL5JgM7Rp8/p4LphgJrATfhrYbn4ql8xgDvA1fiAeW3cy2jEKr7Pauw/ErXdSXzLwwh7I23pH8MGIuvp7l4sPce4MtqFO1dYEPgWfwugz/w9T44qpvU5y/CW7QPIWodj7dGPgM4qpLPuB04O5p+YSXTlhPdjbF2tIyPgFl4K+mpwKt4C/W/ZEm5VOtCCG8B78QGbWNmqbsA/o5fGPkF/41NwDtL3QK/uJVrmXn9dkIIF+FpaoYBP+B1+Uf0eW8B5wPrhBBGV+OrZVoA/Ip3pPvXEMKxFUx7Q8b7oVmnKrAQws/4BaZ/4Bc2ppH+3XyB30W0H7ELGyGER/D96af4b3UGfrFqQ7zFvoiIiIhIQVj5fphEREREpCGK0nykXBRCuLBUZZH6z8z64R1hgwfBe4QQppSwSCIiIiIiJaeUOCIiIiIiUivMrAXeKr0dcHps1AMK1ouIiIiIKGAvIiIiIiK1pxueDituOum8/SIiIiIiDZpy2IuIiIiISClMw/PAbx5CGFfqwoiIiIiIJIFy2IuIiIiIiIiIiIiIJIBa2IuIiIiIiIiIiIiIJIAC9iIiIiIiIiIiIiIiCaCAvYiIiIiIiIiIiIhIAihgLyIiIiIiIiIiIiKSAArYi4iIiIiIiIiIiIgkgAL2IiIiIiIiIiIiIiIJoIC9iIiIiIiIiIiIiEgCKGAvIiIiIiIiIiIiIpIACtiLiIiIiIiIiIiIiCSAAvYiIiIiIiIiIiIiIgmggL2IiIiIiIiIiIiISAIoYC8iIiIiIiIiIiIikgAK2IuIiIiIiIiIiIiIJIAC9iIiIiIiIiIiIiIiCaCAvYiIiIiIiIiIiIhIAihgLyIiIiIiIiIiIiKSAArYi4iIiIiIiIiIiIgkgAL2IiIiIiIiIiIiIiIJoIC9iIiIiIiIiIiIiEgCKGAvIiIiIiIiIiIiIpIACtiLiIiIiIiIiIiIiCSAAvYiIiIiIiIiIiIiIgmggL2IiIiIiIiIiIiISAIoYC8iIiIiIiIiIiIikgAK2IuIiIiIiIiIiIiIJIAC9iIiIiIiIiIiIiIiCaCAvYiIiIiIiIiIiIhIAihgLyIiIiIiIiIiIiKSAArYi4iIiIiIiIiIiIgkgAL2IiIiIiIiIiIiIiIJoIC9iIiIiIiIiIiIiEgCKGAvIiIiIiIiIiIiIpIACtiLiIiIiIiIiIiIiCSAAvYiIiIiIiIiIiIiIgmggL2IiIiIiIiIiIiISAIoYC8iIiIiIiIiIiIikgAK2BeZmQ03s0vznPZNMzuq2GWS7KpSVxUs4zAze7dQZRIws9vN7LxSl6MhKsQ2IcVhZsHM+kavy2wjZna8mU0ys9/NbJkCf+6BZvZyIZdZX5jZlmY2rhY/b7SZbVtbnyflaXuoXG1vF0lSyPMXM+sV7dMbF2J5lXzWpWY21cx+K8Kyi3ZeUdE+0cw2M7PvivG51WVmK0TH8ibVnP8cMxtSwXgdIxJK/22SJ9q/rhi9Vv1Uoir7r4Z8HiBSUwrYF1AUcJ9hZs1LXRapmOqq9PKtgxDCcSGES2qrXA2Bfv/JYWYHmNnI6I/CRDN7wcw2rcoy4tuImTUFrgW2CyG0CSFMK2R5Qwj3hxC2K+Qyk6gQ9SL5qSvrOtuf00JtD0kPrEXl+8PM5pjZTDN738yOM7MG+z8in3WS7/lLPvUfQhgT7dOXVLKsGgVGzKwncBqwWgihW45p2pnZ9WY2Jtpuf4zed67u5xZbCOGdEEL/Un1+7Pfye+oBdK/JMkMIl4cQ1NCrCsxsPzP7yMzmmtnk6PXfzMxqsxz6b1NWtn2g1XIjuGj/+nP0WvUTSfr5iUh912BPtAvNzFYANgMCsGtpSyMVUV2VXr51UBstyRoarfvkMLNTgeuBy4GuQC/gVmC3Giy2K9AC+Loa5bGGHIBLKVK9VPaZDXJ7K8W6lmrbJYTQFugNXAn8Exha2iJVrrqtl/NUK+ukyN8hU29gWghhco6yNANeA1YHdgDaARsD04D1a6uQddQuUVCwTQihDTChuguq5d9EvWBmpwE3ANcA3fBjznHAJkCzAn6O6kZERAqiwf8xL6BDgA+B4cCh2SYws45m9qyZTYlatz5rZj0yJlvJzD42s1lm9pSZdYrN/4iZ/RaNe9vMVo+NG25mt0Yt0343s/fMrFvU4mWGmX1rZuvEpj/LzH6KWgZ9Y2Z7FHRtJFuN6yq66v9ztP5+MbMDcyznGjN718zam9nOZvZfM5ttZmPN7MIifLe6ImsdRL/j28zseTObC2xlsdunzeyZeOskM1tqZodF4zY2s0+i7eMTM9s4ttw3zeySaLuYY2Yvx1uCVbRt1UN5r/v4TGbW1szeMLMbo8Buzn1IqlWMmf072n5+MbMdM8aX237MbCUze93Mppnfjn+/mXWIzfdPMxsfzfedmW1TrJVUbGbWHrgYOCGE8HgIYW4IYVEI4ZkQwhlmtr6ZfWDecnOimd1sHijJtqzh5ikMVgZSt/zPNLPXo/GVbRuXmdl7wDxgRfNWxMeZ2Q9R/d1i5q3PLKPFk5ndEO3PZpvZp2a2WXHWWO3Io16amx9XJ0SP6y3HnSpmtmq0fmea2ddmtmtsXLZ9XYXHCDM72Mx+jbaPf2WMy7tcSVGTdW1RK2IzO828leREMzs8tuzh0e/2uWh/8ZGZrRQbv4qZvWJm06N9yT6xcS3N7P+idT0r2pe1BN6OJplpfvzZKMv2sHpsuZPM7JxYeS6NTfdnK2gzuxe/UJE6vp1ZjPVdKCGEWSGEp4F9gUPNbI2orv5t3uJ6knk6gZbZ5reKjx2/mtm60euDon3RatH7o8zsyeh1hfvHaL4TzOwH4Ido2GAz+9zSreHXKuY6iT4zfv7S2fxccmb0+3jHzBplq39L381xpJmNAV63jDs8zKyTmd0VbRszzOxJM2sNvAB0t/R5UrlW3ObnpPeYn+P+ambnRmXZFnglNv/wLF/3kKi8e4QQvgkhLA0hTA4hXBJCeD5afs59X0Y5yrWgtbLp3qr03yayXvS7mhGtnxbRsv7c5qL3ifsfZGbdzezp6Pfxo5kdHRt3oZk9amb3mdls4LBo2H2xaSo6RuR9TlEfWfp487cQwqMhhDnB/TeEcGAIYUFl+zEzOzqql+lRPXWPjcu2zzkzWtcTov1X5m87tW/oaJXHBxq0irZXK+xxo1z9iDOzxtH2MdXMfgZ2zhh/uJn9L6qjn83s2CzLyHXOlvWYVAtfSyTxtCEUziHA/dFjezPrmmWaRsBdeOuVXsAfwM1ZlnMEfpvkYuDG2LgXgH7AssBn0WfF7QOcC3QGFgAfRNN1Bh7F0ySk/IS3sm0PXATcZ2bL5f1t67Ya1ZX5H6IbgR2jllUbA5/HZzb/4/MfYC08NcUsYG702R3wg9zxZrZ7gb9bXVFRHRwAXAa0Bcr8kQsh/Nk6CdgL+A14zfzC1nN4vSyD/9afs7L5uw8ADse3n2bA6bFxlW1b9UmV1320Hl8D3gsh/D2EEKh8H7IBHjzuDFwNDDVX0fZjwBX4/m9VoCdwYVSG/sCJwHrRfNsDo2u+OkpmI7wl/BM5xi8BTsHX30bANsDfKlpgCOF7vNUjQIcQwtZ5bhsHA8fg9f5rNGwwsB6wNn5s2T7Hx34CDAA6ASOAR1IBkjqqsnr5F7Ah/p3XxluUnps5kXlqomeAl/H9yknA/dHvOCVze8t5jIj+fN6G11V3vC7jf+jzKlfC1HRdd8P3P8sDRwK3mFnH2Pj98X1TR+BHfF2njuGv4L/XZaPpbrX0hdp/A+vi+6ZOwJnAUmDzaHyH6Dj0QbywZtYWeBV4Ea+jvvh+s0IhhIOBMaRb315d2TxJEEL4GBiHHweuAlbG66ovXifn55i1omPHW8CW0evNgZ+BLWLv34pe57N/3B0/Dq1mZgOBYcCx+LZzB/C0FfiiVsY6yXRaNK4L3rL3HJ+lwvrfAj8WZtv/3gu0wvf5ywLXhRDmAjsCE2ItubO14r4JX/8rRp9xCHB4COHVjPkPyzLvtsCLIYTfs62DPPd9VVGV/zYAB+LrayX8N5lrP5jE/0EP4L+R7vg57uVWtmHCbvh37kDGeWoex4gqn1PUMxsBzYGnKpgm537MzLbGz0/3AZbDz5UezJh/d9L7nB2AU/HtpS/p/Vg2+cQHGrraOm5Ibkfj/w3WAQbh+6i4ydH4dvj/7euiY29KRedsWY9JxfkaInVMCEGPGj6ATYFFQOfo/bfAKdHr4cClOeYbAMyIvX8TuDL2fjVgIdA4y7wd8JQW7WOf85/Y+JOA/8XerwnMrOA7fA7sVup1WRfqCmgNzAT2BFpmTHcY8BHwEPAY0KyCslyP/8Eq+XpJWB3ckzF9uXrBT6gnA5tF7w8GPs6Y5gPgsOj1m8C5sXF/w/9wZitfmW2rPj2que6HAV8BZ1Sy7D/3IdF28GNsXKtonXaraPvJsszdgf9Gr/tGdb4t0LTU67IAdXEg8FsVpj8ZeCL2PgB9Y/V0afR6hWhck+h9PtvGxRnjA7Bp7P3DwFmxun23gnLOANYu9fotVr3gfxp3ir3fHhgdvd4SGBe93gy/oNgoNu0DwIWxOrunkrJcT3SMwIMGD8bGtcbPD7atrFxJfRRgXf+R+p1HwyYDG8bW75DYuJ2Ab6PX+wLvZHzWHcAFeODkj2y/4cxtKxr25/aAB/7/m+O7/LmNZv5WovejU3WZxEeu8uF3a/0Lv9i0Umz4RsAv2b5rlmV8TvrYcSTwdPT6f8BRqd89HiAbmGMZJ1N+/7h17P1twCUZ83wHbFGsdZJZ73jr3qeI9tsVLSv2W1sx2+8PDxguBTpmWVZl67sxHvheLTbsWODNPOd/hdh/lSzj89n3pdbJn9tPRt3Fj215/7eJ1uNxsfc7AT9V9XdYjEdUtt/x85+ZwJMZddoTDyi2jc1zBTA8en0h8HbGMi8E7oteV3iMqGybqe8P4CAyjjfA+1Fd/IEHCSvajw0Fro6Na4OfT68Q+93G9znDgCti7/tm+W3nFR9oCI8s28dM/K7PrOebFO+4UWn9NLRHVDfbAq9Tdv+6HRnnRBnzPQn8I3q9JTnO2ajkmKSHHg39oRb2hXEo8HIIYWr0fgRZUq2YWSszuyO61Wc2fnt1Byubu3Zs7PWvQFOgc3Qb0pXR7WCzSbcsjXfwNCn2+o8s79vEynKIpW8NngmskbGs+qrGdRW8BdO+eN7Diea33K8Sm70v3grmohDCwtgyNzBPKTLFzGZF8zeEdZ6psjoYW36WNPPbWp8CzgshvBMN7k66ZXDKr/hV/JTfYq/nEW0PeW5b9UV11v3OQEvg9vjAPPYhf67vEMK86GWbirYfM1vWzB40T3szG7gvtcwQwo/4yfWFwORouhp12FZi0/B9e9Zcp2a2svlt0b9F6+JyqvebzGfbyFbvWbeXLOU8LboFdlb0O2hfzXImRYX1Qvn1+SvZOw7sDowNISzNmDbneq/kGNE9Pn20HcU7FM63XElS03U9LYSwOPY+83ea6zfcG9ggte+KfrcH4hcUO+Ot/n+q4ncBD7hVZ766bHk82NgK+DS2Pl/EW5KXU8mx4y1gMzPrhv+JfwjYxLzvlfZEd2PluX+Mb1+9gdMy6rwnxdlGlgemZxl+DX6nx8vm6QLOymNZuc6HegLTQwgzqlG+zvhdhpnb1vLZJy9nGn7BIJd89n1Vkfd/m0jm/6isdVyi/0G7hxA6RI/dM8Z1x+t0TmxYPsfq+Pw5jxEFPKeoq8odb0IIG4cQOkTjulLxfqzM8Sj4HSbTyF0/3TPe56y7POMDDUF8++hArPV7LR43JLfM33SZ/xZmtqOZfWieMmomfsE0vn5znbPV9JgkUq8pYF9D5rnt9gG2iA4Av+G3W61tZmtnTH4a0B/YIITQjvTt1fGe6XvGXvfCr95PxW+d3w2/wtkeb5WROW++Ze4N/AdPL7FMdFD8qjrLqksKWVchhJdCCH/B/7R8i6/PlP/ht3G9kHEL8AjgaaBnCKE9HgCt1+s8U551ECqYvxG+Ht8IIdwRGzUB/0Me1wsYn0exCrZtJVkN1v1/8D8tz5unkqjxPqSC7eeKqAxrRdvdQfFlhhBGhBA2xes64Lcv11UfAPPxuwiyuQ1fN/2idXEO1ftN5rNt5NzmKmKer/6f+O+qY/Q7mEXd3nYqq5fM9dmL7B0HTgB6WtkcnJWt94qOEROJnR+YWSs85UFVy5UkhVrXVTUWeCseGAie/uN4/HxrPp5OI1Nl28nYHPOBt9xsFXvfrYrLThwzWw//Q/0kHjhdPbY+2wdPXZc5T4XHjujC7Dzg73hr4jn4hZdj8JaWqSBwPvvH+DodC1yWUeetQggP1HhFlP1+qXXybua44DmzTwshrAjsApxq6XQnueo/1/CxQCeL9fGSxzwpU/H/FpnbVj7nS+Bpn7ZPnQ9kkc++L6XMdhEF3Goq839UuX1GQv8HTcDrtG1sWFWO1ZUdIwp1TlFXfYC34t0tx/ipVLwfK3M8in7/y5C7fiZSNiVR/HeZKZ/4QINVy8cNya3MPgbfPwHejxKeWeDfQNeojp4nv/Vb02OSSL2mgH3N7Y7fwrgafgvbADzf5Dt4/q24tvjJwEzzvMIXZFneQWa2WnSidTHwaAhhSTTvAvxqfiv8qnB1tcZPKqaAdxKCX6mu73anAHVlZl3NbNfoZG0BfgvfkvjM0Z/Ac4BXLd3RXVu89cx8M1sfDxQ3NLuTfx1kcxn++/1HxvDngZXN7AAza2Jm+0af8WweyyzktpVku1P9dX8inj7g2SjwX+19SCXbT9vo/UwzWx44IzZffzPbOjopnI9vn0uoo4L3a3E+nsNx96iFVdOohcrV+LqYDfxufgfC8dX8qJpsG5Vpi/e1MgVoYmbn47kr66w86uUB4Fwz62LecfX5+J0gmT7Cg1FnRvNviQfpMnPexlV0jHgUGGxmm5p3knYxZc/h8i1XYhRwXVfVs/g2cXD0eU3NbD0zWzX6Yz8MuNa8A8jG5p3LNsd/50vxHKu5ltvNzE4277ywrZltEI37HNjJvKPQbvjdQnGTKlhuophZOzMbjP+W7wshjMKDKdeZ2bLRNMubWba86/kcO97CjzmpvMNvZryHqu8f/wMcZ34Xi5lZa/NOnttWMl9esqyTL7NMM9jM+pqZRWVfQvoYVqX6DyFMxPveudW8w8qmZpYK8k0CljG/GzHbvEvwNGeXRb/R3niu7Xy3rXvxCwaPmXfe3MjMljGzc8xsJ6q27xsFrG5mA8z7PrkwzzJU5AQz6xGdu5+Dt7bNlLj/QSGEsXiKlivMrIV5p8hHkn+fSpUdIwp1TlEnhRBm4rnPbzWzvcysTfTbHYD/HpZS8X5sBHB49Fttjv9X+CiEMDrHRz4cTb9q9J8+V58ekF98oCEr1XFDynoY+Hu0f+0IxO8Sa4b3ETEFWGxmO+IpcypVgGOSSL2mgH3NHQrcFUIYE0L4LfXAO4s5EL9VOOV6PLXEVDzH5YtZlncvnjftN/y27L9Hw+/Bbw8aD3wTzV8tIYRvgP/DWxtMwnNAvlfd5dUhhaqrRnhriAn4bc9bkKXTmhDC3fgJ8+vmt+X9DbjYzObgJ24PF/Tb1Q1VqYNs9sfz3c0ws9+jx4EhhGl4Rzen4YH3M4HBsdQvFSnYtpVw1V73IYSAt1QZi6cj+pnq70Mq2n4uAgbirbSfAx6PzdccuBLfJn/DO7M7J8/PTKQQwrX4Sem5+EnuWPwPxpN4p8gHAHPwP5HZgg75fEZNto3KvIQHjb7Ht6H5VJLSqi6opF4uBUYCXwBf4p0fXpplGQuBXfEOHKcCtwKHhBC+reCjcx4jQghfAyfgQYOJeF8B42Lz5lWupCnEuq7GZ87B/0juh++HfsPv1kl1QHp69Hmf4Puoq/B83PPwi8bvmd+Wv2GW5f4FD07+BvwAbBWNvhcPTo7GO+PM3J6vwC9OzDSz00mmZ6Lf5lg8b/21pDuF+yee7uVD81QDr+ItRsvI8/zzLTyw8naO91DF/WMIYSTeYd7N+LbzI54/vaYqWieZ+uHr5Xf8+98aQngzGled+j8Yb5X4LZ4L+GSAaB/zAPBztLxsKWFOwoPqP+N3A4zAL1RVKoSwAL8j8Vs8n/1s4GM8rcFHVdn3Be8o/WJ8vfxAljsTqmEEvo39HD2y7Z+T+j9of/wuzwl4Z9wXhBBeyWfGPI4RBTmnqMuCd+h8Kn4eNBmv+zvw/df7VLAfCyG8BpyHtyKeiN9NtV8Fn/UCcCPwRrTMVCflC7JMfj2VxwcarFIdN6Sc/+Dn/aPw87E//6NF5z9/x89bZ+Dr+ekqLLvaxySR+s48DiMiIiIiIiIiIoViZqviaVyaZ+TxFhERyUkt7EVERERERERECsDM9jCzZlH6kKuAZxSsFxGRqlDAXkRERERERESkMI7FU739hPdXoZzpIiJSJUqJIyIiIiIiIiIiIiKSAGphLyIiIiIiIiIiIiKSAArYi4iIiIiIiIiIiIgkQJNSFyAJOnfuHFZYYYVSF6Ne+PTTT6eGELrUZBmqj8KqaZ2oPgpL9ZEsqo9kUX0ki+ojWVQfyaL6SBbVR7KoPpJF9ZEsqo9kKUQMS6QYFLAHVlhhBUaOHFnqYtQLZvZrTZeh+iismtaJ6qOwVB/JovpIFtVHsqg+kkX1kSyqj2RRfSSL6iNZVB/JovpIlkLEsESKIZEpccxsmJlNNrOvcow3M7vRzH40sy/MbGBs3A5m9l007qzaK7WIiIiIiIiIiIiISPUlMmAPDAd2qGD8jkC/6HEMcBuAmTUGbonGrwbsb2arFbWkIiIiIiIiIiIiIiIFkMiUOCGEt81shQom2Q24J4QQgA/NrIOZLQesAPwYQvgZwMwejKb9pshFFhERkSSZMgWmToVVVy11ScqYOhUmTCh1KbLr2tUfIlK7vvkGOneGZZctdUlEqu7DD2HgQGjWrNQlEZEkCAHGjYMZM0pdkuy6dIHllit1KUQql8iAfR6WB8bG3o+LhmUbvkGVlnzyyfD55zUrXUMzYABcf32pSyHS8Gh/VXXaXzUMIcCWW0K7dvD++2BW6hIBsGgRrLOO/4lJoksugXPPLc6ytbuqumLurlQfVVfM+jjmGHjvPejXDzbZBDbd1J/790/M7kskq1GjYOut/Tes0yuRhicEb4gyciR8+qk/jxzp7WaS6uyz4fLLS10KkcrV1YB9tlPXUMHw8gswOwZPp0OvXr0KVzKpFtVHsqg+kkX1kSyqj2TJWh9mcNJJcPzx8Oqr8Je/lLCEac8958H6Sy9NXMN/AFYrQBJBbR/JovpIllz18X//B2+/De++C888A8OH+/BlloGNN04H8NddF1q0KEHB6yltHzUzYwb89a/QqZMHwGpK9ZEsqo9kSUp9/PZb2cD8yJE+DKBxY1h9dRg82I9XSW3F3r9/qUsgkh/zrDLJE6XEeTaEsEaWcXcAb4YQHojefwdsiafEuTCEsH00/GyAEMIVFX3WoEGDgnrZLgwz+zSEMKgmy1B9FFZN60T1UViqj2RRfSRLQetjwQLo2xd694Z33klEM9VddvE/OWPGQJM60GRC20eyqD6SpVj1EQJ8/723uH/3XX/+/nsf16wZDBqUDuBvvLGn0hFtH7Vt6VI/pr3yil9s2nDDsuNVH8mi+kiWulIfU6aUD86PH+/jzLzxyaBB6cfaa0OrVkUvVsEVIoYlUgx14O9iVk8DJ0Y56jcAZoUQJprZFKCfmfUBxgP7AQeUsJwiIiJSCs2bw1lnwYknwhtv+D37JTR+PDz/vBepLgTrRaQ0zLz1X//+cMQRPmzKFM/ulQrgX3cdXH21j+vfPx3A32QTT6uTgOuTUs9dfLEf0269tXywXkTqnunTPTgfD9D/+mt6fP/+nm0yFZwfMADatClVaUUahkT+ZTSzB/AW853NbBxwAdAUIIRwO/A8sBPwIzAPODwat9jMTgReAhoDw0IIX9f6FxAREZHSO/JIuOwyjyyUOGB/993eIjEVgBMRyVeXLrDbbv4A+OMPD6a8954/nngChg5NT5sK3qfS6KgzUCmk556Diy6CQw+F444rdWlEpKpmzYLPPivbcv7nn9Pj+/aFjTbyNi+DBnn/S+3bl668Ig1VIgP2IYT9KxkfgBNyjHseD+iLiIhIQ9aiBfzzn97D5ltvwRZblKQYS5d6MG2rrWCllUpSBBGpR1q2hM028wf4Pubbb9MB/Pfegyef9HEtWsB666UD+Btv7DnHRarjp5/goIM8gHfbbbqbQyTp5syB//43HZj/9NN0mjWAFVbwoPwxx/jzwIHQsWPJiisiMYkM2IuIiIgUxDHHwBVXeCv7114rSRHeestbLl18cUk+XkTquUaNvNPo1VaDo4/2YZMmlQ3g//vfcOWVPm611dIB/E03hRVXTEbgdfFimD3bW3/GH9mG7byz51CX2jN3Luyxh/9WHnvMLxyJSHLMnQuff142rc2333rfKAA9e3pQ/tBD08F59YMiklwK2IuIiEj91bIlnHkmnHaaJ4DedNNaL8LQoX4r8V//WusfLSINVNeuvs9J7XfmzYNPPkkH8B95BP7zn/S08QD+OutA06ZV+7z58/MPtucaPm9e5Z/TrJnvT/v2VcC+NoXg17+/+gpeeAH69Cl1iUQE4J57vKumkSPhm2/8jiuA7t09Jdp++3lwft11fV8vInWHAvYiIiJSvx17rDctvfhiePnlWv3oGTPg0UfhqKPUGlFESqdVK88KlsoMtnSpB3dSAfx334XHH/dxLVvC+ut7AL9Tp/yC7QsX5leG9u3Tj3btvMVn5rD4+8xhLVoUbx1JbjfdBCNGwCWXwPbbl7o0IpLy0EMerB80yC/QpoLz3buXumQiUlMK2IuIiEj91ro1nHGGt7T/4APvSauWjBgBCxZ4/7ciIknRqBGssYY/jj3Wh02cWDaAf9VVsGSJp0Bp27ZsEL1rV+jXr+LgevzRtm3VW+1LMrz7rt+ktssucM45pS6NiMQ9/LBfDE1CWjMRKSwF7EVERKT+O/54uPpqbx74fO31TT9kiOcIXWedWvtIEZFqWW452GsvfwD88QcsWgRt2niAXxqeiRNh7729Y8p77tHvQICvv/b8VS1aQPPm/ki9btHC81bph1JrWrcudQlEpFgUsBcREZH6r00bbyJ49tnw8cee76HIPvvMO/+65Zaif5SISMG1bKlUXg3ZwoUerJ89G155BTp0KHWJJBFOPBHefLPiaZo2LRvEjz8Xc1iPHv4sIlIPKGAvIiIiDcMJJ8A113gr+2eeKfrHDR3q/yEPOKDoHyUiIlJQp5/u6ZEefNBTJ4kAnitr8mTvaXrBAn+kXmc+VzTs998rnj6EqpetZUvvOXubbfyxzjrQuHHh14GISC1QwF5EREQahrZt4ZRT4LzzvPn7wIFF+6g//oD77/fUEmqVKCIidcl993lHs6ecAvvuW+rSSKLUwh2KhOD5uPIN/i9Y4Gl6Pv8cXnsNzjrLl9OhA2y5pQfvt94aVl1Vyd5FpM5QwF5EREQajpNOgv/7P7j4YnjyyaJ9zGOPwaxZ6mxWRETqllGj4JhjYPPNvTG1SK0z81z4zZp5Y4uq+u03eOMND96/9lr6fG+55Txwnwrg9+5d0GKLiBSSAvYiIiLScLRvDyefDBde6C2xBgwoyscMGQJ9+8IWWxRl8SIiIgU3Ywb89a/QsSM8/LCnIhepc7p1g/339wfAL7944P711+HVV/0WSICVVkoH77feGrp0KV2ZRUQyqPtuERERaVj+/ndo1w4uvbQoi//xR3jrLTjiCN15LSIidcPSpXDQQTB2LDz6KHTtWuoSiRRInz5w1FEwYgRMnAhffgk33ACrr+6dNOy3Hyy7LKy9tueBevZZ721ZRKSEFLAXERGRhqVjR/jHPzxvzZdfFnzxw4ZBo0Zw6KEFX7SIiEhRXHIJPP88XH89bLRRqUsjUiRm3ovy3/8OTz0F06bBRx/B5Zd7C/vbb4dddoFOnXxDOPdcT68zf36pSy4iDYwC9iIiItLwnHyy50UtcCv7xYth+HDYeWfo3r2gixYRkVowdKg3xG1Inn8eLroIDjkEjj++1KURqUVNmnhHumef7elyZszw1DlnneXB/Suv9HQ5HTvCttvCFVd4gH/x4lKXXETqOQXsRUREpOHp1Mk7oH3kEfjmm4It9oUX/G5rdTYrIlL3hOAZMg480BvgLlxY6hIV308/+fdde21vXKxUbtKgtWgBW23lDTrefx+mT4dnnvErWVOmwDnnwIYbwjLLwG67eWqdr77ynYeISAEpYC8iIiIN0ymnQKtWBW1lP2SI5/3daaeCLVJERGqJmbc2P+UUuOkmj9tNmFDqUhXPvHmw557+vR9/HFq2LHWJRBKmXTsYPBiuvRZGjYLJk+Ghhzzv/Tff+B2ba66Z7uh2yBDv5FZEpIYUsBcREZGGqXNnOOEEb0757bc1XtzEifDcc3DYYdC0ac2LJyIita9pU4/NPfigx+cGDoS33y51qQovBDj2WPjiC08B1KdPqUskUgd06QL77AN33AE//ACjR3vnRdttB2+9BUcfDSuumO7o9oEHYNKkUpdaROogBexFRESk4TrtNG9SeNllNV7UPffAkiVwxBEFKJeIiJTUvvt6qur27T2F9XXX1a+sF7fcAvfd57nrd9ih1KURqaN694bDD4d774Xx473V/c03wzrrwGOPwQEHwP/9X6lLKSJ1kAL2IiIi0nAtu6znJR0xwltKVVMI3lHh5pvDyisXsHwiIlIyq68On3wCu+4Kp57qWTB+/73Upaq5997ztD+77AL/+lepSyNST5jBqqv63ZuPPw5Tp8LIkX4ri4hIFSUyYG9mO5jZd2b2o5mdlWX8GWb2efT4ysyWmFmnaNxoM/syGjey9ksvIiIidcrpp0OzZnD55dVexDvveLxfnc2KiNQv7dp5Q9mrroJHH4X11y9IFrWSmTgR9toLVljB7wxrlMiIgEg90LgxrLsurLRSqUsiInVQ4g7PZtYYuAXYEVgN2N/MVotPE0K4JoQwIIQwADgbeCuEMD02yVbR+EG1VW4RERGpo7p1g+OO89uZf/qpWosYMsSDOnvtVeCyiYhIyZnBmWfCK694o9n11/cGtHXNokWefnv2bC9/hw6lLpGIiIhkk7iAPbA+8GMI4ecQwkLgQWC3CqbfH3igVkomIiIi9dMZZ0CTJnDFFVWeddYsb3V5wAHQqlURyiYiIomw9dbw6aee9WLPPeGf/4TFi0tdqvydfjq8+65fZF5zzVKXRkRERHJJYsB+eWBs7P24aFg5ZtYK2AF4LDY4AC+b2admdkzRSikiIiL1R/fucMwxcPfdMHp0lWZ94AH44w+lwxERaQh69oS33/buT66+GrbbDiZPLnWpKjdiBNx4I/zjH7D//qUujYiIiFQkiQF7yzIs5Jh2F+C9jHQ4m4QQBuIpdU4ws82zfojZMWY20sxGTpkypWYllhpTfSSL6iNZVB/JovpIloLWx5lnejLfKrayHzIE1l7b05Q2dNo+kkX1kSyqj2SpSX00bw633grDh8MHH8DAgfDhh8UpZyF88QUcdRRsthlcc02pS5Odto9kUX0ki+pDpOFJYsB+HNAz9r4HMCHHtPuRkQ4nhDAhep4MPIGn2CknhHBnCGFQCGFQly5dalxoqRnVR7KoPmpg6VL4/ntvxnTqqfDaazVepOojWVQfyVLQ+ujRw5vJ33UXjBmT1yyff+7pEY480nMcN3TaPpJF9ZEsqo9kyVkf110HF10Ezz0HkyZVuIxDD/WAfbNmsPnmcNttEHI1NSuRmTPhr3/1fPUPPwxNm5a6RNlp+0gW1UeyqD5EGp4mpS5AFp8A/cysDzAeD8ofkDmRmbUHtgAOig1rDTQKIcyJXm8HXFwrpRaRhicE+PlnGDnSH59+6o/Zs318ixbQqxdss01pyyki+TvrLG8yf+WV3nyyEkOHekvLAw+shbKJiEjxvf66B+tTkfcePWDQIL+NKvUcC5gNGOCnfwcdBH/7m7e0v+22ZPRpsnQpHHww/PorvPWW97EuIiIiyZe4gH0IYbGZnQi8BDQGhoUQvjaz46Lxt0eT7gG8HEKYG5u9K/CEeRO3JsCIEMKLtVd6Eam3QvB/O59+WjZAP2OGj2/WzHNiHHhg+s/caqsltxmTiGTXqxccfrhH4s85xwM1OcyfD/ff7y0XO3WqxTKKiEjxPPMMzJkD//1v2fO+J59MT9O7t5/vRY+O667LM8905JJLvHH+qFHw2GOw0kol+xYAXHopPPss3HQTbLxxacsiVbdkCSxYkH7Mn1/2Odewtdbyn6aIiNRdiQvYA4QQngeezxh2e8b74cDwjGE/A2sXuXgiUt+FAOPHp/+gpR7Tpvn4Jk38THivvdJ/1tZYw4P2IlL3nX02DBvmvQneeGPOyZ54wq/ZqbNZEZF6pm1bz3Gzeaw7tFmz4LPPyp4bPvbYn6MbrbgiFwwaxL6HD+LMhwex9boDufX+9uy8cwnKD7zwAlx4obewP+GE0pShvlq82K/lTJhQ9WB6VYYtXly98v3rXwrYi4jUdYkM2IuI1KqJE8v++fr003TO0saNYfXVYbfd0sH5Ndf0dDciUj+tsIInJr7zTk+R07171smGDIE+fWCrrWq3eCIiUgLt2/sOP77Tnz69bBD/o49Y5deHeToa/d3glflijUGscdggGq23Lqyzjl8MKLKff4YDDvD2Jbffrj5WamrpUvjqK8+W9Nprnl5ozpyK52nUyFPmtWhR9jn+um1b6Nw5+7iK5qts+o4da2e9iIhI8ShgLyINy+TJZW9vHjnSm8eAn1mvuirssEM6OL/22tCyZWnLLCK175xzYPhwuOYa74Aww88/+x/3Sy7xXYeIiDRAnTrBttv6I2XqVPj0UxZ9MJLf7xrJsl+9TaPTR/g4M1hllTLpdBgwoKAJ7+fN81RtZvD448nIpV/XpLqpSgXoX38dpkzxcX37+sWQrbeGfv1yB82bKNIiIiI1oMOIiNRf06aVD86PHevjzKB/fz/bTnUiNmAAtGlT0iKLSEKsuKLnEbj9dvjnP8v11DdsmAfqDzusNMUTEZGE6twZtt+epttvz8AL/Gaty076jW07fsqle4yk+/iR8MorcO+9Pn2jRt7vUTyIv/ba1bqbMwQ47jj44gvvN3fFFQv83eqxiRM9MJ8K0v/6qw9fbjnYfnvYZhv/29CrV2nLKSIiDYMC9iJSP8ycWT44P3p0enzfvrDJJuk/QuusA+3alaq0IlIXnHMO3HMP/Pvf/ogsWeKN73fYocI+aUVEpIEzg2OPhXXW6cZee+3MiOE7c9ttcPgz+B2e8fPW557zgwt48+w11igbxF9jDW++XYFbb/XrABddBDvuWPSvV6fNnAlvvpluQf/NNz68Y0fPenTGGR6k799fKYVERKT2KWAvybZ4secQ11lSwxaCn1WPHQtjxvgj9XrsWG8CM2ZMevo+fWC99eD44/0PzsCB0KFDqUovInVVv35+3/ttt8GZZ8KyywLw0kveL3UF/dGKiIj8af31vV3J/vvDEUfAhx/CjTd2p/muu8Kuu/pEIfh5bbwByuOPe4cpAE2beie4++/vOW8yEpW//z6cfDIMHgznnlu7368umDcP3nvPA/SvveZdDyxd6imDNtvM75jbemu/4bZx41KXVkREGjoF7CW5liyBgw7y20pvvFFJguuz+fNh3LiyQfjMwPzvv5edp0kT6NnTH5tt5h3DpoLzyyxTmu8hIvXPuefC/ffDtdfClVcCHjtZdlkPioiIiOSjSxd48UU47zw/nPz3v/Doo7EUK2b+plcv2GMPHxaC3zE6ciR8/DE8+SQcdZQ3StlxRw/e77ILv81pzV57Qe/e3sJef5tg0SJfZakUNx98AAsX+nWPDTf0ethmG9hgA2jWrNSlFRERKUsBe0muRo08GPvvf8P06XD33X6GJXXL0qUwaVL2IHzq9aRJ5edbdln/w9K/P/zlL/66Z8/0c9euav4iIsXXvz/stx/cfDOcfjqTlnTmmWe8FaP+4IuISFU0aQJXXOEt7g891LtReuCBsn3WlmHmd4726QN77w1XX+0t8B94AB56CJ5+mtCqFV+13pVNZu3P+U9vT4cOFafNqa+WLvXc/akUN2+/7e19zDwT5j/+4S3oN9sMWrcudWlFREQqpoC9JJeZn5QuswycfTbMmgWPPOL3LUpyzJ6du1X82LH+WLSo7DytW6dbEA0YkH6dCsj36FGtjrZEJFmWLPHrrZMn+2PSpPTryZNht91g551LXco8nHsuPPggXHcd93S4jMWL4cgjS10oERGpq/bYw28O/etfvUPTSy/1/s0rbRlvls5pf8018M47vH/iAwz46lEe4UH4SwfYc09veb/llvW6cUsI8OOP6RQ3b7wB06b5uP794ZBDvAX9Flvo5lsREal7FLCXZDODs86CTp3guOP8jPaZZ5SPvFRuu82brsQD87NmlZ2mcWNYfnkPvG+4obcGygzId+igfglE6qi5c8sG3bMF4lPDpk71Fm+ZGjXy1ABrrln75a+W1VaDvfcm3HQTj3Y9jU026cQqq5S6UCIiUpetvLLnsj/6aO/j/KOP/Ibi9u3zXECjRjwwYQsO+GoLTj7hJq7b6ZV0y/uhQ6FbN9hnH79LbMMN68W59/jx6RQ3r7/uf0XA2/oMHuwB+q239r8iIiIidZkC9lI3HHOMd6x04IHeWuTFF/0kVGrX/ffDd9950H2llWCrrdJB+FRAfrnl6nVrHpH6ZskSb5GWLfCeLRA/d2725bRt65msll0WVlwRNtoo/T716NrVnzt1qoP5dc89F3v4YXaecz09z7m41KUREZF6oE0bGDHC4+mnnw7rref9zK6xRuXzfvmlp7PfdFO4+rqm0HQn2Gkn+OMPeO45D97fcYf3BbbCCh64339/v1peh4L3zz4LL7zgQfrvvvNhyyzjgflzzvEgfd++deoriYiIVEoBe6k79t7bm5zssYefmb7yiudzlNrz5puefFNE6oRp0+Czz+DXX3MH46dO9dvKMzVu7K3gU0H2vn3LBt0zHy1b1v73q1VrrsknvffkH7/eQOO/nAp0KHWJRESkHjDz/OoDB3qD+A028M7N998/9zwzZ/pfonbt4OGHM7r5atkS9trLH7NmeUe1DzzgKXSuvNLvGtt/fw/g9+1b5G9Xczfc4HcibL65t+HaemtYa606eOFfRESkChR5k7plu+3g1Vc96fEmm8DLL+fXBEUKQ8F6kcSaMcOD8yNHph+jR5edpl27dIB95ZX92me2FvDLLus3NenPcNrs2fD3SefyAY/B0BvgggtKXSQREalHNtvMj+P77AMHHOBB6n//OyMYj6eaO/hgvxj/5pt+c2tO7dt777aHHgpTpnh/YA8+COed54/11vPA/b77JjaPzD33QOfO5deDiIhIfabom9Q9G20Eb7/twfvNN4fnn/f7SEVEGojZs8sH53/6KT1+xRVh/fXhb3+DdddNt45XX87V9+CD8OH8AUzffDc6XX89nHxyFRINi4iIVG655Tw3+5lnwvXXw6efeow9HpS/7DJPE3Pjjd5+KW9duviJwd/+5snfH3rIW96fdprn49l8c295v9deieqltcILEiIiIvWU2s5J3bTGGvDee54IedttPT2OiEg99Pvv8M47cN11cNBBsMoqHifeais44wxvgTdgAFxxhe8Kp03z4P1DD/n4rbf2LiYUrK+ZoUP90NPx2vM9F8HNN5e6SCIiUg81berH/AcegP/+11PlvPOOj3vhBb/B68AD4cQTa/AhPXt6kP7TT+Hbb32hv/0Gxx3n/YTtvDPcdx/MmVOQ7yQiIiJVoxb2Unf16QPvvgvbb+8nlSNGeIsQEZE6at48GDWqbMv5//0vnWO+Rw8YNMgD94MGeev5Ll1KW+aG4Msv4eOPPYBi6w6EwYPh2mvh73/33nZFREQKbL/9vH/YPfbwi/TnnOPXitdcE+68s4CdrPbv7wH788+Hzz/3KwUPPuh3MbdoAbvs4oXZaSdd/RcREaklCthL3datG7z1lgdP9tkH7rgDjj661KUSEanU/PnwxRdlg/PffANLlvj4bt08KL/PPungfLdupS1zQzV0qLd4POigaMD553vOoVtugbPOKmnZRESk/lp9dfjkEzjsMLjkEujQAR5/HFq1KsKHmcE66/jjyivhgw88eP/ww56Xp107v3qw//6wzTbq20rKWLIEFizwx/z55V9nPld1XD7TN2vmd6G2b+8/19Tr+KOi4a1bF/BCmIhIDekoK3Vfhw7e+exee8Exx8D06fDPf5a6VCIif1q40Ftpx4PzX30Fixf7+C5dPCi/++7+PGgQdO9e0iJLZMECuPdej1F07hwNXG892HFH7w3wxBOhTZuSllFEROqv9u09SD98OKy2Gqy0Ui18aKNGniB/k008mf7rr3vw/vHH4e67/cRl7709eL/xxsXtpf6gg/z2w+pEYtu104WFAjvkEM9MmxksT53T1lTz5v5o0aL869Rz27blhzVv7ufbs2alHz/9lH49e3b6jtVcGjcu+zOqTtC/Xbvibg4i0nDo6CX1Q6tW8OST3vzkrLM8ifNVV+kSuYjUukWL4OuvPSj/6af+/MUX/icCvOuNQYO8Q7lUy/mePbW7SqqnnvLrwEcemTHi/PO9E/TbbvPOAkRERIrEDA4/vEQf3qQJbLedP267zRPpP/AADBsGt97qJzEXXghHHFGcz195ZZg716Ouv/0G333n0ddZs9InVxVp1apqEddsw5s3L853q4NWXtkD3xUF1CsaV9GwZs2Kdz68dKn3C5UK3scD+7mGzZoF48f7HbCp9/lcmGjbtuxP6ogj4KijivO9RKT+SmTA3sx2AG4AGgNDQghXZozfEngK+CUa9HgI4eJ85pV6rFkz7xypY0e45hoP2t9xh1pViEitOO887/T188+9tRH4ifqgQXDKKR6YHzQIVlhBwfm6ZMgQ6N3b+zcvY8MNPXhxzTVwwglFyk8gIiKSIC1a+C1ne+zhHdI+/bQH75s1K95nnn9+7nHz51cecc0cPnMmjBmTfj9vXuVliOdaiUdiu3XzCxa9evmjZ09Yfvniro8SO/fcUpegeho1SreAr64Q4I8/qhb0nz1bLe5FpHoSF8k0s8bALcBfgHHAJ2b2dAjhm4xJ3wkhDK7mvFJfNWrkvTEts4wnepw50zujVasIESmy777z/7EnnphOa7PiijpJr8tGj4ZXX/W++LLW4/nnw6abwu23w6mn1nbxRERESqdtWzjwQH+USosW/ujatfrLWLTIo6r5BvxTw374Ad55xxuJxZnBcsulA/mZAf1evTylkFpv1Dlm3j6jVSuvYhGRYkpcwB5YH/gxhPAzgJk9COwG5BN0r8m8Ul+YwcUXe96JU06BnXeGJ57wk0oRkSJ5+OFSl0AK7a67/DlnGoJNNoGtt4arr4bjj4eWLWutbCIiIlIATZt6Y69llqne/HPnwrhx3mp/zBgYOzb9PGoUPPOM3wkQ17x5xQH9nj3VP46ISAOXxID98sDY2PtxwAZZptvIzEYBE4DTQwhfV2FeaQhOPtmD9kccAdts4/kWq3siJiIiDcqSJR6w3247/++c0wUXwBZbwH/+A3//e62VT0RERBKgdWvo398f2YTgrfCzBfTHjPFb+SZO9CTrcR075g7o9+oF3bsr9auISD2WxD18tnvDMvvz/gzoHUL43cx2Ap4E+uU5r3+I2THAMQC9KvwnLrWhaPVxyCHQoQPssw9sthm8/DL06FG45ddT2j6SRfWRLKqPZClWfbz6qv+X/r//q2TCzTf3gP1VV8Exx/it+Q2Yto9kUX0ki+ojWVQfyVJv68MMOnf2x8CB2adZtAgmTCgbyI+/fu89mDGj7DyNGnnQPltAf621oE+fGha7ntZHHaX6EGl4kphZdxzQM/a+B96K/k8hhNkhhN+j188DTc2scz7zxpZxZwhhUAhhUJcuXQpZfqmGotbHrrvCSy/5rYqbbALff1/Y5ddD2j6SRfWRLKqPZClWfQwZ4v+td901j4kvuMD/aA8dWrDPr6u0fSSL6iNZVB/JovpIlgZdH02beg/3m20GBxwAZ50Ft97q6XRGjYLp0z1v/tdfw4svwp13wjnn+F3kLVrAyJFwww1+p9/uuxfkfKRB10cCqT5EGp4ktrD/BOhnZn2A8cB+wAHxCcysGzAphBDMbH38wsM0YGZl80oDtcUW8OabsMMO3kHgSy/BOuuUulQiIpJAU6bAU095B8J59Vm+5ZZ+bLnySjjqKHV0LiIiIoXVti2stpo/slm61E9gxo5VGlgRkXogcS3sQwiLgROBl4D/AQ+HEL42s+PM7Lhosr2Ar6Ic9jcC+wWXdd7a/xaSSAMHwjvveCuELbeEt98udYlERCSB7r3X704/8sg8ZzCD88/3O7lSPdWKiIiI1JZGjaBrVxg0qMbpcEREpPSS2MI+lebm+Yxht8de3wzcnO+8In/q399zAG63HWy/PTzyCAweXOpSiYhIQoTgd5JvuCGsvnoVZtx2W9hoI7jiCu/svFmzopVRRERERERE6q/EtbAXKbqePb2l/RpreI6/++4rdYlERCQhPvoIvvmmCq3rU1Kt7MeMgbvvLkrZREREREREpP5TwF4aps6d4fXXYfPN4eCD4cYbS10iERFJgCFDoHVr2Hffasy8/faw3npw+eWeU0dERERERESkihKZEkekVrRtC88/D/vvD//4B0yfDhdc4K0kM0ybBt9/Dz/84I+ffoIlS6B9+7KPdu1yD1N2BBGRZJszBx580IP1bdtWYwFmfhwZPNjv3jr88IKXUUREREREROo3BeylYWvRwvPYH3MMXHQRk76Zxmu73sAPPzX6Mzj/ww8wY0Z6lkaNYIUVoGlTmDXLH3/8kd9H5RPYr2h4y5ZZryeIiEgBPPwwzJ1bjXQ4cTvtBOuuC5dd5ndwNdGploiIiIiIiORP/yKlQZkzhzKBeH804Yfvh/JPOnH6I//H0kdmcBl30b13U/r1g/32g3790o8+fcq3ll+0KB28nz07/Tr+yDZ84sT08DlzKi9/kyaVB/x33BE23bQ4609EpD4bOhRWXdX7jq22VC773XaDESPgkEMKVj4RERERERGp/xSwl3pn7lz48cdsgXmYNKnstD16eBD+r3sa9L2Gb75YhoPuO4f9d5xJ40cfhlat8vrMpk09LX7nztUv95IlHrSvauB/9Oiywzt2VMBeRKSqvvkGPvgA/v3vAtzJtMsusPbacOmlcOCB0LhxQcooIiIiIiIi9Z8C9lIn/fGH55HPFpSfMKHstN26wcore0rheEv5lVbKjMcbcDZs2onGxx/vnQc+8wx06FAr36lxY/+omnxcCB74FxGRqhk61O9iOvjgAiws1cp+zz09Kf6BBxZgoSIiIiIiItIQKGAvifb99/Dtt+WD8uPGeXA6pUsXD8L/5S9lg/J9+1aj48Bjj/Wo+cEHw5ZbwksvQdeuBfxWRTJnDvbjjzTp0sVvHRARkbwsXAj33ONZbJZdtkAL3X13WHNNb2W/335qZS8iIiIihfX1156fN54jV/0nidQL2pIl0fbZB0aN8tedOnkQfostygbl+/Xz41JB7buvB+3/+lfPL/PKK97TbKnNm5c7389vv/k0V1wBZ51V2nKKiNQhTz8NU6fWsLPZTI0awXnn+YHs0Uf9uCIiIiIiUignnQRvvFF2WKtW2Tu7y9UJXrZhLVqU5vuIyJ8UsJdEu/FGaN7cg/KdOtXyh2+/Pbz6Kuy0E2yyCbz8Mqy+evE/d/783Pl+xo8vO23Xrr5ydtzRn1deGdZbr/hlFBGpR4YO9RuTttuuwAvec09YbTW45BLYe28P4ouIiIiIFMJVV3n6gYo6wps9u+w0c+dWvtxmzfIP7uca3rp1ATqGEmm4FLCXRNt88xIXYKON4O23PXi/+ebw/POwwQY1X+7ChfDLL+lA/Pffp1+PHVs230/nzh6M32ab8vl+2rWreVlERBqwsWM989m55xYha02qlf3++8Pjj8NeexX4A0RERESkwVpvvao32Fu82IP4uYL7mcNSw3/6qez7eMwim3btyqdGSD2WWab631mkgVDAXqQya64J777rCfK32QaefBK23bby+RYvhtGjs7eUHz0ali5NT9uxox+4Ntus/MGsljq9FRFpiO66y/9vHH54kT5g773hoovg4os9zZpa2YuIiIhIqTRp4ukLapLCYOlS+P333EH/mTO9VcwPP8DHH8PDD2ePf8QfK69cpHzHInWTAvYi+VhxRQ/ab7897LwzjBjhqQ6WLIExY7IH5X/5xYP2KW3b+gFovfXggAPSByRdYRYRKYmlS2HYML8G26dPkT6kcWNvvn/QQfDUU7DHHkX6IBERERGRWtCokbegb9fO80pWZuFC+Pnn8jGTd97x2Eq8tX6XLtlb5fft6zEVkQZCAXuRfC23HLz1Fgwe7J0IrryyH3QWLkxP06qVH0zWXttTH8QPMMsuqxxuIiIJ8tpr8OuvcOWVRf6gffdNt7LffXcdC0RERESk4WjWDFZZxR+ZcvXh9+qrcPfdZaft1i13ML9Vq9r5LiK1RAF7karo2NE7nz3tNJg8GXbdteyBYrnlFIgREakjhg71u4F3373IH9SkCfzrX3DYYfDMM37sEBFJOflk+PzzUpeibhkwAK6/vtSlEBGRmmrRAlZf3R+Z5s5NB/Pj/f499xxMmlR22uWXzx7MX2kl/wyROkYBe5Gqat0abr+91KWQEquor554fz3bbw9bbVXq0kqtuOkmr/SePaFXL3/06AHNm5e6ZJLFtGnwxBNw3HG1dA5/4IHewv7ii2GXXRrexd1bbvEdY7wlVOvWpS6ViIiIiCRV69aw1lr+yDR7Nvz4Y/mW+U88AVOnpqcz8/9nqXPQ3XaDHXaove8gUk0K2ItI3u6/34NczZv7o0WLss/ZhsXHNWuWjBjVggXlA+vZgu0VDZ87t/LPadoUOndWwL7BePRRePvt8sO7di0bxM983bWrOiItgfvu84xmRx5ZSx+YamV/5JGeHmfgQE+V1rWrP9f34PVjj8Ebb5Qd1r177pZQLVuWppwipaCW4iIiIlXTrp2fTw8cWH7czJnZ+xl88EE//1TAXuoABexFJG/XXguffVazZVQW4K/OhYDmzasWhF+woPJytmzpHdSnHqn+dOLDUsNzDWvRIhkXKKSWvPUW/PEHjBsHY8d6h9RjxqRf/+9/8NJL5a/2NG3qP65cAf1evfxHJQUTAgwZ4n2AZ2uwUzQHH+x3Ylx0UflxrVqVDeDHH5nDOnf2zmzrktdfhzlzsreEeuopmDIlPa2ZbxOZgfyVV/ZO4Js1K933EBEREZFk69DBT/TXW6/s8BBgyZKSFEmkqhSwF5G8vfOOxyMXLPDH/Plln7MNq864WbNyj4v38ZtL27ZlA+hdunj2hXyC7anhTZsWf31KPdSyZTq4mE0IMGNG9oD+mDEe9B8/vvyJZPv26eB9toD+8ssriFkFn3wCX31VguxmTZv6h0+c6Hk3J09OP+Lvx46FkSM9iL14cfnlmHnQvqKgfvx969bJuHrYti2ss44/Ms2cmT2Y/8gjMH16erpGjaB37+wt81dYQTtvEREREcnOzO96FakDEvlLNbMdgBuAxsCQEMKVGeMPBP4Zvf0dOD6EMCoaNxqYAywBFocQBtVWuUXqu1atSt/5+tKlHrTPDOY3b+4xzTZt6l7DU2lAzLyX006dYO21s0+zeLEHdFOB/Mzg/kcfeW6qzOV265Y7oN+rl1+5SkLQNgGGDvV92f77l+DDmzTxeunZs/Jply71QHZmQD8zyP/ZZ/48a1b25bRsmV/r/V69vEVSKXToAIMG+SPT9Ollg/ipTsc+/NBvn0pp3Bj69MkezO/dWwcHERERERGpExIXsDezxsAtwF+AccAnZvZ0COGb2GS/AFuEEGaY2Y7AncAGsfFbhRBivUyISH3RqJGnmlFH71JvxQO6G2+cfZp583IH9L/4Ap591q9mxTVvXnEr/Z49/YpXPTd3LjzwAOy9dx3INNSoUfoCzyqrVD79/PneKj9bq/3U+3Hj0gH+zNb7F14IF1xQlK9SI506wQYb+CMuBP++2XKUvv122fRTTZt6Op1swfwePRTMFxERERGRxEhcwB5YH/gxhPAzgJk9COwG/BmwDyG8H5v+Q6BHrZZQRESklFq1gv79/ZFNCN4KPzPtTur51Ve9Ff/SpWXn69gxeyA/Nax79zp/G+kjj3gq9VrrbLY2tWiRf+v9VHqmeEA/n4sCSWKWvjtgk03KjgsBfvstezD/tdc8v1tKkyaeVqqii1kdOugOFRERERERqRVJ/Ne9PDA29n4cZVvPZzoSeCH2PgAvm1kA7ggh3Fn4IoqIiCRYKsd5584wcGD2aRYtggkTsufT//VXePddD+jGNWrkQfuKUu906pTowObQod536aablrokJRZPz1TXAvX5MIPllvPH5puXHbd0qf/2UwH80aPTv/3334eHHy5/90GbNhUH9Hv00K1fIiIiIiJSEEkM2Gf7lx+yTmi2FR6wj//t3iSEMMHMlgVeMbNvQwhvZ5n3GOAYgF69etW81FIjqo9kUX0ki+ojWepNfTRt6nm9e/fOPc3vv+fuIPfTT+HJJ70TibiWLbMH8uPBzZYtC/Y1qlIf337r1yGuuirR1xTqtDqxfTRq5AH2Hj1gq63Kj1+yxNMH5frt//e/fkdCpq5dc//me/Xy8Y0aFf/7xdSJ+mhAVB/JovpIFtVHsqg+kkX1IdLwJDFgPw6I38vdA5iQOZGZrQUMAXYMIfzZ+14IYUL0PNnMnsBT7JQL2Ect7+8EGDRoUNYLAlJ7VB/JovpIFtVHsjSo+mjTBlZd1R/ZpHKIZwtqjh0LL7zgaUlCxmrq3NkDmCedBIcdVqMiVqU+hg3z7CeHHFKjj5QK1Ivto3Fjv5Oke/fyefNT5s/3/gCy/fb/9z946aWyOfTBL5L16FHxBa0Cd6xQL+qjHlF9JIvqI1lUH8mi+kgW1YdIw5PEgP0nQD8z6wOMB/YDDohPYGa9gMeBg0MI38eGtwYahRDmRK+3Ay6utZKLiIg0JPEc4oMGZZ9m4UIYPz57QL9581or6qJFcPfdMHgwdOtWax8r9VWLFtC3rz+ySfURkK2V/tix8NZbvl0sWVJ2vnbt0kH8ww7z3pFFRERERKRBSVzAPoSw2MxOBF4CGgPDQghfm9lx0fjbgfOBZYBbze9pXxxCGAR0BZ6IhjUBRoQQXizB1xARERGAZs2gTx9/lNCzz3oWk3rZ2awkT7yPgLXXzj7N4sV+B0quzqGnT6/dMouIiIiISCIkLmAPEEJ4Hng+Y9jtsddHAUdlme9nIMe/IhEREWmohg71DCc77FDqkohEmjRJ59LfeONSl0ZERERERBKidnu+EhEREall48d7Ov3DDvMYqYiIiIiIiEhS6W+riIiI1GvDh8PSpXDEEaUuiUhCvP8+zJnjufibN08/x1+nnnWVS0RERESkVukMXEREROqtpUth2DDYaitYaaVSl0YkIc44w4P2+WjUKL/AfqGGdekCyy8PTZsWdx2IiIiIiCSUAvYiIiJSb735Jvz8M1x8calLIpIgQ4bAjBkwfz4sWJB+jr+uyrA5c2DKlNzTL15ctfKZwXLLQa9e0LNn2efU6y5dfDoRERERkXpGAXsRERGpt4YOhQ4d4K9/LXVJRBJk1VVr9/OWLCkfzM8W2J8/HyZPhjFjYOxYf/78c3jmGR8X16KFB+4zA/nx161b1+73FBEREREpAAXsRUREpF6aMQMeewyOOgpatix1aUQasMaNoVUrf1RHCDB1ajqIHw/ojxkDr7wCEyb4dHGdOlXcSr97d+XoFxEREZHE0RmqiIiI1Ev33++Ndo88stQlEZEaMfMUOF26wMCB2adZtMiD9pkB/bFj4ddf4Z13YObMsvM0auT58itqpd+pk1LviIiIiEitUsBeRERE6p0QPE33wIGwzjqlLo2IFF3TptC7tz9ymTOnbCA//vzJJ/D447BwYdl5WrXywP3JJ8NxxxX1K4iIiIiIgAL2IiIiUg999hmMGgW33FLqkohIYrRtC6ut5o9sli71znOzpd7p2LF2yyoiIiIiDZYC9iIiIlLvDB3qfVIecECpSyIidUajRtC1qz8GDSp1aURERESkgWpU6gKIiIiIFNq4cbD33tChQ6lLIiIiIiIiIpI/tbAXERGReufpp70PShEREREREZG6RC3sRUREpF5q2rTUJRARERERERGpGrWwlwqF4C0UFyyA+fPLPqde9+oFPXqUuqQiIiIiIiIiIiIidZsC9gm1ZEn5wHi2YHkxhmWOr8zVV8MZZxR/nYiIVEW2/Wj79tCpU6lLJiIiIiIiIiKSnQL2GaoT7C5GEH3JksJ8n2bNoHlzaNEi+3Pz5tCuXflh2abLtYz+/QtTVhGpHxYtgnnzSrPvjA/Lth+9/HI4++zaXyciIiIiIiIiIvlQwD7DBhvAqFE1W0bjxpUHvdu3Lz8s30B5ZQH41OtmzaCReikQkTyFAH/8AbNnw6xZZR9VGfbHHzUvS5Mmle/3OnSo+r5x3XVrXjYRERERERERkWJRwD7DySfD9OnVD6A3b+6BJhGR2rR0Kfz+e/UC7PH3ixdX/llt2vhFx/bt/Q6dTp2gT5+yw1q3rtkFx8aNi7/ORERERERERESSJpGhZTPbAbgBaAwMCSFcmTHeovE7AfOAw0IIn+Uzb2UOO6zGxRcRqRV77w0ffeRB99mzvYV8RRo18mB6KrDevj0svzysumrZYamge7Zh7dopmC4iIiIiIiIiUiyJC9ibWWPgFuAvwDjgEzN7OoTwTWyyHYF+0WMD4DZggzznFRGpF1ZeGVq1Kh9YzxVwb90azEpdahERERERERERySVxAXtgfeDHEMLPAGb2ILAbEA+67wbcE0IIwIdm1sHMlgNWyGNeEZF64bLLSl0CEREREREREREppCR2Sbo8MDb2flw0LJ9p8plXRERERERERERERCRxkhiwz5awITMzc65p8pnXF2B2jJmNNLORU6ZMqWIRpdBUH8mi+kgW1UeyqD6SRfWRLKqPZFF9JIvqI1lUH8mi+kgW1UeyqD5EGp4kBuzHAT1j73sAE/KcJp95AQgh3BlCGBRCGNSlS5caF1pqRvWRLKqPZFF9JIvqI1lUH8mi+kgW1UeyqD6SRfWRLKqPZFF9JIvqQ6ThSWLA/hOgn5n1MbNmwH7A0xnTPA0cYm5DYFYIYWKe84qIiIiIiIiIiIiIJI55v63JYmY7AdcDjYFhIYTLzOw4gBDC7WZmwM3ADsA84PAQwshc8+bxeVOAX2ODOgNTC/aFCqculKt3CKFGl3xVHzWWWa4a1Ynqo8ZUH8mi+kgW1UeyqD6SRfWRLKqPZFF9JIvqI1lUH8mi+kiWgtaHSLEkMmBfamY2MoQwqNTlyNRQy9VQv3d1qT6SRfWRLKqPZFF9JIvqI1lUH8mi+kgW1UeyqD6SRfWRLKqPZElquUQyJTEljoiIiIiIiIiIiIhIg6OAvYiIiIiIiIiIiIhIAihgn92dpS5ADg21XA31e1eX6iNZVB/JovpIFtVHsqg+kkX1kSyqj2RRfSSL6iNZVB/JovpIlqSWS6QM5bAXEREREREREREREUkAtbAXEREREREREREREUkABexFRERERERERERERBJAAftaZGaHmdm7sffBzPpGr283s/MK8BkHmtnLNV2OODO70Mzui173MrPfzaxxqcslIlIbzGy0mW1b6nLUNfke083sazPbsvglklx0bE+u+HlygZe7pZmNK/Ry66PM/y5SM1U4NrxpZkflGKd9VjUV6v+21FxN68LMzjGzITWYv2AxEzN7wcwOLcSykihp203SyiNSTArY14J8Ah4hhONCCJfU9LNCCPeHELar6XLqm0IEnUIIY0IIbUIISwpVLslOQcLal7nOzWw/M5thZluUslz1XTHWe0V/9CW7Qu9z8j2mhxBWDyG8WajPbYiiultoZp0zhn8eBXxXqGh+HdvzU9P1LGlalxXLdpHAzIab2aWlKlM+8qnXQvzf0z4ru9pa/8VUrIuUta026iKEcHkIodrnuoWMmYQQdgwh3F2IZdW2urjdJK08IsWkgL2IiJQRtRK5Bdg5hPBWqcvTUGi9i1TbL8D+qTdmtibQsnTFqbcKtp7NrEmhClVH6TdbP6leS0vrPzlUF3VHnakr3VkkDY0C9gkRbzmSulXXzE4zs8lmNtHMDo9N297M7jGzKWb2q5mda2aNonF/tkoxd120jFlm9oWZrVGab5gMqfVjZv+OWrH+YmY7xsb3MbO3zGyOmb0CdI6NWyG60twken+4mf0vmvZnMzs2Nm1ldbizmf3XzGab2Vgzu7B21kDdYmaNot/3r9F6vMfM2kfj7jaz06LXy0d187fofV8zmx5tAx3N7Nloe5kRve5Ryu+VZGZ2DPB/wPYhhPfNbCUze93MppnZVDO738w6xKYfbWanR/uXWWb2kJm1iMZ1jtb3zKg+3ontq84ys5+i7ecbM9sjtsy+0XY4K/rMh2p5NdS6LOu9vZkNjfYd483s0tRJakX7MTO7DNgMuNn8lvmbM/dd0XRlWuGb2dGx/dk3ZjYwSxlXiT5rPzP7ysx2iY1rGtXVgKKtpFpmZs3N7HozmxA9rjez5tG4bC1A42nu4sf0iraDP1v2m9n6ZvZBNN3EqO6aZSz/ODP7Iar3W8zMonEVbqcNwL3AIbH3hwL3pN5YBcfczO0j2jYuMbP3ou3hZYu1PDOzDc3s/aieRlnDSmlUiPV8pJmNAV43s+fM7KT4B0THkt0zPzjPZR9qZmOibeBfsfEto21yhpl9A6xX81VRYzVZly3M7L5oe59pZp+YWddo3GHm56Rzov31gdHwyo7lPc3scfNzpWlmdnO8sJb7vLnM3UlWNpVkReXMeowzs1WB24GNzI9hM82PjwcCZ0bDnomW8c9o3jlm9p2ZbVPDOimEyuq1zJ0CZrabeUvW2ebnRDvE5u2dbT+UZZ/Vx8zejqZ71fzYcF/sMx4xs9/Mz6neNrPVM8pzS7QtzjGzj8xspcKvllqT9/q3yv+rVbhuzM+JXjE/rn9nZvvExu1kfi41J/qNnh4bd7SZ/RjN97SZdY+Gvx1NMir6ne9rdfs/TFXqoqLzpKzbeRX2Nbn2iWXO46Jt6u/RtFPN7BorG195z8xuirajb+P7G6v7d7YWu65qej59m5k9b2Zzga2sDtxxJVIoCtgnVzegPbA8cCRwi5l1jMbdFI1bEdgC38EenmUZ2wGbAysDHYB9gWlFLXXdsAHwHR6MvxoYauZBD2AE8Gk07hL8gJXLZGAw0A5f/9dZ2SBXRXU4F6+3DsDOwPGW5Q+qcFj02Ar/vbcBUn8i3wK2jF5vAfwcPYP/7t8JIQR8P3cX0BvoBfwRW4aUdTz+u98mhDAyGmbAFUB3YFWgJ3Bhxnz7ADsAfYC18DoDOA0YB3QBugLnACEa9xMeWG4PXATcZ2bLReMuAV4GOgI98H1efZZtvd8NLAb6Auvg+/P4n4Gs+7EQwr+Ad4ATo1vmT6zsw81sb7xOD8H3Z7uScayI9m0vAyeFEB7ET+QPik2yEzAxhPB5/l878f4FbAgMANYG1gfOrcZyKtoO4pYAp+B1uhGwDfC3jGkG48HGtfHtbvtoeD7baX32IdDOzFY1v7C1L3BfbHxVj7kH4Mf1ZYFmwOngF4eB54BLgU7R8MfMrEshv0yCFWI9b4H/RrfH93N/7kfMbG38nOn5LJ+dz7I3Bfrj28755sFfgAuAlaLH9lR8bldbarIuD8WPnT2BZYDjgD/MrDVwI7BjCKEtsDHweTRPzn1E9PnPAr8CK+B18GCsLBWdN1ckazmjcVmPcSGE/0XTfRAdwzqEEO4E7geujobtYmb9gROB9aLvuj0wOo8yFVtl9fonM1sfP5aegdfz5pT9Dln3Q1mMAD7G1/GFwMEZ418A+kXL+Qxfl3H74+dhHYEfgcsq/IbJlvf6j1T0Xw1yrJtoW3sFX/fLRtPdaumLIUOBY6Pf5hrA69F8W+Pb4T7Acvg29yBACGHzaN61o9/5Q9Tt/zBVqYus50lV2M6rs0/MZg9gEDAQ2A04IjZuA/y/Zmf8mPK4mXWqYFl1SbHrqqbn0wfg215bQH2qSIOigH1yLQIuDiEsCiE8D/wO9I/tRM8OIcwJIYzGW2VmnpylltEWWAWwEML/QggTa6f4ifZrCOE/Ue7Hu/ETpq5m1gsPhJwXQlgQQngbeCbXQkIIz4UQfgruLTyYtVlskqx1GM37ZgjhyxDC0hDCF8ADpIPNknYgcG0I4ecQwu/A2cB+5q2K3gI2i67qb47/idwkmm+LaDwhhGkhhMdCCPNCCHPwA77WdXZ/wU/avkwNCCH8GEJ4JdompgDXUn793RhCmBBCmI5vMwOi4Yvw7at3tB2kLqIQQngkmmdp9KfkB/wELjVfb6B7CGF+CKG+n5yVWe9Rq6AdgZNDCHNDCJOB64D9YvNk3Y9V8/OPwgMhn0T7sx9DCL/Gxm8GPA0cGkJ4Nhp2H7CTmbWL3h+Mt9CpTw7E9+GTo9/+RWQ/1lYm53YQF0L4NITwYQhhcXRsv4Py29qVIYSZIYQxwBtE21qe22l9l2oh9hfgW2B8akQ1jrl3hRC+DyH8ATxMep92EPB8COH5aFmvACPxC1YNRU3X84XRfu0P4Cmgn5n1i8YdDDwUQliY+aF5LvuiEMIfIYRRwCg8MAAeHLsshDA9hDAWD+AkQXXX5SI8KNU3hLAk2nfMjsYtBdYws5YhhIkhhK+j5VW0j1gfD+SfEdVN5nG3usebrOXM8xhXmSVAc2A1M2saQhgdQvipCvMXU856zXAkMCyql6UhhPEhhG9j43Pth/4U++9yfghhYVRvT8enCSEMC/6fcQEe0F/bortVI4+HED4OISzGg/nlPqeOyXf9QwX/1SK51s1gYHQI4a7omP0Z8BiwV2y5q5lZuxDCjGg8+HnFsBDCZ1F9nI3fTbJCtsLVg/8w+dZFrvOkfLfzKu8Tc7gqOk6MAa4nliYGb6h3fVS+h/CLmDvnsQ7qimLWVU3Pp58KIbwX7SfnV+O7idRZCtgn17To5CBlHt66uDPeyiIeTPkVbxlQRgjhdfwq/C3AJDO7MxZcach+S70IIcyLXrbB/6zMCCHMjU0bX89lmNmOZvZhdDvYTPwPe7zDllx1iJltYGZvmN/iOAtvCVCmsxcBvE4yf+tNgK7RScDv+MnzZnjrsAnRFf4/A/Zm1srM7jBPqzMbeBvoYMqBl81x+B05Q1Kt58xsWTN7MLrFcTYeqM38rf4We/3n7xy4Bm+R9LL5LaZnpSYys0PMbwOfGW0/a8SWeybeGvBjM/vazOItXOqjzPXeG2gKTIytnzvwVlwpufZj1dETv+OhovK9H0J4I/aZE4D3gD3N0yrsSPlWe3Vdtv1P92osJ+d2EGdmK5vfZvxbtK1dTp7bWp7baX13L94K6zBit3JDtY65ufZpvYG9U9tltG1uiv95bShqup7Hpl5EAauHgYOii+/7k+PCX57LzlVv3eOfSwXndrWsuuvyXuAl4EHz9AJXRwGSuXijnuPw48dzZrZKtLyK9hE98aB8/Jw1rrrHm6zlJL9jXIVCCD8CJ+MB6MnRd6vO/rkYctZrhsqOvbl+z3HdgemxeoHYb908zdCV5ul2ZpNu8RrfdvL5nLok3/UPFfxXi1R0LNgg41hwIN5iH2BP/H/hr+YpHjeKhpc5rwjeGGkaWf7HQ734D5NvXWQ9T6rCdl7lfWIOmceJ+GeNjwLTucbXdcWsq5qeT4+tfBKR+kkB+7pnKunWpym9yHEVNIRwYwhhXWB1PCB0RtFLWHdNBDqa3z6X0ivbhOZ51x4D/o0Hjzvgt3Dnc4sw+C2UTwM9Qwjt8Xyd+c7bkEyg/G99MTApev8W3pqlWQhhfPT+EPzW1c+jaU7DW8tsEEJoh7fGB63vbCbjqQQ2A26Nhl2Bp+9YK1p/B5HnuotadJ0WQlgR2AU41cy2MbPewH/wWyeXibafr1LLDSH8FkI4OoTQHTgWv824b6G+ZAJlrvexwAKgc/B0AB1CCO1CCKtXtJCYzNbbqYuQrWLDusVej8VTReRyHNDLzK7LGJ5KZ7E3nr6golZsdVG2/c+E6PVcYuvTzOLrs4xc20GWSW/DWzX1i7a1c8h/P1Xt7bS+CH5XyC94kOTxjNGFOuaOBe6NbZcdQgitQwhX1qTsdUkB1nPm/uluPNC1DTAvhPBBjo+uSR1OxIOjKVnP7Wpbdddl1KrxohDCaniKh8FE+YdDCC+FEP6CX0T6Fj/WQsX7iLH4Pr46HQGX2RcSO7ZUUM7KjnHZUoZluytpRAhhU3w/HYCrqlH+gqukXuMqO/bmYyLQyczidRD/rR+Ap/bYFk8ZskI0vN4eH6qw/mtiLPBWxrGgTQjh+KgMn4QQdsMvQj2JX5iEjPOK6D/nMuRuzVyn/8PkWxcVnSfls51Xc5+YTeZxYkLs/fKpxkw5xtdpRa6rmp5PZzsmiDQICtjXMcFvR30YuMzM2kaBr1PJkmfMzNaLWug0xXeG8/HblSSL6EA1ErjIzJqZ2ab4gSibZvhtX1OAxeYdcG1XhY9ri7eImW+ew/KAGhS9PnsAOMW8Q602eIvTh2KtYd7Cg76pjpreBE4C3o22FfB1/Qcw0zzX4AW1Vfi6KGo5vTWwQxSgbYvfyTDTPH9z3hf9zGyweQeyBszG9z9LgNb4ydeUaLrD8Rb2qfn2tnSnWjOiaev1viu+3vE7DF4G/s/M2pl3vrySmeV7G/QkvM+H1LKn4H8GD4pa2x1B2SDBEOB0M1vXXN/o2JIyJyrX5mYWD0w+ief5/AeVt2KrC5qad1zWwrzj5AeAc82si3lnf+eTPtaOAlY3swHRtBfmWmgF20GmttH436MWYMdXoezV3k7rmSOBrTPulIPCHXPvA3Yxs+2jbamFeceFdaUTwEIp2HqOAvRL8fSOFaXVqkkdPgycbd6BYw/8PCEpqrwuzWwrM1szamU7G2/Is8TMuprZrlEQcAG+T4ifC+XaR3yMB36vNLPW0e96E/LzOZ6qsKmZDSKdEiRnOYOn56zoGDcJ6GGxTrfJOK6ZWX8z2zpqQDMfP89L0nlCrnqNGwocHjVkaGRmy1fS+rec2H+XC6P/LhtR9r9LW/y3MA0Pil1epW9Rd+Wz/mviWWBlMzs4+u03jf53rxrVw4Fm1j6EsIj0cR/8Qtzh0blDc7w+PgqeBg8yfufUj/8wldZFrvOkfLfzau4TszkjOk70xM9tH4qNWxb4e1TXe+N9gWTrb6UuK1ZdFeR8WqQhUsC+bjoJD8D/jHe8MQIYlmW6dvhV5Bn4rUfT8BbhktsBeKcy0/GToqxBqOB5BP+O/wmcEc33dLZpc/gbcLGZzcEPWg9XMn1DNQz/A/82ftV/PmX/aL+Fn8ymAvbv4n9I3o5Ncz3QEr875UPgxaKWuB4InuN3a/yPd1M8KDsL72yxKq2V+gGv4ifIHwC3Bs/L+w0enPkA/3OyJp5eJWU94CMz+x3frv4RQvilRl+qDshY7z/jFwa/wfcxj5J/2o0bgL3MbIaZpXI1H40HaKbhd1y9H/vcR/C8qCPw4PyTeIea8bLNxPNa7mhml0TD/sDvNOpD8Vqx1abn8T8YqUcLPBDyBd6/wGd4Z6OEEL4HLsZ/3z9QcSdYWbeDLNOdjh9L5uDH7oeyTJPLRVR/O603gvcrMzLLqIIcc6NtdDf87ocpeCvLM2hg59NFWM/34MeBijqHrEkdXoSfB/+CB4oT099GNddlN/yYMBv4H34udB/+OzwNb7k4HU8PmOq4Ouc+ImrgsAveAewYvEPBffP8CufhF4BnRJ8xIo9ygrd+zXWMex34GvjNzKZGw4biuZFnmtmTeKOZK/Fzu9/wYNo5eZa56Cqo1/g0H+Odyl6H18tblG2Fmq8D8Y7Kp+HHqIfw4CT4tvUrftH+G/w8uN7LZ/3XcPlz8IZa++Hb2294a+Lm0SQHA6PN09gcR9S5dgjhNXybeQy/SLYSZftuuBC4O/qd70M9+A+TZ13kOk/Kdzuvzj4xm6eAT/ELkc/h+52Uj6JyTsXPmfcKIUyr5HvVKUWsq0spzPm0SINjoXy/ZyIiIiKVMrPzgZVDCAeVuiwiUjeZ2SHAMdGt9CJSA2b2EPBtCKEutsYWKQkzC3hKwh+zjDsMOErHKBGpbQ2qRZCIiIgURnR79pHAnaUui4jUTea5t/+G9iMi1RKlYlkpSquzA34X0JMlLpaIiIjUkAL2IiIiUiVmdjSeDuSFEMLblU0vIpLJzLbHUwtNomwqFRHJXze8D6ffgRuB40MI/y1piURERKTGlBJHRERERERERERERCQB1MJeRERERERERERERCQBFLAXEREREREREREREUmAJqUuQBJ07tw5rLDCCqUuRr3w6aefTg0hdKnJMlQfhVXTOlF9FJbqI1lUH8mi+kgW1UeyqD6SRfWRLKqPZFF9JIvqI1lUH8lSiBiWSDEkMmBvZsOAwcDkEMIaWcYbcAOwEzAPOCyE8Fk0bodoXGNgSAjhyso+b4UVVmDkyJEF/AYNl5n9WtNlqD4Kq6Z1ovooLNVHsqg+kkX1kSyqj2RRfSSL6iNZVB/JovpIFtVHsqg+kqUQMSyRYkhqSpzhwA4VjN8R6Bc9jgFuAzCzxsAt0fjVgP3NbLWillREREREREREREREpAASGbAPIbwNTK9gkt2Ae4L7EOhgZssB6wM/hhB+DiEsBB6MphURERERERERERERSbREpsTJw/LA2Nj7cdGwbMM3qMVy1WkhwOLFsGABzJ9f9rmiYQMHwhrlEheJiDQwJ58Mn39e6lLULQMGwPXXF2fZqo+qK2Z9iIjUETp8VF1RDx8vvghTp0KLFtC8uT9Srysa1rhxkQrUwGkDqbpibiAvvQS//VacZdfUBhvAKquUuhQidVZdDdhblmGhguHlF2B2DJ5Oh169ehWuZEXy/ff+qGowvarDQta1VbGrrqp5wL6u1Ud9p/pIFtVHsqg+kkX1kSx1pT4WLYLx42HsWPjjj1KXJruVVvJHTdSV+mgoVB/JovpIlpz1ccUV8PbbVV9g48b5BfZrMqxzZ+jVC5ZdFholMnlBtWn7SJac9XH11fD66yUqVSUaNYKDDoILLoAVVyx1aUTqnLoasB8H9Iy97wFMAJrlGF5OCOFO4E6AQYMGVSNMXXvmzoX114dZsyqermnTys8rllmmOOcpNVWX6qMhUH0ki+ojWXLWh1oml4TqI1mSsL8KwRtjjhnjAfkxY8q/njixeo0UatNFF8H559dsGUmoD0lTfSRLrvrQ4aM0cm4fDz0Ec+ZUvWVaPtPPmlXxdEuW5Ff4Zs2gRw8P3vfs6c/x1z17Qrt2xVhtRaPzq2TJWR/33ee/16RZuBCGDIGbb4YRI+Coo+Dcc2H55UtdMpE6o64G7J8GTjSzB/GUN7NCCBPNbArQz8z6AOOB/YADSljOgnj0UT+XuOcev5sqW+C8WbN6d1FfREREpJy5c9PB92wB+bFjy/93bdEiHTfZfvuyMZQ2bUrzPSrTs2fl04iI1HvduvmjFFL5YnNdEJg8ufwB6c03YcKE8sH+9u2zB/JTw5Zf3lvgiVTFcsuVugS5XXMNnHIKXHYZ3HknDB8OJ5wAZ51VmFafIvVcIgP2ZvYAsCXQ2czGARcATQFCCLcDzwM7AT8C84DDo3GLzexE4CWgMTAshPB1rX+BAhs2DPr29buJLFvSHxEREZF6YPFib/2eLQifGjZ9etl5zKB7d497rLMO7LZb+VhI5846hxIRkSpq0sQfrVtXbb74wSzbgezDD2HatLLzmHnwtaJW+l266GAmdUv37nDLLXD66X7r4HXXwR13wKmn+qN9+1KXUCSxEhmwDyHsX8n4AJyQY9zzeEC/XvjhB0/Zd/nlOjaLiIhI3RUCzJiRPUVN6nW2RokdOqRjFRttVD5+oUaJIiKSKE2a+AGqolul5s6FceOyHxRHjYJnnsl9u1i2gH7qdVUvLojUhj59vIX9P//p+f4uvhhuusnfn3QStGpV6hKKJE4iA/aSdtddnurm0ENLXRIRERGR6tl9d3jlFZg3r+zwZs3SsYattsreoLBt25IUWUREpHhat4b+/f2RTQjeCj/XLWevvOKt+JcuLTtfp06ecuSMM4r/HUSqatVV4ZFH4LPPPKf9WWd5vwj/+hccfbTnfBYRQAH7RFu8GO6+G3bc0e8kEhEREamLNtgAVlyxfEC+Sxf1wSMiIlKOmedz69wZBg7MPs2iRX5rWmZAf+WVa7esIlU1cCA8/zy8+64H6086yXPeX3ghHHyw36Ui0sBpK4hbsgTOPBOWXdZvzSmxl1/24+9NN5W6JCIiIiLVd/bZpS6BiIhIPdO0KfTu7Q+RumjTTb2j5lde8cD9EUfAVVd5ypy99lKrDmnQ9OuPa9wYxo+H886Dzz8vdWkYNsxbng0eXOqSiIiIiIiIiIiIFJAZbLcdfPwxPP64t67fd19vhf/ss54eSqQBUsA+0623epT8oIPKd/JSi6ZMgaef9ruBmjUrWTFERERERERERESKxwz22MM7Xb7vPpgzB3bZBTbZBN54o9SlE6l1Cthn6tTJm7Z//bV3glEi993nKekOP7xkRRAREREREREREakdjRvDgQfCt9/CHXd43wxbbw3bbgsffVTq0onUGgXss9l+ezj+eLj2WnjrrVr/+BBg6FBYf31YY41a/3gREREREREREZHSaNoUjjkGfvzRY3NffAEbbgi77eavReo5BexzueYa6NsXDj0UZs+u1Y/+5BNv4H/kkbX6sSIiIiIiIiIiIsnQogWccgr8/DNceqk3qh0wAA44AH74odSlEykaBexzad0a7rkHxo6Ff/yjVj962DBo2dL72RAREREREREREWmw2rSBf/3LA/dnnQVPPQWrrgpHHeVpc0TqGQXsK7LhhnDOOTB8ODz5ZK185Lx58MADsNde0L59rXykiIiIiIiIiIhIsnXqBJdfDj/9BCecAPfeC/36eUPbSZNKXTqRglHAvjLnnw8DB8LRR9fKxv/4456BR+lwREREREREREREMnTrBjfc4GlxDj4YbrkFVlzRG93OmFHq0onUmAL2lWna1K/YzZnjQfsQivpxQ4fCSivB5psX9WNERERERERERETqrl69YMgQ+OYb2HVXuOIK6NPH893PmVPq0olUmwL2+VhtNbjySnjmGU8wXyQ//QRvvgmHHw5mRfsYERERERERERGR+mHllT2/9KhRsMUWcN553hr2uutg/vxSl06kyhSwz9ff/w5bbw0nn+ydXBTB8OHQqBEcemhRFi8iIiIiIiIiIlI/rbWWd0j7wQf++tRToW9fuPNOWLSo1KUTyZsC9vlq1AjuuisdUV+ypKCLX7LEA/bbbw89ehR00SIiIiIiUgWTJ8Nrr3l63KOO8v/+IiIiUkdsuCG8+qofzHv2hGOPhVVXhSefLHXJRPLSpNQFqFN69YKbb4ZDDoH/+z8488yCLfqVV2DcOL9bR0REREREim/OHPj6a/jyS/jqq/TzlCnpaTp39kZ6UjOLF3tWggUL0s/x11UZtu22sN12pf5GIiKSeFtvDe+/D889B+eeCxMmlLpEInlRwL6qDjrIm9icdx7ssEPBzt6HDYNlloFddinI4kREREREJLJwIXz3XfnA/OjR6Wlat4Y11vA+69Zc01+vsQZ07VqyYteqEGDWLBgzxh9jx/r7QgTYFyyApUsLU84WLaBdOwXsRUQkT2YweDDstFPhDkYiRaaAfVWZwe23w7vvevD+k0+gefMaLXLqVL8r54QTarwoEREREZEGa+lS+OWXskH5L7+E77/3Ft4ATZrAKqv43fJHH+1B+TXXhN69PftlfbVggd/RGw/IZ77+/ffs8zZp4oHy5s3Tz/HXLVpAx47lh2WbLtewfKZv2tT/jomIiFRZo0b1+0Av9YoC9tXRuTMMHepX6C64AK68skaLu/9+7/viiCMKVD4RERERkXosBJg0KR2UTwXmv/4a5s1LT9enjwfjd9893Wp+5ZWhWbOSFb0oli71vPsVBeMnTSo/X5cunvWzf39PM9Orl6f6TT2ngvCNG9f+dxIRERFpqBIZsDezHYAbgMbAkBDClRnjzwAOjN42AVYFuoQQppvZaGAOsARYHEIYVJRC7ryzN8m5+moP3G+6abUWE4LH/gcN8j8RIiIiIiKSNnt22aB86nnatPQ0Xbt6MP6YY9KpbFZfHdq0KV25C2n27OxB+PjzokVl52ndOh18X3vt9OtUML5HD2jZsjTfR0RERERyS1zA3swaA7cAfwHGAZ+Y2dMhhG9S04QQrgGuiabfBTglhDA9tpitQghTi17Ya6/1HqcPOQRGjYK2bau8iM8+8z8ct91WhPKJiIiIiNQRCxbAt9+WbzU/Zkx6mjZtPBj/17+mU9mssYa3FK+rFi2C8eMrbh0/a1bZeRo3huWX9+D7BhvA3nuXD8h37Kj0MSIiIiJ1UeIC9sD6wI8hhJ8BzOxBYDfgmxzT7w88UEtlK6tNG7jnHth8czj1VPjPf6q8iKFDPR/jfvsVoXwiIiIiIgm0cKEH5D/9FEaO9MeXX6ZbiTdtCquu6jexpoLya67pwej6FoTedFP4+OOyw5ZZxr/riivCFluUDcT36gXdunleeRERERGpf5J4mrc8MDb2fhywQbYJzawVsANwYmxwAF42swDcEUK4s1gFBWCTTeDMMz2P/a67wi675D3rH3/AiBGw557QoUPxiigiIiIiUiqLF8M336QD8yNH+s2pCxf6+I4dYd114bTTYMAAD8z36+dB+4bg1FNh7tx0QL5nT2jVqtSlEhEREZFSSWLAPlubmZBj2l2A9zLS4WwSQphgZssCr5jZtyGEt8t9iNkxwDEAvXr1qlmJL7oIXngBjjrKmwrleU/uE0/47a3qbLbA9SE1pvpIFtVHsqg+kkX1kSyqj2QpRX0sWeJpbVKB+U8/hf/+F+bP9/Ht2nlw/h//8D6cBg3yjmHrW6v5bHLVx777lqpEDZv2V8mi+kgW1UeyqD5EGp4kBuzHAT1j73sAE3JMux8Z6XBCCBOi58lm9gSeYqdcwD5qeX8nwKBBg3JdEMhPs2Zw333+7+PYY+Gxx/L61zFsmP9B2XLLGn16vVDQ+pAaU30kS876OOoo+OknaN++/KNdu9zD27RpGJGRItH2kSyqj2RRfSRLsetj6VL4/vt0YH7kSO+fad48H9+mDQwcCH/7Wzo4v9JK0KhRoUtSN2j7SBbVR7KoPpJF9ZEsqg+RhieJAftPgH5m1gcYjwflD8icyMzaA1sAB8WGtQYahRDmRK+3Ay6ulVKvsQZcdhmccYbntT/00Aon/+UX76/24osb7p8WEamhli09z8Avv/jtOrNmwezZHkGpSKNGZQP6FQX3cw1r1857vCu0pUu918EFC7w5Zubrqg7LHHfAAd5ToYiIVEkIfo04ntbms89gzhwf37KlB+ePPtrbsAwaBCuvXJxDhYiIiIhIfZa4gH0IYbGZnQi8BDQGhoUQvjaz46Lxt0eT7gG8HEKYG5u9K/CEecvRJsCIEMKLtVb4U06BZ56Bk07yZvO9e+ecdPhwb+BaSVxfRCS3m24qPywE+P33dPA+FciPB/Qzh82aBRMneg6D1PtUr38VadMmd3Afqhdsz+dz89G0KTRv7r16N2+efj1tWmGWLyJSj4UAo0eXDc5/+qkfHsB3qQMGwCGHpFvOr7KKOkEVERERESmERJ5WhxCeB57PGHZ7xvvhwPCMYT8Daxe5eLk1buyR+LXWgsMO8yb0WZrPL1kCd90F223nnUuJiBSMGbRt64/qCsGD51UN+s+Y4RGeVEQnM1jevLkH+ZdZpuywbNNlG1aVeXTrkohIXkKAsWPLprUZORKmRz1ENW0Ka68N+++fDs6vtlrD6RBWRERERKS2JTJgX6f16QM33ABHHgnXXw+nnlpuktde8z9G//537RdPRKRSZp7boGVL6Nat1KUREZECe/FFeP/9dHB+yhQf3qQJrLkm7LmnB+bXXdezPjZvXtryioiIiIg0JArYF8Phh8NTT8E558D228Pqq5cZPWwYdOoEu+1WovKJ1BUheIqUfFKrNG9ePi1Ls2al/gYiIiKJc8UV8N573lJ+8OB0y/m11vKblUREREREpHQUsC8GM/jPf7xJ0kEHwUcf/Rk4nD4dnngCjjtOrZWkDvruO5g5M78Aek06Co2/DqH65W3RouKOU/MZ1qqVb9MiIiL1xL33QufOfogTEREREZFkUcC+WJZd1oP2u+8OF10El10GwIgRsHAhHHFEaYsn9c+SJd6fZvPm6T4/C+7AAz3Bbb6aNas813jbttXLUx4f17y5B/cryrGeGvbbb+lhc+ZU/h2aNCkbzK/qBQBFREREJGHUh5KIiIiISHIpYF9Mu+3m6XGuvBJ23hk23pihQ2HgQO+8S6Qyc+fC5Mn+mDQp/Trb+6lTYelSuOYaOP30IhXo//7PC5VPYL1Zs+R3/LlkCfz+e/6dqqaGjxlTdtiSJbk/49JL4V//qr3vJCIiIiIiIiIidZYC9sV2/fXwxhtwyCGMuvtzPv+8DTffXOpCSamkWsFXFnxPDZs3L/ty2rb1mzi6doW+fWHjjdPvN9usiF9giy2KuPASaNw43SK+ukLwisoV3F933cKVV0RERERERERE6jUF7IutXTu4+27YckvmHHs6zZvfzgEHlLpQUki//55f8D3VCj5bSvbGjT3gnnr061f2fSoYv+yy0KULtGxZ+99TcjCD1q390b17qUsjIiIiIiIiIiJ1mAL2tWHzzVn8j9PY9Pp/c9EWu9Gx446lLlGdceCB8M03pS5FeSF44+nJk3O3gm/XLh1oX3ll2HTTsoH3+KNjx+RnjxEREREREREREZHiUsC+ljy+ziWsyouc/OURMO0rWGaZUhepTuja1VuwJ1G7duWD7/FW8C1alLqEIiIiIiIiIiIiUpcoYF9LhtzXgibL3ctzU9eH44+Hhx7yVBpSoWuvLXUJRERERERERERERGqHknDUgl9/hVdfhQ2OHYBddBE88giMGFHqYomIiIiIiIiIiIhIgihgXwuGD/fnww4DzjwTNt4YTjgBxo4tYalEREREREREREREJEkUsC+ypUvhrrtg222hd2+gcWO45x5YvBgOP9wnEBEREREREREREZEGTwH7InvjDU+Jc8QRsYErreTJ2V97DW6+uWRlExEREREREREREZHkUMC+yIYOhQ4dYPfdM0YcfTTsvDP885/wv/+VoGQiIiIiIiIiIiIikiQK2BfRjBnw+ONw4IHQokXGSDMYMgRat4aDD4ZFi0pSRhERERERERERERFJBgXsi+iBB2DBAjjyyBwTdOsGd9wBn34Kl15aq2UTERERERERERERkWRRwL6Ihg2DAQNgnXUqmGjPPb2F/WWXwccf11bRRERERERERERERCRh8g7Ym9lKZjbCzCaa2fxo2Flmdr6ZrVDIQpnZDmb2nZn9aGZnZRm/pZnNMrPPo8f5+c5bW0aN8obzZTqbzeWmm6B7dw/cz5tX9LKJiIiIiIiIiIiISPLkFbA3s77AR8C+QFegaTRqZeAC4PBCFcjMGgO3ADsCqwH7m9lqWSZ9J4QwIHpcXMV5i27YMGjWzPPXV6p9exg+HL7/Hs48s9hFExEREREREREREZEEyreF/SVAJ2BKxvA7AMMD5IWyPvBjCOHnEMJC4EFgt1qYt2AWLID77oM99oBOnfKcaeut4eST4ZZb4OWXi1k8EREREREREREREUmgfAP22wAheo4bFT33KViJYHlgbOz9uGhYpo3MbJSZvWBmq1dx3qJ66imYPj3PdDhxl18Oq64Khx/uCxARERERERERERGRBiPfgH376Pn7jOGto+c2hSkO4C32M4WM958BvUMIawM3AU9WYV6f0OwYMxtpZiOnTMm8caBmhg2Dnj1hm8zLG5Vp2RLuvRcmT4YTTihomZKumPUhVaf6SBbVR7KoPpJF9ZEsqo9kUX0ki+ojWVQfyaL6SBbVR7KoPkQannwD9qlW61tmDD83Y3whjAN6xt73ACbEJwghzA4h/B69fh5oamad85k3tow7QwiDQgiDunTpUrDCjx3rGW0OPxwaN67GAtZdF84/Hx580B8NRLHqQ6pH9ZEsqo9kUX0ki+ojWVQfyaL6SBbVR7KoPpJF9ZEsqo9kUX2INDz5BuyfwluvP50aYGaTgb/jLdifLGCZPgH6mVkfM2sG7Bf/3Oizu5mZRa/Xx7/HtHzmLba774YQ4LDDarCQs8+GDTaAv/0Nxo8vVNFEREREREREREREJMHyDdhfDHwDNI8N64wH8b/l/9m77/A4qquP498judtyl427DRgwmBIwLfQaamihE3ogheQllBACofeEBBI6hGLANj2B0EPvNRDAFBfcwQX3XnTfP84sGq12VytppR1Jv8/zzLO7M7Ozd+fszM6cuXMvXFaoAoUQVgOnAc8CnwMPhhA+M7Ofm9nPo9l+AnxqZh8DfwOOCC7jewtVtppUVHhzOLvuCkPq06p/q1YwciQsXw4nneRXAERERERERERERESkWWuVz0whhAVmtg3wW2AvoByYAzwDXBdCWFjIQkXN3DyVNu6W2PMbgBvyfW9jeeUV+PpruKwQly/WWw/+/Gdvy/7mm722vYiIiIiIiIiIiIg0W3kl7M1sIEAI4VLg0gYtURN2553QpQscdFCBFviLX8Djj8NZZ8Huu3sSX0RERERERERERESapXybxJkETMw0wcymmtnkgpWoiZo/Hx5+GI46Ctq3L9BCzfwqQLt28NOfwurVBVqwiIiIiIiIiIiIiCRNvgl78Pbqq44wKwH6Af0LVqImasyYyibnC6pvX28S5913Ybvt4A9/gKeegnnzCvxBIiIiIiIiIiIiIlJMWZvEMbNNgM3Sxh2bNtuG0ePKwhar6bnzTthkE9h88wZY+OGHw7RpflXgmmvgyit9/EYbwfbbeyJ/u+28p1urdl1FRERERERERERERJqAXG3YHwRcEHttwF0Z5gvAuEIWqqn55BN47z247roGzJefeaYPS5Z4bfvXX4c33oDRo+HWW32ePn0qk/fbbQebbQatWzdQgURERERERERERESkkGrqdDaVfg5pr+PmAecUrERN0J13el786KMb4cM6doRddvEBYM0a+OyzygT+G294Y/oAHTrA1ltXJvC33dZ7xRURERERERERERGRxMmVsL8beBlP0r+IJ+13iU0PeLJ+fAhhWQOVL/FWroR774UDD4SePYtQgNJSb4tnk03gl7/0cdOmVSbv33gDrrgCKiq8+v/GG1cm8LffHgYOVDM6IiIiIiIiIiIiIgmQNWEfQpgMTAYws0t8VHilsQrWVDzxBHz3HZx4YrFLEtO/v7d7f/jh/nrRInjnncoE/r33eke2AP36VSbvt9vOE/+tarrxQkREREREREREREQKLa/MbAjhotRzM+sFtMswz5TCFavp+Mc/PD++xx7FLkkOZWWw++4+AKxe7Q3vpxL4r78ODz7o0zp18mZ0Ugn8bbbx94uIiIiIiIiIiIhIg8orYW9mJcDlwKlApkbQQ77Lak6mTYNnn4U//MFbpmkyWrWCH/zAh9NO83FTplRtRufSS70ZnZIS2HTTqp3ZDhhQ3PKLiIiIiIiIiIiINEP5Jtl/RwvvWDaTkSM9p3388cUuSQEMHOjDkUf664UL4e23K2vg33UX3HBD5bzxdvCHD2+4KxbTpnnnuV27+sUDERERERERERERkWYq34T9MXgt+qeAfaPnfwF+CiwE7muQ0iVYCHDnnbDzzrDOOsUuTQPo3Bn23NMH8GZ0Pv64MoH/yiswerRPu+giuPDChinHQQfB++/7XQHl5dCrF/Tu7Y+pIf11r17QrlqrTSIiIiIiIiIiIiKJlm/Cfu3o8STgW4AQwtlm9gDwLrCoAcqWaK++ChMmeK66RWjVCrbYwoff/MavWEye7An8TTdtuM+94AKYOBFmzfJh5kx/HDfOH5csyfy+zp2rJ/GzJfq7dVPtfRERERERERERESm6fBP2IXqcA6wCWplZD+CLaPzpwF8LW7Rku/NOzwkffHCxS1IkZjB4sA8Naf/9c09fsqQymZ+e1E8NEybAm2/CnDnehlG60tLa1d5v375hvquIiIiIiIiIiIi0aPkm7OcA/YGuwHRgEDAKWBFN71rogiXZwoXw0ENw7LHevLoUUceOMGSIDzVZswbmzs2c1I+PmzDBHxcvzrycsrL8a+93767a+yIiIiIiIiIiIpKXfBP2n+IJ+2F4O/a/BHaPpgXglcIXLbnGjIFly+DEE4tdEqmVVE368nLYaKOa51+6NHtSf+ZMmD3bm+t5+21/nq32fs+e+dXc791btfdFRESk+Vq92u94TK84EX/dpk3uY6WuXVUZQkRERESatXwT9pcBjwPzgPOAgcA+QAnwGp7AbzHuvBOGD4cttyx2SaRBdeiQf7M/FRXZa+/HX7/zjr/OVnu/U6eaa+2nhu7d/YKAiIiISDGEAIsWZW+WMH3cd99lXk7r1n5sU14Oq1bB6697Yj+E6vO2alXZlGGuxH7qebt2DbsOREREREQKLK+EfQjhLeCt2Kgfm1k7oHUIoUV1OPvZZ55z/ctfvBl3EcBrevXs6cOGG9Y8/9KlXis/2wnuzJnw9df+Y5s925vzyfSZ8RPW1AnqAQfAzjsX/CuKiIhIC7BqVdVjlFzHKrNmwYoVmZfTtWtl4nzDDf3YJFtyvUuX6gfWa9Z4gj9XRYhZs2D8eB+3dGnmcpSV1ZzUj1eGKEbt/Ztu8oofAwfCgAH+2L8/tG3b+GURuPlm7ydrxAjYfHPvuExERESkEeVbw76aEMJyYLmZrQ1cGEI4rnDFSq677vJKQMccU+ySSJPWoQMMGuRDTSoqYN68mk9Y33vPxw0cqIS9iIiIZPfgg/DFF5mPJ+bOzfyeVFM1qWGjjbInwMvLff76KC2tXF4+liypuab/+PHw5pteez9bU4aZKkP06uXHVttsU7/vlM1jj8F//lN9fO/eVZP48ecDBvh0NQ9UeI8+WjUe66/vyfsttvDHH/zA74oVERERaSA5E/ZmVgb8GBgAzAKeDCHMjKb1By4GfgqUAgVL2JvZXsD10XLvCCFclTb9aOCc6OVi4BchhI+jaZOARcAaYHUIYUShyrVyJYwcCT/+sR/LizSKkhLo0cOHfGrvZ7p9XERERCTlxhvh1VehW7fKpPTw4bmb5evcOdm3l3bsCEOG+FCTVO39mu4imDDBH5csgcsua7iE/fPPw/LlMG0aTJkCU6f6Y+r555/Ds896OeJat/bEfTyJn57YV+3w2nv+eY/7Bx/A++/748svw/33+3QzGDbMk/epYdNNvUKOiIiISAFkTdib2bp4Z7JrxUYvM7MDgXbAaKADYHjHswVhZqXAjcAewDTgPTN7PIQwNjbb18BOIYR5ZrY3cBuwdWz6LiGEOYUqU8qTT/odwupsVhItySfTIiIiUnz//KcnuOtbC76pqkvt/YauENGuHay7rg+ZhADz51dN5McfX3kFpk+v3oxily65E/r9+rXc30EuvXrB3nv7kPLNN5VJ/Pff94soI0f6tNJSr1gTT+Jvson6UBAREZE6yVXD/lKgT9q4DsA/8IR9x2jcJODyApZpK2B8CGEigJmNAQ4Avk/YhxDejM3/NtC/gJ+f1Z13Qt++sOeejfFpIiIiIiINoFu3YpegaenYseZ5GpqZx61bN6/NncmaNZ5UzlRLf8oU7xspveNfM1hrrdxN7/TqpQohAH36wH77+QB+EWXGjMoE/vvvwxNPeBuq4B0kb7xxZQJ/iy38tS6QiIiISA1yJex3wmvOvwOMwmvSH0VlTfY5wHnAXSGE1QUsUz9gauz1NKrWnk93EvB07HUAnjOzANwaQritEIWaMQOeegrOOcePvURERERERBKjtNQ7q+2foy7T0qWewM+U0P/f//yW4mXLqr6nbduqTe9kSu63xDbdzfwOhX794IADfFwIvj7jSfyHH4bbb/fpbdp4zft4TfwNN/TmjUREREQiuVLPqVbaDwwhzAIwsweBb/Ck+L4hhPcaoEyZqm9kvAfVzHbBE/bbx0ZvF0KYYWa9gOfN7IsQwqsZ3nsKcArAwIEDayzUyJHeN5Waw2kYtY2HNCzFI1kUj2RRPJJF8UgWxSNZFI9kSUQ8OnTwTlTXXz/z9BC8Fn48mR9P7r/wgtdkSu+0t1u33LX0+/ZNXFK6QeJhVvn9Dz7Yx4UAX39dtTmd0aPhllt8ert2sNlmlZ3ajhgBG2zQ4mqJJWL7kO8pHsmieIi0PLmOAkqBkErW4y9mWnQ7ZAMl68Fr1A+Ive4PzEifycw2Ae4A9g4hfH9vZwhhRvQ4y8wew5vYqZawj2re3wYwYsSInI1ShuDN4ey4Y/ZmJaV+ahMPaXiKR7IoHsmieCSL4pEsikeyKB7J0iTiYQY9e/qw+eaZ51m1ypP26e3op56/8QbMm1f1PSUlnrTPVUu/R49GbXqn0eJhBmuv7cOhh/q4igrv1DiVwP/gA7jnHu8QGvzCyg9+ULUm/nrr+XpspprE9tGCKB7JoniItDw1XrY3s4l5jA8hhHUKVKb3gKFmNgSYDhyBN8UT/+yBwKPAT0MIX8XGdwRKQgiLoud7ApfUt0BvvAHjxsF559V3SSIiIiIiIk1Y69YwaJAP2SxenD2h/8EH3vHxihVV39O+fe6E/oABnshuDkpKYOhQH4480sdVVMBXX1VtTuf22+H66316p06wzjqVHSb36gW9e1d/XV7u61JERESarHzus0s/Egtp440sTdbURQhhtZmdBjyL1/K/M4TwmZn9PJp+C3AB0AO4KarxvzqEMALoDTwWjWsFjAohPFPfMv3jH1BWBj/5SX2XJCIiIiIi0sx16gTDhvmQSQgwe3b2DnKfecY70A1pp5k9e3ri/pe/hJNPbvjv0ZhKSrwpnA02gGOO8XFr1sAXX1Qm8KdMgVmzvHb+zJmwZEnmZZWVZU/qp4/r3r1Z19wXERFpimpK2DfePYkxIYSngKfSxt0Se34yUO0ILYQwEdi0kGVZtAgefBCOPho6dizkkkVERERERFogs8qE8YgRmedZuRKmT8+c0G/btnHLWyylpbDRRj4cd1z16UuW+IWPWbM8gT9rVuWQej1hArz1ls+X3vdA6jPKy3Mn9ePjVHtfRESkwWVN2IcQdJkdT9YvXarOZkVERERERBpNmzYwZIgPklnHjj4MHlzzvGvWwNy51RP66Un+iRP9+eLFmZfTqVP1JP4BB8C++xb0q4mIiLRkLavr+Tr4xz9gww1h662LXRIRERERERGROkjVpC8v9xr7NVm6NHNCP/7666/hnXe8Q10l7EVERApGCfscPv/c7x7885/9rk0RERERERGRZq9DB6+5n0/tfRERESkoNXuTw113QatWlX3+iIiIiIiIiIiIiIg0FCXss1i1CkaOhP3282b5REREREREREREREQakhL2WTz1lDfRd9JJxS6JiIiIiIiIiIiIiLQESthnceedsNZasNdexS6JiIiIiIiIiIiIiLQEtep01sz6AgOAtunTQgivFqpQxfbtt/Dkk3DWWd6GvYiIiIiIiIiIiIhIQ8srHW1mQ4D7ga2zzBLyXVZTMHIkrFkDJ55Y7JKIiIiIiIiIiIiISEuRb5L9dmCbhixIUoTgzeFsvz2st16xSyMiIiIiIiIiIiIiLUW+Cfut8Vr0/wEeA5ZHr5udt96CL7+Ec84pdklEREREREREREREpCXJN2E/GxgEHBZCWNCA5Sm6O++ETp3g0EOLXRIRERERERERERERaUnyTdj/CbgR2A9vy75ZCgGmTYPDD/ekvYiIiIgUwK23wowZ0LatD+3aZX7MZ1ppabG/jYiIiIiISIPJN2G/FbAAGGlmpwHjgNWx6SGEcFKhC9fYzOCZZ2DVqmKXRERERKQZuf9+eO21wiyrtLRuif58p+U7rk0bP3gUEREREZEG9cEHH/Rq1arVHcBwoKTY5SmQCuDT1atXn7zFFlvMik/IN2F/HJVt1m8VDemafMI+pXXrYpdAREREpBl59VW/lXHlSlixApYv98f480KOW7gQZs3KPt/q1TWXOR/pyfz6XABIn7bxxrDBBoUpp4iIiIhIE9aqVas71lprrWHl5eXzSkpKmkW/qhUVFTZ79uwNv/322zuAH8en5ZuwB1AVIhEREZEmKAS/gzBXvrt/fxg4sAELYVaZkO7cuQE/KA9r1mRfGZkS/PWZtnBh7vdlc8kl8Mc/Nt46ERERERFJruHNKVkPUFJSEsrLyxd8++23w9On5ZWwDyE0l1sNREREpAWYPj13LrRY4onzQuSDazMu1HBoe+mlcP75jbMeiq60FDp08KGYUj+ITEHv2bO4ZRMRke+lrvPGd9UVFcUuVWZdu0L37sUuhbQk2j6kkZQ0p2R9SvSdquXda1PDHgAzawt0B+aFEJYXoGwiInWWamEhqQcErVo1XDNbp58OH33UMMturjbbDK67rmGWrXjUXkPG4yc/gbffbphlF0ObNjW3sFJWVr/WWYYOLfa3bIHMPLht2hS7JCIiiZS6ptlQN0HlO61QLak1hvPP94vwLUVLPh/U9lF7554LV1xR7FJIU3XOOees9cgjj/QoKSkJJSUl3HTTTZN33XXXJatWraJXr16bHnXUUXNuvPHG6eecc85a//rXv7oDjBs3rv3QoUOXARxzzDFzzj///Fm5P8XlnbA3sx8A1wLbA6VAhZm9BpwdQvig1t8y92ftBVwffc4dIYSr0qZbNH0fYClwfAjhw3zeKyKFsXp1wzQ7XNtxK1cWe03kduWV8PvfF7sUIi3PH/8Ic+YUuxSZtW5du+bM27SBEt3rKCIiLdBuu9W/z/KSEv9fzfW/W1YG5eW1u/BdWlqY71hoG2/cOJ+zenVxzv8ytWSXZOedB5dd1jDL3mMPeOWV+i2jpW0fw6s1PCKSn//85z8dn3322a6ffPLJ2Pbt24dvvvmm1YoVKwzg0Ucf7TJkyJAVjz/+eLe///3v06+++upvr7766m8BOnTo8IMvvvhibG0/L6+EvZltBLwGtKeyLftSYGfgFTPbJoTwaW0/PMtnlQI3AnsA04D3zOzxEEL8y+0NDI2GrYGbga3zfK+I1NHOO8O77xb2Freaan+2b++3reWaL8kHBDvt1HDLbqiayVI3ikey7LNPsUsgIiIi9fWLX8ABB9S9P++2bb2GsxTGfvvBSy95srxQ54P5xLJLl6abIN5224Zb9s9/DvvvX79+7rV9iORn+vTprbt37766ffv2AaBPnz7f31syevTo7r/85S9n3n777eUvvvhix913331JfT8v303zIqADUAG8gifD+wM74kn8C4FD61uYyFbA+BDCRAAzGwMcAMST7gcAI0MIAXjbzLqaWR9gcB7vFZE6+vGPYcst69bUQqbH1q29NQAREREREZF0Rx5Z7BJI3N57wwYb5J8Mrmmczgfr54gjil0CkZbjwAMPXHjllVf2HTx48PDtt99+4ZFHHjl33333Xbx48WJ78803y+69997J8+fPL73vvvu6N2bCficgAD8JIfwzNdLMDgAei6YXSj9gauz1NLwWfU3z9MvzvSJSR2ecUewSiIiIiIiISDH86lfFLoGICJx4IgM+/ZQOhVzm8OEsvfPOKjnlKrp06VLx6aefjn3mmWfKXnjhhbLjjjtunQsuuGBap06dKrbZZptFZWVlFcccc8y8zTbbrO/q1auntqrn7Sv5vrtL9PiftPEvpk0vhEzXV9N7Ac42Tz7v9QWYnQKcAjBw4MDalE8agOKRLIpHsigeyaJ4JIvikSyKR7IoHsmieCSL4pEsikeyKB7JoniIJEOrVq3Yb7/9Fu23336LNtlkk2X33ntvj1atWoUPPvigU79+/TYGWLBgQem///3vsgMPPHBRvT4rz/lmAAOBc83sohDCKjNrDZwTm14o04ABsdf9Myw/2zxt8ngvACGE24DbAEaMGJExqS+NR/FIFsUjWRSPZFE8kkXxSBbFI1kUj2RRPJJF8UgWxSNZFI9kUTxEqspVE76hfPzxx21LSkrYeOONVwD897//bd+jR4/VL7zwQpfp06f/L9W2/fXXX99j1KhR3eubsC/Jc77H8drrvwfmm9kkYD5wLl6D/Yn6FCLNe8BQMxtiZm2AI6LPTy/Psea2ARaEEL7J870iIiIiIiIiIiIiIjVauHBh6bHHHjtknXXW2Wi99dbb8Isvvmg/bNiwZT/84Q8XpZL1AEccccT8559/vuuyZcvq1UOHeb+tNcxk1h14CxiaYfI4YNsQwtz6FCTt8/YBrgNKgTtDCJeb2c8BQgi3mJkBNwB7AUuBE0II72d7bx6fNxuYHBvVE5hTqO9TQE2hXINCCOX1WZjiUW/p5apXTBSPelM8kkXxSBbFI1kUj2RRPJJF8UgWxSNZFI9kUTySRfFIloLGQxrPxx9/PGnTTTdN4m+q3j7++OOem2666eD4uLwS9gBm1hk4A9iTyh/4c8BfQwgLClvU4jKz90MII4pdjnQttVwt9XvXleKRLIpHsigeyaJ4JIvikSyKR7IoHsmieCSL4pEsikeyKB7JktRySc1aWsI+7y5rQwgLgYuiQURERERERERERERECihrwt7MdgQIIbyaep5LCOHVQhZMRERERERERERERKQlyVXD/mWgIprnZbxz2WxCDctqam4rdgGyaKnlaqnfu64Uj2RRPJJF8UgWxSNZFI9kUTySRfFIFsUjWRSPZFE8kkXxSJaklkukiqxt2JtZBRBCCKXR81xCCKG04KUTERERERERERERkRZLbdhXOiH2/ERy17AXEREREREREREREZF6yJqwDyHcE3t+d6OURkREREREREREREQkYUaOHNn1uOOOW+fDDz/87Ac/+MFygJdeeqnD2WefPWDOnDmtzSxstdVWizfbbLOl99xzTznAhAkT2g0ZMmR5SUkJu+6664Kbbrppek2fU5JPYcyswsxWZ5n2qpm9UpsvJ5I0Zna3mV3WCJ8z2MyCmTWnPh+aJDN72cxOLnY5pO5q2m7NbLGZrd2YZRJpbGZ2tJk9V+xySFVmNsnMdi92ORpbdIyzbrHLkUn8P8PMdjCzL4tdpsbW2PHRsVb9mdlFZnZfjumfmdnOjVeipivXuqxpPafN2yjnjSLNSWP8/+iYWBrLmDFjum+++eaL77333u4AU6dObXX00Uevc9VVV02bNGnSpxMmTPhsr732WnjMMcfM++KLL8Z+8cUXY3v16rXqlVde+eqLL74Ym0+yHvJM2Ecsy/jto6FFi07MVppZz7TxH0U7p8H1XL4OeGsQxWCmmXWMjTvZzF4uYrEkjeKUv2Ktq0yJJjM73sxeb8jPLbQQQqcQwsRil6OIcdT/RkyRt6cGOz4IIdwfQtizXoVMoGLEy8zuN7M708btZGbfmVmfhvrcxtAQ67MQ+xgzW8/MHjKzOWa2wMz+Z2ZnmFmD9o0VQngthLB+Q35GbSQxPlECc5WZLYqGr8zshsbYFlraBa/oGOsTM1tqZt+a2c1m1jWf94YQNgohvNywJWw66rMupTgUs/qJ9pfLzCsqzTSzu8ysU7HLVQzN9ZhYkmXBggUl77//fqe77rpr0mOPPdYN4Nprr+112GGHfbf77rsvASgpKeGEE06YN2DAgIwV3/OVNWFvZgPNbEcz2zE2bofUuGj4RTSpXoVoRr4Gjky9MLONgfbFK06L1Ar4v4b8AFPt+EJo8Dg1I1pXDaChk0EZNJk4NvN9XLHioOODumnseP0G2MfM9gAws3bA7cCZIYRv8llAwrefgqxPc7Wp9JNtOesA7wBTgY1DCF2AQ4ERQFkdltfY+/VCS1R8Ig+EEMqA7sBBwFrAB039AlaSmNmZwNXA2UAXYBtgEPC8mbUpZtmaGq3Lpqe2MUv4f2wx7R9C6ARsDmwJnF/k8og0W/fff3/XnXfeecEmm2yyomvXrmtef/31DmPHjm0/YsSIpYX+rFwHcycAL0UDeA37l2PjXgJuwDujnVzogjVR9wLHxl4fB4xMvTCzLmY20sxmm9lkMzs/dUCdqr1qZn82s3lm9rWZ7R1NuxzYAbghunJ6QzT+ejObamYLzewDM9sh9lkXmdmD0ectMr9dckRs+u/NbEI0bayZHdSga6bx/Ak4K9NVeTPbwMyeN7O5ZvalmR2WNkvPaPoiM3vFzAbF3hvM7FdmNg4YF43Ltf63MrP3o2kzzewvmQprZodEV8WHm9k6ZvaieU2+OeY1/ap9j2ai1nEys22iWhelsXkPMrP/Rc+3MrO3zGy+mX1jXgusTWzePczsC/MafDcQu2so4es+67qCnOtrSLQuUvuYO8xsVux995nZ6XUtVK59SLQ/e8PM/hqVYaKZ/TAaP9XMZpnZcbH57zazWzJtf+b+Gr1ngXnty+GxonQzsyej971jngBKLff7Wy+jz7jZzJ4ysyXALmbW18weMd8nf21mv6nr+shD0eNoZvuZ1+qeb2ZvmtkmsWmTzOycaHtaYmatotfTo3X7pZntFs1bEov/d+b/Nd2jaU+a2a/TPvd/ZnZgLdZVQypWHHIeH0TLaGt+DDDF/H/jFjNrH017ysyujc37gEU1wS3t7hcz2yj2HWaa2R9iy7/OzGZEw3Vm1jaPdVZMjRqvEMJ3wK+B28xrOl8ITAgh3G1mPzY/lppvXnN5WGx51bafDOX82syOqO8Kqaea1ucPzey9aF/7npn9MDbtZTO73MzeAJbiv+lqx6aR3c1snPnx7I1mlu0u3YuBN0MIZ6QuiIQQvgwhHBVCmB997kPm//0LzJvh3ChWpkz79WFRWedH8fpxlu+6s5lNi72eZGZnRfurBdE21i6a1s3M/m3+XzEvet6/hnVdF0mLz/dCCKtCCJ8BhwOzgTOjz8173ZhZn2j9nhW9zrhNmdm9wEDgiajsv4vGZ/0tNFVm1hnfDn4dQngmWs+TgMPwpOUx0axtLPs53fd3I1jT3M8XRC3WZWr+1mY22vw4MFNiuKbfWzfLfvxZ07Z6mflx2GIze8LMepifeyyM5h8cm/96y3K+2dTlEzPznMbD5v/bC4HjzXMq/zA/35serc/SaJmlZnat+fnc12Z2msWaozU/9n/c/LhhvJn9LFaenPmTpiCEMB14Ghhufu78ZrSP/dhiTWdFv8NLzc/XFpnZcxbdCWqVTfgeZ35MOsfMzou9N2Oew/I8B7D6n9MHM/u5Zfgfs+rHxM12+xHgxBMHsNVW6xd0OPHEATV97IMPPtj9yCOPnAdwyCGHzE01i9MQaqp9YdEQosEyDGuAyxuqgE3M20Bn85OFUvygNt4W3t/xK8drAzvhJ+8nxKZvDXwJ9ASuAf5hZhZCOA94DTgtauLhtGj+94DN8Fovo4CHLDq5iPwYGAN0BR7HL7CkTMAP5Lvgf5T3WfOoLfM+fmHprPhI8xPv5/H11Auv6XhT2sHX0cCl+Pr/CLg/bdkH4jHaMHqda/1fD1wfQugMrAM8mF5QMzsBr1GwewjhU3x7uhLoCwwDBgAX5f3Nm5ZaxymE8DawBNg19pajonnB90W/xeO3LbAb8MtouT2BR/DaBj3x3/928Y8mues+47qCGtfX18BC4AfR7DsAi60yybQjUJ/+R2rah2wN/A/oEZVvDF7jY138pOkGq3q7Zrbtb8+orOvh+7LDge9i7zsy+vxuwHhy/x8dFU0vA94EngA+Bvrhv5fTzexH+X39WitqHM1sc+BO4FQ8JrcCj1vVE/kjgX3x9bwOcBqwZVS78kfApGi+3+D7w53wbWYecGM07R5iJ8Vmtim+fp+qqYyNpFhxqOn4APz/YD38f2VdfL1dEE07Efipme1qZkfj21K1mrhmVgb8B3gGj826wAvR5PPwmmubAZsCW5H8GliNHq8QwkPAB8Bo4BTgVDNbL3p9OlCO/56fsKpJnu+3nxDC93eeRtvec3hCYkwtv3+h5Vqf3YEngb/h+4i/AE+aWY/YbD/F10kZcDyZj00B9sN/o5viiZds+9XdgYdrKPPTwFA8xh9S/dgsvl9/B9+vPxfN/2vgfjPLt+mbw4C9gCHAJvh3BD9fugtPIA0EllH1mLpQkhafakIIa4B/4dsU5LluzBOQrwA3hBD+nGubCiH8FJhCVGM0hHBNtJiafgtN0Q+BdsCj8ZEhhMX4990jGpXrnC6uKe7nCyXfdYn5xfB/AiuAw0IIKzMsr6bfW8bjzzy31SPw7bUffrz1Fr4ddQc+xy8Wp9R0vt+U5RuzA/D/iq54HO7BW3hYF/+f3xNINf/1M2BvfJ1tjh+vxo0GpuHHSD8BrrCoQkok320tkcxsALAP8A3+O7wM/+2cBTxiZuWx2Y/Cc1G9gDZU/+/ZHlgfP0e6IHYMlS3Pkdc5QH3O6WPy/R9rztuPFMG3335b+vbbb3f+1a9+Nahfv34b33DDDWs9/vjj3YYNG7bs/fff71DwDwwhZBzwH/9x0VCBbzjHxYZjgf2B/tmW0ZIGPJGxO35QdCV+wP88fntrwHdmK4ANY+85FXg5en48MD42rUP0vrWi1y8DJ9dQhnnAptHzi4D/xKZtCCzL8d6PgAOKvR4LFIPhwAL8BODkaN0dDryWNv+twIXR87uBMbFpnaLf/IDodQB2rcX6fxU/iOuZNs/gaFlnAWNzbT/4AcZ/i71eExany4A7o+dl+J/9oCyfczrwWPT8WODt2DTDD9YyblNJWfe51lU0vab1dS9wBn4L+5f4hcCf48mI+UBJjs9dHM2TGpYCr+co6/f7EHx/Ni42bePod987Nu47YLPoedbtDz+Y+wo/AS1J+8y7gTtir/cBvoi9DsC6sXlHxqZtDUxJW965wF3NKI4vp37jwM3ApWnTvwR2ipXxxNi0dYFZUblbp73vc2C32Os+wCr8/64tMBcYGk37M3BTsbelBGxPuY4PBuP7pCXAOrH3bQt8HXt9MN50yBxg+9j444m2TTyB8N8s5ZgA7BN7/SNgUrHjkrR4Re/tje8D/y96/Ufgwdj0EmA6sHOm7Sc27mL8v2aXJrA+fwq8m/aet4Djo+cvA5ekTX+ZtP/R6Dcd/30+CPw+S5lWAXvV4jt0jZbfJXp9N1X36zsA38ZjiydnLorNf1n0fGdgWtr6OSb2+hrglizl2AyY1wLicxFwX4bxPyf2H59r3URl+Ev0/Y6Mjc9nm9o9399CUx3w5Na3WaZdhf9XXESOc7r4uqKJ7eeLtC4fxy8e/Q2w2DwZf+8hw++NHMefeW6r58WmXQs8HXu9P/BRju/5/flmUx9qEbNXY+N74zmV9rFxRwIvRc9fBE6NTds9il0r/LxiDVAWm34lcHfsN5B3/iQpA1XP2yYDN+EXfe5Nm+9Z4LjY7/D82LRfAs9EzwdH66x/bPq7wBHR82x5jpznAFQ9L6vTOX1sORn/x4gdE2dZVrPZflrq8NFHH00KIbxfrOGaa66ZdOSRR86OjxsxYsSif//731/06dNnxQsvvPB5avyNN944cfLkyR+lXvft23fFjBkzPsq27Oi7Vfm+WWvYhxA+DiHcE0K4B79te2TqdTSMDCE8EUKYlm0ZLdS9+BXC46l6u3tP/MplvPmgyfhVx5RvU09CCKn2j7J2GGJmZ5rZ5+a3283Ha7rGO7X7NvZ8KdAudjvYsVbZNMJ8/AShSod4TVXw2ur/Bn4fGz0I2Dr1faPvfDR+Ip8yNbaMxfgfTt9M06HG9X8SXlPyC/NbG/dLK+bZwI3x7cfMepnZGPNb+xbitS+bRUwyqWOcRgEHR7WCDwY+DCFMBjDvuO7f0S12C4ErqFx/faka3xB/nfR1n2VdQc3r6xU8KbEjfnD1Ml4reic80VWR42MPDCF0TQ2k1WzIYx8yM/Z8WfQ90sfF928Zt78Qwot47ZYbgZlmdpv5LbQp6fu5XJ0sxbfhQUDftHX3B/xEoEEUKY7xzzgz7TMGkGUfF0IYjx8gXwTMiraPvrFlPRZbzuf4CVDvEMIK/MD5GPPmSI7E/xcTo4hxyHZ8AJ6c64C3DZ367Gei8Sn/BkqBL0MIr5PZADxhk0lfqh+D9M0yb2IUI17RvmoO8Fk0qsq6i947larHcFWOESI/x5t8eamm79lYcqzP9N8HVD9OzfQdM8l3v/wdfsEvI/OmDa4yb35rIZV3+cT/a+Jl6gtMTYtt+neodbnNrIOZ3WrenOVC/PfU1RqgzfyExSebfvh/dL7r5mg8GR+/myKfbep7ef4WmqI5eJOcmdrl7hNNhxzndGma5H6+QPJdl9vgd9BcFZ0PVJPn7y3bdpTPtpp+PJz1+DiP8/2mLN+YpR+/twa+if3334rXEoe0cz6q/0fMDSEsio3Lmo8h97aWNKnztkEhhF/i5zOHph0jbU/V/9ya/guyTc+Y56jlOUBdz+nzLTvRsprz9iNF8NBDD/U4+OCD58XHHXDAAfNGjRrVfeTIkRPPPvvs/oMHDx6+9tprb/T666+XdevWLZ/z9Kzy6pAohHB8COGEmueUaEfzNX6lPX571xy8JtGg2LiB+AFsXouOvzBvf+sc/BagblFCbQGxdrmzMW8b+na8uYMe0XtTTbI0Fxfit8Sl/oCnAq/EE5DBb7P9Rew937dXZd5UR3dgRmx6iE3Puf5DCONCCEfiBw9XAw+b376fsidwvpkdEht3ZfQZmwS/xewYmldMMqlVnEIIY/EDq72peusceA3iL/Cr+p3x5Gtq/X1D1fha/DVNY92nryuo+Xf9Cl7jcOfo+et4U0A7UY/mcBpoH5J1+wsh/C2EsAWwEX6AeHYdPyO+H52K116Or7uyEMI+dVx2vooVx6nA5Wmf0SGEMDo2T5X/mRDCqBDC9vj/VsD3Zall7Z22rHbB280EvyX2aPwW1qUhhLfyLGNjavQ45Dg+AD9GWAZsFPvsLsE7EEu5HL840sfMjiSzqfgdfZnMoPoxyIws8yZNsfd/VdZd7D8kfgyXKfHzc2Cgmf21lp/X0DKtz/TfB1Q/Tk3/jhmTXbXwH+CQHNOPwptC2B0/yR4cjY//18TLMAMYYFU7XK3NsXY2Z+LNAmwdHSPsmKEchZSU+FQTrdv98eZ2IL91cxG+jxsVS+TXtE2llz2f30JT9BZeW/jg+MjonGFvKps0y1dT3s/XV77r8jn8uP8FM8tWSaM+v7d8ttW81Od8v4nIN2bpx+8r8Nrdqf/+ziGEVDO33wDxfjTi53szgO7mzQemFOI/Iomm4jXs48dIHUMIV9V3wTXkOfI6B6jHOX3eWsD2I0Xw7rvvfvmTn/xkYXzc+eefP+v++++fsvvuuy/54IMPvpw0adKnEydO/GzUqFGTy8rKvk/YT58+/ZM+ffqsrr7U7PJK2AOY2alRbcqlZrYmbajVh7YAJ+HNpyyJjVuDX3G83MzKooTXGVRvwzabmXjb9ylleNtts4FWZnYB0DnTGzPoiP/xzYbv21IfnvMdTUxUO/QBvK1l8NpK65nZT807GWptZltarNM4YB8z2968TdpLgXdCCNlqK+Vc/2Z2jJmVRzWG5kej18Te/xneLMKNVtkhWhnR7Wxm1o+6JyWbjDrGaVQ0/47AQ7HxZXibxYvNbAMgfjHmSWAjMzs4qiXxG6reXZH4dZ9hXUEN6yuEMA5PAh6D3066EN+XHEL92q9viH1Ixu0v+j5bm1lr/HbJ5VTdlurqXWCheUeR7aPaVMPNbMsCLDurIsbxduDn0bo0M+toZvumnbR8z8zWN28vvS2+zpdRud5vwf/LBkXzlpvZAbHv+BbelN61JKx2fUoR45Dp+CBVu/R24K9m1gvAzPpZ1KeCme2ItzN6bDT8PdpXpfs3sJaZnW7e+WCZmW0dTRuNXyguN+/X4wLyPwYpqgTs/x4E9jWz3aJ90Zl4wuDNGt63CP+v39HM6n2SXChZ1udT+Po8yrzT6cPx5gD+nWNR6cemtXUh8EMz+5OZrQVgZuuady7YFf9vXoHXxO+A17LL5R38f+J30e9hZzy5XN++A8rw39J88/apL6zn8nJKUHy+F63PYfh+ZC28mRvIb92sAg7Fjx3ujZL+NW1Tmc57avNbaBJCCAvwpiX+bmZ7Ret5MH58O43a/4c22f18fdVmXQbvF2EUnrTPVNu2Pr+3umyr2dTnfD/x6vL7D95B+XPAtWbW2cxKzGwdM9spmuVB4P+iY6iueMI29d6p+D7mSjNrZ2ab4MdlzaE/jHT3Afub2Y+ic5x2ZrazFaDD9Fx5jlqeA9TlnL42mvX2Iy1DXgl7MzsFv9K1Md4xiGUYJBJCmBBCeD/DpF/jJxIT8Zpeo/BOAPNxPfAT856w/4a3QfY03rbzZDyhktetsNEVzWvxq9oz8bi+kWc5mpJL8JMDgt/6tifeyc8M/Daqq/G21lJG4Scac4Et8KvD2dS0/vcCPjOzxXjsjgghLI8vIITwMd5hyu1mtjd+wLI5fuX3SarXwGyuahun0XiNyRdDCHNi48/Cr9AvwhNfD6QmRPMdireH+B3eiVT8N99U1v336wryXl+vAN+FEKbEXhvw37oWooH2Idm2v854POfh29p3eJuI9RK847z98fZ2v8Zr/92B16RqaI0ZxxB9xvt4jc0b8HU5nsoOFTNpi28vc6Ly9MJruIDv0x4HnjOzRXiHqlunvX8k/rtIcqKg0benHMcH4CeV44G3zW8B/g+wvnkTUCPxziOnB28O5x/AXWZW5fgr+g574L/tb4FxwC7R5MvwTi3/B3yCd6J3WT7lToii7f9CCF/iif+/49vE/niHmJk6Kkx/73w8Jnub2aW1+dwGlr4+v8OPSc7E97O/A/ZL+59Nl35sWishhAl4Xw2D8WOmBXgH8e/j/+Uj8f3+dLzfn7drWN5KvMPAvfE43QQcG0L4orZlS3Md0D5a5tt4c1UNrejxiRweHcvOx/f73wFbhBBStbavI491E8XmYPy/5E5835Rrm7oSTzzPN7OzqOVvoSmJksd/wI9tFuIXnqbifcWsqOXimvp+vl5qsy5DCJfiHc/+J7rYFFfn31sdt9Vs6ny+31TU8fd/LN7U8Fj8mPZhKpt6uR1P6P8P/69/Ck/apiqdHIn/58wAHsP7vXm+oF8qAaKLEwfg63Y2vk7PphYVdnOoKc+R7zlArc/pa6nZbz/S/FnI3HRb1ZnM3sd74P4vntQKeEIr1QP1qyGEExuwnCIi0kyZ2d1453/nF7sszYmZfYh3QvjPInz2scApUZM6IiIiIiKNKqoUd0sIIb2ZImkgOgeQhvTxxx9P2nTTTetyATTxPv74456bbrrp4Pi4fK+wbRA9HpQaEUI4FDgQv0JZ2/b1REREpIGY2UbAMOpxJ0U9PrsD3knxbY392SIiIiLSMpk3c7lP1BxRP/zu3ceKXa6WQucA0ggqKioqml0LL9F3qtZBbb4J+1TP2NPxW4pSnQK+Fi3jggKUUUREROrJzK7Gbwc+J+rotDE/+0f4rbczqdqBlIiIiIhIQzK8qdN5eKWVz1GuqlHoHEAayaezZ8/u0pyS9hUVFTZ79uwuwKfp0/JtEmc63sFQD7w9vL54JxLLgFPxHqA7FbLQIiIiIiIiIiIiItKyffDBB71atWp1BzCcwvTJkAQVwKerV68+eYsttpgVn5Bvwv4/eKdlWwH/h3cSFH/jayGEnQtWXBERERERERERERGRFqZVzbMAcB3wHlAKnAtsEg0AE/F2qkREREREREREREREpI7yqmFf7U1mBgwF2gBfhBBWF7pgjalnz55h8ODBxS5Gs/DBBx/MCSGU12cZikdh1TcmikdhKR7Jongki+KRLIpHsigeyaJ4JIvikSyKR7IoHsmieCRLIXJYIg0h3xr2AJjZIGBroB/eAe07DZGsN7M7gf2AWSGE4RmmG3A9sA+wFDg+hPBhNG2vaFopcEcI4aqaPm/w4MG8//77BfwGLZeZ1buDQ8WjsOobE8WjsBSPZFE8kkXxSBbFI1kUj2RRPJJF8UgWxSNZFI9kUTySpRA5LJGGkFcj/WbWxsxuAcYBo4E/R4/jzOxmM2tT4HLdDeyVY/reeA3/ocApwM1ROUuBG6PpGwJHmtmGBS6biIiIiIiIiIiIiEjB5dur7rV4YrwVYLGhVTT+T4UsVAjhVWBujlkOAEYG9zbQ1cz64J3ijg8hTAwhrATGRPOKiIiIiIiIiIiIiCRavk3iHAUE4DPgr3hzOP2A3wLDgWOA/2uIAmbRD5gaez0tGpdp/Na1WvLpp8NHH9WvdC3NZpvBddcVuxSNZ+5cuPNOmDat2CXJbP/9YbfdGmbZ2j5qr6VtHyIiknz6P689/Z9LMVVUwO23w+efF7skme25J+yzT8MsW/ur2tP+SkSkycs3YV8aPe4XQpiSGmlmLwJfk39N/UKxDONCjvHVF2B2Cn53AAMHDixcyaROmkQ8pkyBv/wF7rgDliyBLl2KXaLMBg+ud8K+ScSjBVE8kkXxSBbFI1kUj2RRPJJF8UiWJhOPGTPg2GPhhRegrAxKGvvUOw+9etU7Yd9k4tFCKB7JoniItDz5JuyfwGvZpyfEU68fLViJ8jMNGBB73R+YAbTJMr6aEMJtwG0AI0aMqEzq60p0UWSNRxJ88glccw2MHg1mcNRRcNZZsPHGxS5Zg9H2kSyJ3j5aIMUjWRSPZFE8kkX/58mSNR7PPAOzZhWrWLm1a+eVVFJD587+2LGjHxc3YU1if/XEE3DCCbBsGfzjH/68ia/3bLS/SpYmsX20IIqHSMuTb8L+UbwT2H+b2V/wZmf6403ifAP808x2TM0ctUHfkB4HTjOzMXiTNwtCCN+Y2WxgqJkNwZvtOQK/0CBSOyHAq696ov6pp/yk5De/8VsydUVbRERERArl8svh9deLXYraKS2tTN6nHjMl9nONKyvz5Uh1y5fD2WfDDTd48yZjxsD66xe7VCIiItJI8k3YP4I3LdMduCPD9H/GnodaLDcjMxsN7Az0NLNpwIVAa4AQwi3AU8A+wHhgKXBCNG21mZ0GPIs343NnCOGz+pRFWpg1a+Bf//JE/TvvQHk5XHYZ/OIX0L17sUsnUsX48V7hKolatYK2bb1iXvyxVb3+HURERJqhBx7wBG3ShOAHGgsXwoIFVYdM46ZNg7FjK1+vXl3zZ3TqVHNiP1Pyf8AAP05vjsaOhSOO8Lt8f/tbuPJKP4gSERGRFqM2qZNGu/cuhHBkDdMD8Kss057CE/oi+Vu+HO69F/78Z/jqK1hnHbj5ZjjuOGjfvtilE8no6KPh3XeLXYraKSmpnsTPlNhvqHGdO2uTFhGRhOnbt9glKLxUsj9bcj/b+O++g4kTK19nu5Dxxz/CJZc07ndqaCHArbd6kr5zZ3j6adhrr2KXSkRERIog34T9CQ1aCpFimT8fbrkFrr8evv0WttgCHnwQDj5Yt+hK4l15JcybV+xSVBeCV6pbscLPs1esqPq8pnGLFsGcOdnny6fCXjaXXQbnnVe47yoiIiIZmEGHDj706VP35axcmTmxP3Ro4cqaBHPnwsknw2OPwY9+BPfcA717F7tUIiIiUiR5JexDCPc0dEFEGtX06d6B0a23enZwzz3h/vthl12abUdO0vzsumuxS1Aca9b4+Xt6sj+fiwNbb13s0ouIiEje2rSBnj19aK5eeQWOOQZmzoRrr/U+s0pKil0qERERKaKsCXszGwgQQpiSep5LCGFKIQsm0iA+/xz+9Ce47z7P+h1+OPzud96Zk4g0CaWl3qyNmrYRERGRJmv1am/W5/LLvTnOt9+GzTcvdqlEREQkAXLVsJ8EVETzTMI7k82m3h3NijSoN9+Eq6+Gxx/3LN+pp8IZZ8CQIcUumYiIiIiItCSTJnlnRG++CSecAH/7m3fAKyIiIkLNSXbL8lwk+Soq4MknPVH/xhvQvTtceCH86ldQXl7s0omIiIiISEvzwANeeSgEGD0ajjii2CUSERGRhMmVsL+Eylr1FzdCWUQKY+VKGDXKm74ZOxYGDfJaKyeeCB07Frt0IiIiIiLS0ixeDL/5Ddx1F2y7rfefpbt9RUREJIOsCfsQwkWx50rYS/ItWgS33QZ//at3KrvJJn4gfOih0Lp1sUsnIiIiIiIt0YcfwpFHwrhxcP75ftdvK7UoKyIiIpnldZRgZkOAAcDsEMLnsfHDgHJgagjh64YpokgNZs6E66+Hm26CBQtgl13gjjvgRz8CU0tOIiIiIiJSBBUVcN118PvfQ69e8OKLsPPOxS6ViIiIJFxJnvPdCrwE/CBt/KbR+JsLWSiRvIwb5+0/DhoEV10Fe+wB777rB8J77aVkvYiIiIiIFMfMmbDPPnDmmbDvvvDxx0rWi4iISF7yvQ8vlah/Om38M3hntFsUrEQiNXnvPe9I9tFHoU0bOP54PxAeOrTYJRMRERERkZbumWfguONg4UK4+WavZKTKRCIiIpKnfBP2ZdFjm7TxbdOmizSMEODZZz1R//LL0LUrnHsu/PrXsNZaxS6diIiIiIi0dCtWwB/+AH/5C2y8sd/5u9FGxS6ViIiINDH5NokzI3q82MxKAcysBLgoGj+9wOUScatWecexm20Ge+/tzeBcey1MmQKXX65kvYiIiIiIFN+XX8K223qy/rTT4J13lKwXERGROsm3hv1TwC+BnwH7m9lEYG1gLSAATzZM8aRFCwG22go++gg23BDuvhuOPNKbwRERERERESm2EOCuu/zO3/bt4V//gh//uNilEhERkSYs34T9pcCBQF+gD56oTzXCNw24rOAlEzHzA99evbzDppJ8bwgRERERERFpYPPne/v0Dz4Iu+wC994L/foVu1QiIiLSxOWVsA8hzDSzrfDE/V5AOTAbr3l/YQhhVsMVUVq0E08sdglERJqk2bPh4Yd9mDmz2KXJ7De/gVNOKXYpRERE6uDNN+Goo2DaNLjiCvjd76C0tNilEhERkWYg3xr2hBBmACc1YFlERESkHhYuhH/+E0aPhuefhzVrYIMNktuEbo8exS6BiIhILa1Z4wn6iy+GgQPhjTdg662LXSoRERFpRrIm7M1sIEAIYUrqeS4hhCmFLJiIiIjUbNkyeOopT9I/+SQsXw6DBsFZZ3m3H5ts4i2MiYiISD1NnQrHHAOvvgpHHw033QSdOxe7VCIiItLM5KphPwmoiOaZhHcum02oYVkiIiJSIKtWwX/+A2PGwGOPwaJF3t3HySd7kn7bbZWkF6nJ5MnJbjJqzz1h992LXQoR+d5jj8FJJ/mf8MiR8NOfFrtEIiIi0kzVlGS3LM9FRESkEVVUwOuve036hx+GOXOgSxc49FBP0u+8M7TSpXORnGbOhIce8u3ozTd9XPv2xS1TNl27KmEvkghLl8IZZ8Ctt8KWW8KoUbDuusUulYiIiDRjuU7tL6GyVn38eYMzs72A64FS4I4QwlVp088Gjo5etgKGAeUhhLlmNglYBKwBVocQRjRWuUVERAopBPjwQ08uPvCA92vXvj38+MeepN9rL2jbttilFEm2+fPh0Uf9jpQXXvCLX8OHw+WXwxFHwNprF7uEIpJY//uf/+GOHeudyl56KbRpU+xSiYiISDOXNWEfQrgo0/OGZmalwI3AHsA04D0zezyEMDZWnj8Bf4rm3x/4bQhhbmwxu4QQ5jRWmUVERArp8889uTh6NIwbB61bw49+BFdf7cn6Tp2KXUKRZFu6FJ54wrehp5+GlSs9Mf/733vubfjwYpdQRBItBLjhBjj7bOjWDZ57DvbYo9ilEhERkRYir5vnzWwiEEII62SYNjKadlyByrQVMD6EMDFa/hjgAGBslvmPBEYX6LNFRESKYvLkyiT9xx97G/Q77+y5gkMOge7di11CkWRbudJzaqNHw7/+BUuWQJ8+8MtfepJ+yy3Vt4OI5GH2bDjxRPj3v2HffeGuu6C8vNilEhERkRYk39ZuB5O9SZxjommFStj3A6bGXk8Dts40o5l1APYCTouNDsBzZhaAW0MItxWoXCIiIgWVqT3trbeG666Dww7zZKOIZLdmDbz6qm9DjzwCc+d6ZdijjvIk/Y47QmlpsUspIk1GCN7j89ixcP318Otf60qfiIiINLqsCXsz6wx0TRs3gKqdz6ZuKK4oYJkyHRFlu1iwP/BGWnM424UQZphZL+B5M/sihPBqtQ8xOwU4BWDgwIH1LbPUk+KRLIpHsigeyVLfeMyfD4895glGtaddf9o+kqUx4hECvPuub0MPPgjffAMdO8IBB3iSfs891cR0iraPZFE8kiVjPMzgr3/1K3+bblrE0rU82j6SRfFIFsVDpOUpyTHtt8DX0ZBKmE+KjfsaeCKaNr2AZZoGDIi97g/MyDLvEaQ1hxNCmBE9zgIew5vYqSaEcFsIYUQIYUS5bnEsOsUjWRSPZFE8kqUu8Vi61BOLBx0EvXv7nfYTJnh72p984sMf/qBkfV1o+0iWhozHp5/CeefBuuvCNtvAzTf7HSljxvjdKvffD/vtp2R9nLaPZFE8kiVrPHbeWcn6ItD2kSyKR7IoHiItT01N4qRqu4e01+luLkxxAHgPGGpmQ/ALAUcAR1UrmFkXYCe8SZ7UuI5ASQhhUfR8T+CSApZNREQkL2pPW6T+Jk6s7Nvh00+hpAR22w3OP98vgHXtWuwSioiIiIiIFFauhP3LsecX4kn7i2PjAjAPeC+E8HahChRCWG1mpwHPAqXAnSGEz8zs59H0W6JZDwKeCyEsib29N/CYeQakFTAqhPBMocomIiKSi9rTFqm/b77xO1JGj4Z33vFxP/wh/P3vcOihfpeKiIiIiIhIc5U1YR9CeAV4BcDMdvZR4eJs8xdSCOEp4Km0cbekvb4buDtt3ERA9y+KiEijO/dcuOcetactUhdz5/pFrtGj4eWXvZ36TTeFq67yvh0GDSp2CUVEREQkk0WLYNy4ymH8eB+XRAcfDEcfXexSiNSspiZxMLN2RElwMxsWQvi8wUslIiLSxEyaBFtt5Un6/fbzpL2IZLd4MTz+uCfpn30WVq2CoUPhj3/0JP2wYcUuoYiIiIiAN+85fnzVxHxqmDmz6rz9+vldxkk0Z06xSyCSnxoT9iGE5Wa2EigHJjd8kURERJqeUaPUJr1ITVasgGee8ST9E094h8z9+sFvfuMXuzbfXNuRiIiISDEsWwYTJmROys+YUXXetdbyihb77uuPqWHddaFDh+KUX6Q5qTFhH7kbOBs4GLivwUojIiLSRCnJ2AKF4Bno5cv9Mf48/TH+vGtXGDgQBgyA8vIW8eN54QW/qPXoozB/PvToAcce60n67bf3zmRFREREpGGtXAkTJ1ZNxn/1lT9Om+aHtynl5Z6E32OP6kn5srLifQeRliDfhP1KYD5wl5kdDnwCLI/PEEK4pLBFExEREamjt96C2bPzS6DXddrKlfUvZ7t20L+/J/BTSfz0x06d6v85RfbHP8Knn8JBB3lzN7vvDq1bF7tUIiIiIs3PqlXeXGemmvKTJ0NFReW83bt7En6nnaon5bt2LdY3EJF8E/bnA6nrbPtEQzol7EVERCQZzjgD3n47+3QzT5a3betD6nl8XIcO3gBntum5xmWb3rYtzJsHU6fClCk+pJ4//7z3Whw/iwIvQ7aE/sCB0LcvtMr3kK447rsP+vSB9u2LXRIRERGR5mHyZPjii+pJ+UmTYPXqyvk6d/Yk/NZbwzHHVE3M9+hRtOKLSA61ObvLdb92yDFNREREpHHdcYfXgs+WVG/VqnhN0QwZ4o21Z7JqlTcSmimhP3kyvP66J/zjSko8aZ8toT9ggJ+NFbHpnbXXLtpHi4iIiDRLxxzjh4YAHTt6Av4HP4DDDqualG8hLTCKNCv5JuyHNGgpRERERAppo42KXYK6ad0aBg3yIZtFizyJn0rkx5P7H3wAjz1Wvbme9u2rJ/HjzwcMUA9hIiIiIk3IFVd4m/NDh3onsErKizQfeSXsQwiTG7ogIiIiIpKHsjLYcEMfMqmo8Pb7M9XSnzoVnn7am95Jd8kl3ti8iIiIiCTeDjsUuwQi0lDybhLHzNrgbdevB7RLn65OZ0VEREQSoKQEevf2YcSIzPOsXAnTp1dN6G+/feOWU0RERERERKrJK2FvZoOBF4Ec92er01kRERGRJqFNG29Lf4haPRQREREREUmSfGvYXw4MzjFdnc6KiIiIiIiIiIiIiNRDSZ7z7YIn5U+OXgdgY+BRYDywVeGLJiIiIiIiIiIiIiLScuSbsO8ZPY6OjRsLnAqsC5xTyEKJiIiIiIiIiIiIiLQ0+SbsF0ePq2PPN6cykb9XIQslIiIiIiIiIiIiItLS5JuwnxE99gY+j56/CnwQPV9QyEKJiIiIiIiIiIiIiLQ0+Sbs3wcM2Ba4OXreHugQTb+t8EUTEREREREREREREWk5WuU530l4e/WrQggVZrYIOARoAzwZQriroQooIiIiIiIiIiIiItIS1JiwN7MhwBZAAP4LTAwhPAI80sBlExERERERERERERFpMbI2iWNmJWZ2OzAeeAB4EBhnZneaWb5N6dSJme1lZl+a2Xgz+32G6Tub2QIz+ygaLsj3vSIiIiIiIiIiIiIiSZSrhv3/4U3hpDsO73j2Tw1RIDMrBW4E9gCmAe+Z2eMhhLFps74WQtivju8VEREREZEGFgIsWQKzZlUOM2dmf71mDbRtC+3a+WP8eWOMa9sWzIq91kRERESkJcuVsD8hepwFjME7mj0CKMeT9g2SsAe2AsaHECYCmNkY4AAgn6R7fd4rIiIiIiI1WL0a5sypmnTPlIhPjVu2LPNyunSBXr18WH992H57aN0ali+HFSsqH1PPFy6sPi7+uHp1Yb5fmzbVE/unnw6/+lVhli8iIk3f4sU1/w/OnAknn+z/ISIitZErYb8u3m79j0IIHwOY2V3Ah8A6DVimfsDU2OtpwNYZ5tvWzD4GZgBnhRA+q8V7RUREREQErwUfTzxkS7ynnn/3nb8nXatWnnzv3bsyCZ9KyKfGxYe2bQv7PdasyZ7Mz3dctmlrrVXYsoqISLKsXu3/b/ncDTZrFixdmnk58YvR660Hffo07vcQkeYhV8K+HRBSyXr8xUfm94i2acAyZboJNf2U4ENgUAhhsZntA/wTGJrne/1DzE4BTgEYOHBgnQsrhaF4JIvikSyKR7IoHsmieCSL4pEs2eJx4YXwwQdVExDLl2deRpculcn2DTaAHXesnnxPve7atbjNyZSWQocOPiSRto9kUTySRfFIluYQj1STbDVdhE69TurFaGge8RCR2smVsAfAzHYgQyI8fXwI4dUClWkaMCD2uj9ei/57IYSFsedPmdlNZtYzn/fG3ncbcBvAiBEjMib1pfEoHsmieCSL4pEsikeyKB7JongkS7Z4fPUVzJjhiYVhw6onG1IJiPLyhkk8tFTaPpJF8UgWxSNZkh6PEDzBPm6cD+PHw/Tp1ZPx2Zpk69q1apNsO+6Y/b+w2BejIfnxEJHCqzFhD7yc9jpkGB/yXFY+3gOGmtkQYDrebv5R8RnMbC1gZgghmNlWQAnwHTC/pveKiIiIiLRko0cXuwQiIiI1mzevMimfPsyfXzlfSYk3PZNKtKdfjI7XhNfFaBFpCmpKsjf6dcQQwmozOw14FigF7gwhfGZmP4+m3wL8BPiFma0GlgFHhBACkPG9jf0dREREREREREQkt0WLKpPwX31VNSn/3XeV85nBwIEwdCgceaQ/Dh3q7cQPHuwdhouINBe5Evb3NFop0oQQngKeSht3S+z5DcAN+b5XREREREREREQa35Il3mxNppryM2dWnbd/f0/EH3JIZVJ+6FBYe21o16445RcRaWxZE/YhhBMasyAiIiIiIiIiItL0LFsGEyZkTsrPSOtZsE8fT8Lvt1/VpPw66yS343ARkcZUqHbnRURERERERESkmVqxAiZOzJyUnzbNO4NNKS/3JPwee1RtvmbddaFTp+J9BxGRpkAJexERERERERERyWmXXeCttypfd+/uifiddqpaU37oUOjSpXjlFBFp6pSwFxERERERERGRnM46C5YurUzKd+9egIWGAMuXw4IFVYeFC6uPyzZ+4UJYtaoAhWkA554Ll1xS7FKISBOjhL2IiIiIiIiIiOR08MFpI0KAxYsbJ9neqZNX208NPXrAkCGVr9u0aZDvXG877FDsEohIE6SEvYiIiIiIiIiI5PaLX8Abb1RNtscbrs+kpMQT6p07VybX+/WDDTesOi4+pI8vK4PS0sb5jiIiCaCEvYiIiIiIiIiI5NalC6yzTvbEeqZxHTuCWbFLLiLSpChhLyIiIiIiIiIiuV11VbFLICLSIpQUuwAiIiIiIiIiIiIiIqKEvYiIiIiIiIiIiIhIIihhLyIiIiIiIiIiIiKSAGrDXkREpBD+9z8oKYHevaF7dygtLXaJRERERERERKSJUcJeRESkEH72M3j3XX9eUgI9e0KvXp7A79Wrcsj0ukOH4pZdRERERERERBJBCXsREZFCuP56mDIFZs6EWbMqh5kzPZE/axYsWpT5vR075k7ox1/36KHa+yIiIiIiIiLNlBL2IiIihbDNNj7ksmxZ1WR+KqEffz15sif4Z8+GNWuqLyNeez+fBH/Hjg3zfUVqIwQwK3YpREREREREEk8JexERkcbSvj0MGuRDTSoqYN68zEn9+Lj33vPHhQszL6djR1h7bRg+HDbeuPJx4EBP/os0hr33hi+/9N/dwIEwYEDVx4EDoUuXYpdSRERERESk6JSwFxERSaKSEm/+pkcPGDas5vmXLfNa+ekJ/Zkz4auv4M03YfToyvk7dfLkfTyRP3y418oXKbQ99/Tf8tSp8NprMG1a9TtIysqqJ/Tjz/v3hzZtilN+ERERERGRRqKEvYiISHPQvn1lgjObhQvhs8/gk0/g00/98bHH4I47Kufp1at6bfyNNvIEv0hdnXFG1ddr1sC333q/D1OmeCI//vjeezBnTvXlrLVW9oT+wIFQXq47R0REREREpElLZMLezPYCrgdKgTtCCFelTT8aOCd6uRj4RQjh42jaJGARsAZYHUIY0VjlFhERSbTOnWHbbX1ICcFr4X/6aWUS/9NP4fbbYenSyvmGDKleG3/99VXjWeqmtBT69fMh/nuMW7rUa+LHE/mp559+Ck8/XfU3Cv57TG9uJz25X1bW8N9PRERERESkjhKXsDezUuBGYA9gGvCemT0eQhgbm+1rYKcQwjwz2xu4Ddg6Nn2XEEKGalkiIiJShZnXWl5rLdh998rxFRUwaVLV2vipJOnq1T5Pq1aetI/Xxh8+HAYPVi1nqb8OHWC99XzIJASYOzdzDf0pU+Cll2D6dP8tx3XtWjWRP2QIDB3qwzrrQLt2Df7VREREREREsklcwh7YChgfQpgIYGZjgAOA7xP2IYQ3Y/O/DfRv1BKKtFCjRsGSJd5iRnzo1MlzfiLSjJSUeGe1a68NBxxQOX7lSu88NJ7Ef/ttGDOmcp6OHb0ZnfSmdXr10s5CCsessp+HH/wg8zyrV8OMGZkT+lOnet8O8+ZVXeaAAZUJ/KFD/YLB0KGe2NcdJSIiIiIi0sCSmLDvB0yNvZ5G1drz6U4Cno69DsBzZhaAW0MItxW+iCIt0zXXwMcfVx/fvn31JH7v3plf9+zplXJFpIlq08aT7xtvDEceWTl+0SJvHz/etM6//w133lk5T8+eVZvU2Wknr6Ev0lBatapsDme77TLPM28ejB8P48b58NVX/jhmDMyfXzlfSYnfPRJP5qeGwYP15yYiIiIiIgWRxDOLTFXvQsYZzXbBE/bbx0ZvF0KYYWa9gOfN7IsQwqsZ3nsKcArAwFwd9EmjUDySJVs83nkHZs+GWbMqh5kzq77+5hv46CN/vmpV5uX36JE5qZ9pXFmZKuRq+0gWxSOLsjLYZhsf4mbNqlob/5NPPIm/ZAlccQWce269PlbxSJYmGY9u3WDLLX2ICwG++64ykR8f3nzTL1KltGpVtWmd+DBwoLfZXwRNMh7NmOKRLIpHsigeyaJ4JIviIdLyJDFhPw0YEHvdH5iRPpOZbQLcAewdQvguNT6EMCN6nGVmj+FN7FRL2Ec1728DGDFiRMYLAtJ4FI9kyRaPtm2hf38fal4GLFiQOakfH/fxx/4Yb5Egrl27mpP6qXE9e0Lr1gVZBYmi7SNZFI9a6tULdt3Vh5SKCm+SpH37ei9e8UiWZhUPM/9j6dmzese4IfifV6Zk/ssvV+0Mt00bb1oqUzK/f/8G7e+hWcWjGVA8kkXxSBbFI1kUj2TJGo+vv/ZKAb16qQ8ekWYmiQn794ChZjYEmA4cARwVn8HMBgKPAj8NIXwVG98RKAkhLIqe7wlc0mglF5HvmXm/fl27Zu8vMG7lyppr78+cCf/7nz9fuTLzcrp3z90kT3zo3Fm190WKItW0iEhTZeZ/LL17w/bbV50Wgt9ulimZ//zzsHx55bzt2nlHt6l28uNDnz76kxIRkVpZsMD/hrp2LXZJpFH87Gfwwgv+vHPnmtunTQ3dujVohQERqb/EJexDCKvN7DTgWaAUuDOE8JmZ/TyafgtwAdADuMn8RGZ1CGEE0Bt4LBrXChgVQnimCF9DRGqpTRvo18+HmoQACxfmTuzPmuUtb8yaBXPnZl5O27b5tbvfqxeUlzfP2vsiIlJgZtC3rw877VR1WkUFTJ9ePZH/xRfw5JNVr0afdx5cdlnjll1ERJqkDz6AW26BUaPgnHPggguKXSJpFOefD4cfXv129q++gtdfhzlz/OQ5XatWfoJb0y3sqeeqvS/S6BKXsAcIITwFPJU27pbY85OBkzO8byKwaYMXUESKygy6dPFh6NCa51+50o9VsiX4U+M+/dQfa6q9n0+CX7X3RUSkmpISGDDAh3gzUQBr1nhTUakk/ogRxSmjiIg0CUuWwOjRnqj/4APo0AGOPBL237/YJZNGs/POPmSzZo33x1NTO7Xjx/vjkiWZl1NWVnOt/dRr1d4XKYhEJuxFRAqpTZvKyo41CcH7EcxWaz81fPYZvPhi9tr7bdr48cp558HPf17Y7yMiIs1Qaal3XDtkCOy5Z7FLIyIiCfXJJ3DrrXDvvX7X8fDhcMMNcMwxXqFJ5Hup9u179fIfSk2WLMme1E8NEybAm296jbiKisyfmaq9n087tQXo00qkOVLCXkQkxsxrx3funF/t/VWrKmvvZ0ry59NBr4iIiIhIIa1ZAytW+LB8efXn6Y/1mXbccXBytfvfpZCWLYOHH/ba9G++6U17HnYYnHoq/PCHurNXCqRjx8rKAzVZs8Zrr+VqozaV4J81CxYvzrycsrLczfHEX3fvrtr70mIoYS8iUg+tW3u/gH36FOHDf/97mDq1sn2g+NC5c/VxZWVe40FEWoSVK73zuQULvAZe6nl8iI8/7DA45JBil1pERKCy/+pPP60cvvsu/+T66tWFKUebNt58ddu2lY/x5+3aqZ+nhvTll16b/u67Yd4876P82mv9IkmPHsUunbRoqZr05eWw0UY1z790ae6a+7NmwcSJ8PbbMHt29tr7PXvmX3u/Q4fCf2+RRqKEvYhIUzVpErz3XmXGbdWqmt/TqVPNif1s41Pj2rRp8K8m0pKF4DXpsiXW8x23fHnNn9W+feUmvssuDf/dRESkuvnzvbnFTz7xxHzqMd70Yu/esNZalYnyzp0zJ8+zjcs1Ldu4Nm1UmbUYVq6Exx7z2vQvv+z9gx58sDezufPOqk0vTVSHDjB4sA81qajwHWBN7dS+/Xbu2vudOlVP4v/4x+roQZoEJexFRJqqMWMqn4fg2bmasnnp4+fOha+/rhy/bFnNn9uuXX6J/Vzj2rfX2Ya0GKtW+WY2blxln141bZ751IwsK6u6WZWXwzrr1O4anGpFiog0nuXL4Ysvqifmp06tnKeszJua/slP/HHjjb3yanl58cotjWPiRLjtNrjrLj9WGDwYrrwSTjjBL9iItBglJV6TvmfP/Gvvz56du2PdSZPg3Xd9w1LCXpoAJexFRJoDM0+Ct2/v1a/qauXK6pnEfBL/33xT+TxbDYe4Vq3ql/Dv0sVrTKjalyTE6tUwebIn5dOHSZO8mc+U0tLqP+kBA/x8pDYtXOnnLyKSTGvWeLPN8aT8J5/4f0KqlYc2bWDYMNhxx8rE/PDhMHCg6jS0JKtXw7//7bXpn33W/9v3399r0++5p/7rRfLSoQMMGuSDSDOhhL2IiFRq06ayNkNdrVkDixbVPuk/aVLVcZnaLYwzq17FuKZk//DhsPbadf9u0qJVVHgtyK++qp6U//rrqq1SderkHVdvsQUccYQ/Tw09eyoZIyLSHIQAM2ZUT8yPHVvZLJmZ3/00fLj3FZJKzq+7ru5yasmmToU77vBhxgzo1w8uughOOgn69y926UREpNiUsBcRkcIqLYWuXX2oqxBgyZLaN+A9a5ZnT1OvV66sutwrroBzz63Pt5NmrqLCT5wz1ZSfMME780vp0METLhtv7G3LxpPyvXsrKS8i0pzMm5e5nfl58yrn6dPH/xN++cvKGvPDhkHHjsUrtyTHmjVei/7WW71WfQiw115w002w775+A6qIiAgoYS8iIklk5lWUO3XyKkd1lWrXP5Xcr09zQdJshADffps5KT9+fNWuHNq29aT8euv5yXQ8Kd+3r5LyIiLNzbJl8Pnn1WvNT59eOU/qpr3DDqtMzA8fDj16FK/cklzffgt33unt00+e7P1ennMO/OxnMGRIsUsnIiJJpIS9iIg0X+3a+aCeulqcELzvqWxJ+XhXC61be0tJQ4fC7rtXTcoPGKD2Y0VEWpKddoL33vPnbdt6Dfldd63aznz//rpgK7lVVMBLL3nb9P/8p7dVv+uu8Kc/wQEHeCuUIiIi2ShhLyIiIs3OdtvBW29Vvi4t9VpsQ4d6B3/xpPzAgboNXURE3LnnetMlw4f7HVb6f5DamDMH7r7ba9OPGwfdu8P//R+ccorfrSciIpIPHX6k+dGP/JbHJGrVymt5tGtX9THTuFzT6jJOB6oiItKUnHACHH54ZVJ+8GB17iciIjU76KBil0CamhDg9de9bfqHHvIulLbbDi64AH7yEz+nFhERqQ2lYdPssAMMGlTsUlQXgt9Gt2KFN8m8YkXl84ULK8elT4t3jlcfpaXZE/u//S0cd1xhPkdERKQQfvazYpdAREREmrP58+Hee73Zm7FjoXNnr0l/6ql+h4aIiEhdKWGf5vzzi12CwgrBr/CnJ/EzJfbrOq6srNjfUkRERERERMRVVFQ/j833PDef+ZcsgVde8U6Kt9wS/vEPv7OvY8dif3MREWkOlLBv5swqa8aLiIiIiIiINBXXXAOffVb7pPuqVYX5/Natszcbe8wxXpt+iy0K81kiIiIpStiLiIiIiIiISOK8954P6Qnzjh2hR4+G6b8tPq6kpNhrQEREWiIl7EVEREREREQkcR56qNglEBERaXy6XiwiIiIiIiIiIiIikgBK2IuIiIiIiIiIiIiIJEAim8Qxs72A64FS4I4QwlVp0y2avg+wFDg+hPBhPu+VpuX00+Gjj4pdiqZls83guuuKXQoRERERERERERGprcQl7M2sFLgR2AOYBrxnZo+HEMbGZtsbGBoNWwM3A1vn+V4REREREZFEUAWV2lMFFREREWnOEpewB7YCxocQJgKY2RjgACCedD8AGBlCCMDbZtbVzPoAg/N4rzQhOhAXERERERERERGRliKJCft+wNTY62l4Lfqa5umX53tFREREREQSQRVURERERCQuiZ3OWoZxIc958nmvL8DsFDN738zenz17di2LKIWmeCSL4pEsikeyKB7Jongki+KRLIpHsigeyaJ4JIvikSyKR7IoHiItTxIT9tOAAbHX/YEZec6Tz3sBCCHcFkIYEUIYUV5eXu9CS/0oHsmieCSL4pEsikeyKB7Jongki+KRLIpHsigeyaJ4JIvikSyKh0jLk8SE/XvAUDMbYmZtgCOAx9PmeRw41tw2wIIQwjd5vldEREREREREREREJHHM+21NFjPbB7gOKAXuDCFcbmY/Bwgh3GJmBtwA7AUsBU4IIbyf7b15fN5sYHJsVE9gTsG+UOE0hXINCiHU65Kv4lFv6eWqV0wUj3pTPJJF8UgWxSNZFI9kUTySRfFIFsUjWRSPZFE8kkXxSJaCxkOkoSQyYV9sZvZ+CGFEscuRrqWWq6V+77pSPJJF8UgWxSNZFI9kUTySRfFIFsUjWRSPZFE8kkXxSBbFI1mSWi6RdElsEkdEREREREREREREpMVRwl5EREREREREREREJAGUsM/stmIXIIuWWq6W+r3rSvFIFsUjWRSPZFE8kkXxSBbFI1kUj2RRPJJF8UgWxSNZFI9kSWq5RKpQG/YiIiIiIiIiIiIiIgmgGvYiIiIiIiIiIiIiIgmghL2IiIiIiIiIiIiISAIoYV8HZna3mV1WoGVdZGb3FWJZOT4jmNm6DbDcnc1sWqGX21jM7GUzO7nY5cjEzI43s9djrxeb2drFLFNjauzYNMZ2KCKSr4b63xZpLGb2mZntXMf3DoyOe0oLOa9UZWaTzGz3LNN2MLMvG7tMkj8zO9rMnqvH+28xsz8Wet6mIKm/bzN72syOK3Y5mjv9b4hIU6GEfQbRAeyyaEf+bZSg71TscqXLdaDdVJnZ9mb2ppktMLO5ZvaGmW1ZgOXWOyFrZp3N7DozmxL9NsZHr3vWt3w1CSF0CiFMbOjPySWpsYkuHFVEMVlsZtPM7MFClC2Pzy7YxbtCi62PxdH6WRZ7fXSxyyf5UyyTLVNyPb5fa+oXt4vNzJ41s0syjD8gOkZrVYxy1STJlQIKoaa4AJuGEF6uy7JDCFOi4541hZy3KTGzc83sqbRx47KMO6LQnx9CeC2EsH4hlpXkY6VMGmvd57owa2bbmtkSMyvLMO2/ZnZaCOH+EMKedf38EMLPQwiXFnreYqlN3IB+hfp9F1IIYe8Qwj3FLkchFXtflklz/d8QkeZHCfvs9g8hdAI2A34AnFvc4jR/ZtYZ+Dfwd6A70A+4GFhRzHIBmFkb4AVgI2AvoDPwQ+A7YKs6LC+RCYZskhybyIxoey0DtgG+AF4zs92KW6ziiQ5EO0XrZQrRPi0a7i92+SR/iqW0cHcDPzUzSxv/U+D+EMLqfBbS1P53m4C7qWNcFIu8vApsl6oBamZrAa2BzdPGrRvNK4VT9HUfQngLmAYcEh9vZsOBDYHRud7fQrexosdNMlJcRETqSAn7GoQQvgWexRP3cd3M7EkzW2Rm75jZOqkJZvZDM3svqon8npn9MDZtiJm9Er3veaBK7Wwz28a8FvN8M/vY8ryd2MzWjZa7wMzmmNkDWebbN6qZsdDMpprZRbFpg6PaHseZ1yKfY2bnxaa3j2rJzDOzsUChazCvBxBCGB1CWBNCWBZCeC6E8L/o80vM7Hwzm2xms8xspJl1iaZVq8Fo0R0IZrYX8AfgcPMaqR/HZhtkXlN8kZk9Z9lryx8LDAQOCiGMDSFUhBBmhRAuDSE8FX3e781sQrSssWZ2UKwsx0ef81czmwtcZGZdou8wO/pO55tZxm0yXgsnisGNOX5/10exXWhmH5jZDrWKQmZJjs33gpsWQrgAuAO4OvaZea0XM2ttZqPN7BEza2Nmw8xrSs43v8X/x9F8pwBHA7+Lyv5END7r7yAJolilyvid+d0I3aNpNe0DLormHxl9v8/MbERset9ovc02s6/N7DexaVuZ2fvR+p9pZn+Jxrczs/uissw332f2jqZ1MbN/mNk3ZjbdzC6z2O2rZnaimX1uvk961swGNcY6TIoaYnmzmT0cm/dqM3vBXDcz+3cUp3nR8/6xeY83s4lRjL821eKvMzPrCDwN9LXKuyL6RtvDW9Fv/hszu8H8wnDc7uY1zuaZ7/PTE6MtxT/xC8Xf77PNrBuwHzAyj/3ZSWY2BXjRqv4Xz49+5z+Mxk81//86LvY5Wf+no/e8bmZ/jmL0tZntHU27PCrvDVHMb2isldWI/knuuHx/F2j03/FwtK9fCBxvfjz8arSf+U/0G0/dlZKKXavo9ctmdqllOCbIMO8J0f/Coii+pzbmSimg9/Ck1mbR6x2Bl4Av08ZNAH6U7TubWc9oHz/f/O7I16zqseZmZvY/8/OHB8ysXfS+KsduUTzPyjRvNP130b5shpmdHMVkXct+rJTx2CqalvM4txHkve5DCDMsx7GKZTk/M7NUYvLjaL0cnqEc9+DnH3HHAk+GEL6z6s1nBjP7lXkN8nHRuIxxiaZ9f+dDKt5mdma0H/zGzE6ILTs+bzfLcQxRRLXZZtZL+32fE8VukZl9aVGFHzMrNbM/WOVx/QdmNiCalut8P9c+K9dx78sW3ZllOf5jmpjaxOU5M9s/9Ubzc7I5ZrZZ9PrH0f5ifrSuhsXmnWRmZ0f7qCXRNtnbvJmh1P9Mt2jevP9jounHmh8DfGdmf7Rm2MqBiCSTEvY1iA5A9gbGp006Eq9h3C2adnk0f3fgSeBvQA/gL8CTZtYjet8o4AM8UX8pED8x7Be99zL8JOgs4BEzK8+jqJcCz0Xl6Y/XhM5kCX6w1xXYF/iFmR2YNs/2wPrAbsAFsT/DC4F1ouFH8bIXyFfAGjO7x8z2Tv2pxhwfDbsAawOdgBpPgkMIzwBXAA9ENVI3jU0+CjgB6AW0wdd5JrsDz4QQFuf4qAn4iWsX/Ldxn5n1iU3fGpgYfdbleIy6RN9lJzwuJ5CfjL+/yHv4AVB3/Pf2kMVOquooybHJ5lG89kbH6HWN68XM2uNJiBXAYUAAnsC3rV7Ar4H7zWz9EMJtwP3ANVHZUweYNf0Oiu03wIH4b64vMA+4MW2ebPsAgB8DY/B9yONEcTZPADwBfIzfgbEbcLqZ/Sh63/XA9SGEzvg+5MFo/HH4uhqA7zN/DiyLpt0DrMZr3fwA2BNIncgciF/sORgoB16jhhpnzVCuWJ4JbBKd8O0AnAQcF0II+H//XcAg/ELkMirj2BH//9o7hFCG30n0USN9n2YnhLAEP4aYEbsrYgawBvgtfiywLb69/DLt7fvhF8Y3xfdHP6IFCiEsw/cX8cTVYfidVLtQ8/5sJ2AYletva+B/+P5mFL4/2xLfzxyDJ9lTzSDW9D+9NZ506AlcA/zDzCyEcB6+TzotivlpdV8DyZQrLiGEjzO85QDgYfy/43583b+Lx+EivGZ+LvkeE8zCt53O0fx/NbPNa/xCCRNCWAm8gyeyiB5fA15PG/cqub/zmXhN7XKgN/6/GWIfdRh+5+gQYBP8WC6bjPOaV744Az9WXhffVlLfo9qxkpm1JsuxVeyzch3nNqharnvIcaxClvOzEEJqOZtG6yVTRat7gR3MbCB8f5x1FDAyR/EPxPdLG+aKSxZr4fu7fvgxw40ZjvchxzFEMdUhbgBEv7vTgC2j454fAZOiyWfgv8V98O3rRGBpHuf7kH2fleu4N13G/5h81kdS1DIuI/H/4ZR9gG9CCB+Z2Xr4cf7p+P7sKeAJq1rZ4RBgD7yi2f54hYk/4OuvBD9uziZjvMxsQ+Am/MJjHyq3ERGRBqeEfXb/NLNFwFT8QPjCtOmPhhDejW75vZ/KK8T7AuNCCPeGEFaHEEbjJ5X7RwdcWwJ/DCGsCCG8ih+wphwDPBVCeCqqwf088D7+Z1WTVfiBU98QwvIQwuuZZgohvBxC+CRa/v/wP770A7iLoxrUH+PJt1QS9TDg8hDC3BDCVPwgpWBCCAvxRGEAbgdmm9njqVoH+B/lX0IIE6PE+bnAEVa/2z7vCiF8FTvx3CzLfD2Ab2oo/0MhhBnRun0Ar90Sby5nRgjh79FvZiVwOHBuCGFRCGEScC01n7CmZPv9EUK4L4TwXfT7uxZoiydf6yzhsclmBmB4ciCf9dIZeAZPuJ8QvF3DbfCLD1eFEFaGEF7EmwY6MtuH5vE7KLZTgfOiOxFW4ImSn6TFKts+AOD1aB+1Bj+ZTE3bEigPIVwSrauJ+G8l1R7lKmBdM+sZQlgcQng7Nr4HsG5098YHIYSF0W9rb+D0EMKSEMIs4K+x5Z0KXBlC+DzaDq7Aawq2pFr2WWMZQliK/6f8BbgP+HUIYRpAtB08EkJYGkJYhCdC4v8DFcBwM2sfQvgmhPBZY36pliD6nb8d7Y8mAbdS/b/4qhDC/BDCFLw22maNXMwkuQc4NLqoCp4kvof89mcXRfuQVELk6xDCXdE+7AE8aXJJdFz2HP7/vK55Ddma/qcnhxBuj5Z1D34y35uWI1tcMnkrhPDPEEIFnmzZErgg+r94Hb8AnEtexwQhhCdDCBOCewVPlhbiTsNieIXKhNYOeJLrtbRxr9TwnVfhv8tBIYRVwdumjyfs/xYds8zFz0k2y1GebPMehsfns+i/5+Iavlc+x1ZZj3MbSV7rPo9jlbzOzzKJzrVeoTKBuRvQDk8UZ3Nl8PO0ZdQ+LqvwfeGq4HcPLybD+UMexxDFlFfc0t6zBj8n2NDMWocQJoUQJkTTTgbODyF8GW1fH4cQviPH+X5sudn2WRmPe7N8n+byH5NvXO4D9jFvihX8//be6Pnh+N0lz4cQVgF/BtrjFUtS/h5CmBlCmB4t/50Qwn+j44PH8Atq2WSL10+AJ0IIrwe/+HABVS96iog0GCXsszsw+FX2nYENSGu6Bvg29nwpfuAJXsNrctq8k/ErsX2BecFr3MWnpQzCT3zmpwY8SZpP7dzf4cnJd6NbxU7MNJOZbW1mL5nfxrgAv6pfm+82NUvZCyJKvh0fQugPDI8+87rY58c/czLQivoduGT7rum+o4Y4RLfLfRSL3XCqrtv4uuuJX71P/z75XrHPWm7z21k/N79Fcz5eE6DeHeMmODbZ9MMPqOZDXutlG7zG2FWxk9m+wNQowZCSM055/A6KbRDwWKx8n+MnK/FY5Vr36dPaRcmxQXizH/H91x9iyz0Jr/Hyhfntv/tF4+/Fmx0bY37L9jVR7btB+C2038SWdyte8yX1Pa6PTZuL7wNbUq2XnLEMIbyL39VjVN7RgJl1MLNbo9t7F+K1mrqaWWn0/3Q4/t/wjXmTBBs06rdqetbgv9W41vhJeUZmtp55MwLfRjG4gvz/i1ucKMk1GzjAzNbGk72jyG9/NjVtcTNjz5dFy08f14n8/qe/j1GUEIMWFKcccckkHoe+wNzYOkufnkle20N0F+Db5s2/zMcrvSTpP7g2XgW2j2o5l4cQxgFvAj+Mxg0HXq3hO/8Jr6H+nHlzOb9P+4za7GfyPT+oKZb5HFsVe/+X17qn5mOVvM7Pcog3i/NTYFSUrMwmfTurTVy+C1X7nsi43nMdQ9Sw/MaQb9y+F0IYj9favgiYZWZjzKxvNHkAXpEnXa7z/ZRsv+Fsx72ZNJf/mLziEvwOxDeAQ8ysK34xLNVXU5V1Hu0/plJ1naf/l2f6b88mr/1bFIfvcn1ZEZFCUcK+BlFNlbvxq7j5mIEfvMUNBKbjNbS7WWUTHalpKVOBe0MIXWNDxxDCVXmU89sQws9CCH3xGmc3WdRGYZpReC2mASGELsAt+IFkPr7BD1wylb3gQghf4Ot+eDQqfd0OxG9BnYk39dMhNSE6aIw3JVTfK+H/wdsI7ZhpYlSr93b8lsoeIYSuwKdUXbfxMsyhstZNSup3UmfmTV+cg9eq6RaVYwH5xzgvCYtNNgcBH4YQluS5Xp4DrgReiN05MAMYYFXbe43HqUrZ8/wdFNtUvLmT+H6mXVQbpb7L/TptuWUhhH0AQgjjQghH4iexVwMPm1nHqCbXxSGEDfFaMvvhJ6dT8aaJesaW1zmEsFHs805N+7z2IYQ36/k9mpKcsTSzX+G1xmbgSYOUM/Fac1sHb6IoVcPJAEIIz4YQ9sAvUn6B/6YluynA4LRxQ6g8scy0j7sZX7dDoxj8gWTtJ5JoJL5v+CnwXJRkz2d/Vtf/mPr+T7eUGniZ4pJJfH18A3Q3sw6xcQOoJzNrCzyCH7P3jv6Dn6Lpbltv4ZULTsGTWKk7HmdE42ZEQ9bvHPzukDNDCGvjtX/PsKh97gL6Bm/uJSU9lunbQk3HVklQ47oPIXxNDccqtTg/y+ZRoJ+Z7YI3AZirORyovp3liktd5TyGKLJ841ZFCGFUCGF7fH8fqOwDayrejGO6XOf7OeU47m3OahOXe/C7Sg7F78xKrdMq69zMDP9NN/R+o8p2FN1R1iP77CIihaOEfX6uA/awqMOTGjyFd2RzlJm1Mu9EaEPg3yGEyXgTNxebd2a5PVVvnbsPbzrnR+ad3LQz7wSoxo58zOzQ2Hzz8IONNRlmLcNrNS03s63w9try9SBwrnlnQ/3xNicLxsw2iGpB949eD8Bvj001nTEa+K15R2WdqGz7fDXexno78051WwPn44mqlJnAYMvSqWse7sUP2h6JylliZj3MOyLaB+iIr/PZUdlPoDKZXU3wWxsfBC43s7Io0XsG/huojzI8UT4baGVmF+BNvdRLwmMTL6eZWT8zuxC/jfUP0aS81ksI4Rr8otYL5p0NvYNfcPidecdHO+Pb7JhY2deOLaJWv4MiuQX/3Q0CMLNyMzugAMt9F1ho3nFX+2gfNtzMtow+5xgzK49qxMyP3rPGzHYxs42jCzkL8QTZmhDCN/hFlGvNrHO0za1jZqnbrm/B90cbRcvvYmaHFuB7NCVZY2ne1udl+EnPT/Hf8GbR+8rwmkbzzdth/b7JN/MOun4cXZxcgd8Sn+m/RCo9AJxvZv2j3+nu+H4i1envTKCHRR1xR8rw3/ti8zsYftGoJW6aRuJtMf+MymZXGmp/Voj/6fT/h+YqU1xyih0PXxQdD29L1ePhumqDH1/MBlabd9C4ZwGWWxRR0wzv47+712KTXo/GvUoN39nM9jPv+NTwfc4aCr9PfxA4wbwj2Q54kxFx6dtCTcdWRZfnuqemY5Uazs9q3EdEd709jLcZPzmE8H4tvkZNcamrrMcQxZZv3OLMbH0z29X8gt9y/LulYnQHcKmZDY3OMTYxb6c+6/l+TWXMdtxb1+/cFNQyLv8ENgf+j6oXqB4E9jWz3aLzyTPx49SGrqjzMJ6f+aF5e/kXk4yLUyLSAihhn4cQwmz8D+OPecz7HX6l/Ez8dqnfAfuFEOZEsxyFdyAzFz/AGRl771S8U64/4AfeU4GzyS9OWwLvmNlivAb9/2WqQYB3aneJefv8FxBrJiEPF+M1Br/GD07vzT17rS3C1807ZrYETwZ/iq9LgDujz3w1KsNyoosGIYQF+He7A7/SvgTvZCvloejxOzP7sLYFC9723e54jcjn8QOsd/Fbjt8JIYzF27Z9Cz8A35ioBkEOv47KORE/YBkVfcf6eBbvYOcrPFbLqfkW2HwkNjaRvtFvfzHeuezGwM7B2yOGWqyXEMKl+MHif/DbIX+M35I5B+906NjoDgOAf+BtXs43s3/W8XfQ2K7H9xHPRfuBt/HY1kuU3Nofb/Pxa3x93YHXqAHvqO6zKE7XA0eEEJbjnZw9jG9Tn1PZhiV4jaM2wFj8RPdhoqapQgiP4TWgxpjfkv0pHqeWJGMszZsoug+4Onh7q+Pw/5V7oxPS6/B2P+dE73kmtswSfLuegf9P7UT1zlClqkvwE8bX8d/pNcDRIYRP4fs7kkYDE6N9RV+8M7Oj8H3r7XjSX3II3ob8m/iF0VR75w2yP4upz//09Xh7+vPMrKB9/iRJlrjkHTi2xQAANERJREFU42i8w+Xv8IuLD+DJl/qUZRHeqeCD+LZ4VC3LlESv4Hemxds+fy0a92oe33kofjyzGD82uSmE8HIhCxhCeBrv1+olvPmdt6JJqXimHyutJPexVVLkXPexcVmPVch9fnYRcE+0Xg7LUY578JrFNdWuryKPuNTVdWQ/hkiCfOOW0ha4Cv8+30bzpSr8/AXftp7Dj1P/AbTP43w/l1zHvc1ZXnGJkvuP4HcqPhob/yVeCeXveKz2B/aP9icNJng/Tr/GLyh+gx+3zaL+25GISI0sVOl3SEREREREpPGY2QPAFyGExNTWlboxs2H4RfS2oWqb6FJEios0FdGd0OuFEI6pceZGZn4n+Xy8ScNMlSNFRApGNexFRERERKTRmNmWUdMhJWa2F36H6T+LXCypIzM7KGreqBt+99sTSgoXn+IiTU3UzNJJwG3FLkuKme1v3tlyR7y/kE+AScUtlYi0BErYi4iIiIhIY1oLeBlvquVvwC9CCP8taomkPk7Fm/OcgLfHrX45kkFxkSbDzH6GN1n6dAghU/NFxXIAlZ18D8Wb9VQzFSLS4NQkjoiIiIiIiIiIiIhIAqiGvYiIiIiIiIiIiIhIAihhLyIiIiIiIiIiIiKSAK2KXYAk6NmzZxg8eHCxi9EsfPDBB3NCCOX1WYbiUVj1jYniUViKR7IoHsmieCSL4pEsikeyKB7Jongki+KRLIpHsigeyVKIHJZIQ0hkwt7M7gT2A2aFEIZnmG7A9cA+wFLg+BDCh9G0vaJppcAdIYSravq8wYMH8/777xfwG7RcZja5vstQPAqrvjFRPApL8UgWxSNZFI9kUTySRfFIFsUjWRSPZFE8kkXxSBbFI1kKkcMSaQhJbRLnbmCvHNP3xnvoHgqcAtwMYGalwI3R9A2BI81swwYtqYiIiIiIiIiIiIhIASQyYR9CeBWYm2OWA4CRwb0NdDWzPsBWwPgQwsQQwkpgTDSviIiIiIiIiIiIiEiiJbJJnDz0A6bGXk+LxmUav3UjlqvZWbIEZs2CmTP9MT6kxp1yChx+eAMV4JRT4MsvG2jh9bTvvvDb30Lr1sUuibRUp58OH31U7FI0LZttBtddV+xSSGPQ9lF72j5ERCRp9H9eew35f6541J6Or0SkDppqwt4yjAs5xldfgNkpeHM6DBw4sHAlS7g1a2DOnMyJ90yvly7NvJzOnaFXL+jdGyoq6l+urPEwg5IE3giyeDGccw7cfz/cfjtstVWxS1RQLXX7SCrFI1kUj2RRPJJF8UgWxSNZFI9kUTzqLwQ48kg47DA4+OD6LUvxSBbFI1kUD5GWp6km7KcBA2Kv+wMzgDZZxlcTQrgNuA1gxIgRGZP6TUEI2WvBZ6oVP2eOvyddq1aegE8N663nyfj4uNTr8nJo167Q3yNLPG69tbAfVEj/+hf86lew7bbw61/DZZdBp07FLlVBNJfto7nIGg/V1CgKbR/Jou0jWbR9JIvikSyKR7IoHvX33HPwwAOw++71X5b+z5NF8UgW7a9EWp6mmrB/HDjNzMbgTd4sCCF8Y2azgaFmNgSYDhwBHFXEchZECPDII/DBB5mT8cuWZX5fly6Vyfb114cddqiefE8NXbsmsyJ7oh1wAOyyC5x7Lvztb/DYY3DzzbDPPsUumYiIiIiISIMJAS69FAYMgGOPLXZpREREmpdEJuzNbDSwM9DTzKYBFwKtAUIItwBPAfsA44GlwAnRtNVmdhrwLFAK3BlC+KzRv0ABLVzozbg/8EBlLfhUsn2DDTIn31ND27bFLn0L0Lkz3HgjHH00/Oxn3q79EUd4zYPevYtdOhERERERkYJ7+WV44w244QZo06bYpREREWleEpmwDyEcWcP0APwqy7Sn8IR+k/fxx3DooTBhAlxxhTeZrlrwCfXDH8KHH8LVV8Pll8Ozz8K118Lxx3s7/CIiIiIiIs3EZZfBWmvBSScVuyQiIiLNj9K/CRQC3HYbbL21t0//0kve6oqS9QnXti1ccAF89BFstBGceKI36Dh+fLFLJiIiIiIiUhBvvgkvvghnn134vs1ERERECfvEWbTIW1c59VTYaSf4739hxx2LXSqplWHD4JVX4JZb4P33YeON4aqrYNWqYpdMRERERESkXi67DHr29HNWERERKTwl7BPkf/+DESO8vfrLLoOnn/a26KUJKinxI9jPP/dOaM89F7bcEt57r9glExERERERqZP33/fz1DPPhI4di10aERGR5kkJ+wQIAe64w5vAWbgQXngBzjtPTeA0C337wiOPwGOPwezZsM028NvfwuLFxS6ZiIiIiIhIrVx2GXTrBr/8ZbFLIiIi0nwpJVxkixfDscfCz34G22/vzZ/vvHOxSyUFd+CBMHas17q/7joYPtyrpoiIiIiIiDQB//sf/Otf8H//B507F7s0IiIizZcS9kX06afeSsr998PFF8Mzz0Dv3sUulTSYLl3gppvg9dehQwdvKueoo2DWrGKXTEREREREJKfLL4eyMvjNb4pdEhERkeZNCfsiuesu2GormDcP/vMfuOACKC0tdqmkUWy3nfcmfNFF3lzOsGFw993eNpKIiIiIiEjCfPEFPPQQnHaaN4kjIiIiDUcJ+0a2ZAkcfzyceKI3Z/7RR7DrrsUulTS6tm3hwgv9BzBsGJxwAuyxB0yYUOySiYiIiIiIVHHFFdC+vXfHJSIiIg1LCftGNHas16ofOdJztc8/D2utVexSSVENGwavvgo33wzvvedt2199NaxaVeySiYiIiIiIMGECjBoFP/85lJcXuzQiIiLNnxL2jWTkSG+vfs4ceO45bw1FTeAIACUlfvQ7dizsvTf8/vf+Y3n//WKXTEREREREWrirroJWreCss4pdEhERkZZBCfsGtnSpN39z3HFeu/6jj2D33YtdKkmkfv3g0Ud9mDULtt4azjjD21ESERERERFpZFOmwD33wMknQ58+xS6NiIhIy6CEfQP6/HNP0t99N5x/vjeBo4McqdFBB/mP55RT4K9/hY02gmeeKXapRERERESkhbnmGn8855zilkNERKQlUcK+gdx3n7dqMnOm51ovvdRvIxTJS5cu3q79a69570577w1HHw2zZxe7ZCIiIiIi0gJ88w3ccQccfzwMGFDs0oiIiLQcStgX2LJl8LOfwU9/Clts4U3g7LlnsUslTdb22/uP6MIL4aGHYIMN/J7UEIpdMhERERERacb+/GdYvdq72BIREZHGo4R9AX35pTc7fscd8Ic/wAsveLPkIvXStq33UvzRR56wP/54vwo0YUKRCyYiIiIiIs3R7Nlwyy1+k+/aaxe7NCIiIi2LEvYFMmqU16ifMQOefhouv1xN4EiBbbihN5Fz003wzjuw8cbeqOTq1cUumYiIiIiINCN/+YvfPX7uucUuiYiISMujlHI9LVsGp58Ot90G220HY8ZA//7FLpU0WyUl8ItfwI9/DKed5r0/jRkDt9/uV4wa2uGHw6RJ0KtX1aF376qve/bUFSsRERERkSZo7ly44QY47DC/wVdEREQalzJq9fDVV34Q8/HH3q7fJZdA69bFLpW0CP36wWOPwaOPeuJ+q63gt7+Fiy+Gjh0b7nMHD4b582HaNPjwQ5g1K3MNfzPo0SN3Uj/+ulMnf4+IiIiIiBTV3/4GixfDeecVuyQiIiItUyIT9ma2F3A9UArcEUK4Km362cDR0ctWwDCgPIQw18wmAYuANcDqEMKIhijjAw/AySdDmzbw5JOwzz4N8SkiNTj4YNh1V79idO218Mgj3onCbrs1zOddfXXV1yHAvHmeuE8NM2dWf/3f//rzBQsyL7ddu8xJ/UzjystVe19EREREpAEsXAjXXw8HHugtcIqIiEjjS1zWy8xKgRuBPYBpwHtm9ngIYWxqnhDCn4A/RfPvD/w2hDA3tphdQghzGqJ8y5d7ReZbboFtt/XE/YABDfFJInnq2rWyR6hTToFvvmm8zzaD7t19yOd+2RUrvAerTEn91PMZMyoT/Nna589Ue79bN+jSpXLo3Lnq6y5doEMH1eQXEREREcnixhv9htrzzy92SURERFquxCXsga2A8SGEiQBmNgY4ABibZf4jgdGNUbDx470JnP/+F84+2zuWVRM4khg77ODtMyX5R9m2rXfykE9HDyH42UKumvuzZvl3njkze+39uNLSzIn8XEn+9PFlZd6XgIiIiIhIM7JkiXc2u/fejdM9loiIiGSWxIR9P2Bq7PU0YOtMM5pZB2Av4LTY6AA8Z2YBuDWEcFshCvXQQ3DSSd4Sx+OPw/77F2KpIgXWpk2xS1A4Zl5rvls3WH/9mudfs8Yb21ywoOqwcGHucVOmVB23Zk3N5Soryz/BP2IEDBtWmHUiIiIiItJAbr0V5syBP/6x2CURERFp2ZKYsM/UXkXIMu/+wBtpzeFsF0KYYWa9gOfN7IsQwqvVPsTsFOAUgIEDB2YtzIoVcOaZfmvgNtt4Ezg5Zpc6yjce0jiaZDxKSyuT5HUVAixdmn+yPzXMnu234KRer1hRucyrrqp3wr5JxqMZUzySRfFIFsUjWRSPZFE8kkXxqGrZMvjTn7x7rG23bfzPVzySRfFIFsVDpOVJYsJ+GhBvFb4/MCPLvEeQ1hxOCGFG9DjLzB7Dm9iplrCPat7fBjBixIiMFwQmTPAmcD78EM44A668snlVYE6SfOIhjafFxsMMOnb0oW/fui9nxYrKxH7XrvUuVouNR0IpHsmieCSL4pEsikeyKB7JonhUdeed8O23MLpRGputTvFIFsUjWRQPkZYniQ0xvwcMNbMhZtYGT8o/nj6TmXUBdgL+FRvX0czKUs+BPYFP61KIRx6BzTeHiRPhn/+Ea69Vsl5E8tS2LZSXw7rrQs+exS6NiIiIiEhWK1fC1VfD9tvDTjsVuzQiIiKSuBr2IYTVZnYa8CxQCtwZQvjMzH4eTb8lmvUg4LkQwpLY23sDj5kZ+HcbFUJ4pjafv2IF/O538Le/wVZbeRM4gwfX80uJiIiIiIiIJNA998DUqXD77X7DqYiIiBRX4hL2ACGEp4Cn0sbdkvb6buDutHETgU3r+rlr1sAuu8Bbb8Hpp3stA9WqFxERERERkeZo9Wpv+nXLLWHPPYtdGhEREYGEJuyLpbQUjj4azj4bDjqo2KURERERERFJphBg1Sq/Q3n5cn+MP6/tuNrM/+tfewUrqb9Ro+Drr+G661S7XkREJCmUsE/zq18VuwQiIiIiIiKNZ9UqT9qOG1c5jB8Pc+fmTqKHAnR9aAbt2vnQtq0Pqeepx44doUePynEDB9b/c7P65S+9I7MBA/yDBg6sfN6/vxegmVizBq64AjbdFPbfv9ilERERkRQl7EWagTVr4IUX4O674dhjYa+9il0iEWmJVqyABQt8WLiw8nl8iI8//HA45JBil1pEGtPSpTBrVuUwc2bV1ytWFLuEmR12mA9N2erVMHly1aR8apg0yY8nU7p0gaFDoWfP6snzTAn1XNNqGteqVcJqdrdrB999B//9r/8o0/XqVT2RH3/euzeUlDR+uevg4Yfhyy/hwQcTFgMREZEWTgl7kSbsq6+8k6iRI2HaNOjaFXbbrdilEpGmJgRPotUm2Z5pfD6Jtg4dPBHUpQvsvnvDfzcRaVhr1ngt7PTEe6Zk/MyZsGRJ5uV06uR50PbtG7f8+Zozp9glyE9FhXceOm6cHyfGk/Jff+016VM6dfKk/BZbwBFH+PPU0LNnC07g/uUvlc+XL/eD7ClTfJg6tfLx88/h2Wer/6hbt/aa+NkS+gMHQufOjfudMqiogMsug2HDdPFcREQkaZSwF2liFi70WjB33w1vvOEVeH70Iz+32H//ZnWXrojUQUWFJ8XiuYU5czIn2+Pj4jUrMzGDsrLKZHuXLl6JcL31PO8QH9+lS/ZxrXTkIcKaNdW3yfTX228PO+xQnPItWZI78R4fN2eO73fSlZZCebkn4Xv1grXX9n1G6nWvXpWvy8v9Yp7kp6ICZszIXFN+woSqF0/bt4d114WNN4aDD66alO/duwUn5fPVrp2vwHXXzTw9BJg/P3NCf8oUePVVmD69+p9s5865a+n36wdt2jToV3v8cfj0U7jvviZzQ4CIiEiLodNmkSagogJeesmT9I88AsuWwQYbwNVXwzHHQN++xS6hiDSWBQsq8wDxnEDq+bRpVWtQgifJ05PogwZlT6xnGt+pk07oRQBWrqz93Sfp4xYvrvlzLryw4RL2Tz3lyd1syfhsteDLyioT7euuCz/8YfXke2ro3l37jPoIAb79NnNSfvx4PxZMadsW1lnHk/D77FM1Kd+3r+LQoMygWzcfNt008zxr1sA332T+054yBd59t/otHGaw1lrVE/q77upXX+opBLj0Uv/dHH54vRcnIiIiBaaEvUiCTZjgSfqRI/14vksXOO44OP542Gor1YoSaW5WrvSEe66E/MKFVd/TqpXfeT9ggCfP4uf2Awb40LWr9hcicStWVLZy8d13tUvAL19e8/Lbt69+4atfv9pdJGvIO+auvBJef91rwceT7Ouumzn53ru314JPanM1Td3778Nnn1Um5L/6ypPy8Qs7rVv7XQpDh3pzYvGkfP/+HktJqNJSD1L//tnnWbrU/+QzHQB88gk8+WTlVZq994bf/Q522qnOf+7PPAMffgj/+IfufBMREUki/T2LJMyiRfDQQ56of+01Pw7fc0+vTX/AATpZFmmqKipg9uzsFeymTPGariFUfV95uSffhw71PirSE/JrraVEjUhcqlmoTNtZ6nHmzOzvjzf91Lmzt+W9zjo1N/cUf97ALVnU25gxfkGgWzfVvk6C00/3Zg5LS2HIEN/f77hj1aT8wIFKrDZrHTrA+uv7kEnqlot//AP+9jfYZRevvfO738GBB9bqQCBVu37gQL9TV0RERJJHh30iCVBRAa+84kn6hx/2SjbrrQdXXAE//WnuCjkikgyLFlVPCqYnCleurPqeDh0q73LfeOPqd77376+LdCLpFi7MvZ1NnVq9WaiOHSu3r003rXrRq1evyoR7WVnLuADWr1+xSyBxN93k+/rBg70mvUg1ZtCnD5x/Ppx5pp80/PnP8JOf+BWds86CY4/N69acl16Ct97y313SLy6KiIi0VErYixTR11/DPff4MGmSJwyOPtqbvNl2WzVhIdKU7LgjfPRR5evSUm87eOBA2HJLOOSQ6gn5bt20nYvErVzp/TPmSsgvWFD1PaWlnoAeOBC23hoOPbR6H47a1iTJNtmk2CWQJqV9e/jFL+CUU7xzq6uvhlNPhQsugP/7P5/WtWvWt196qR+fnHBC4xVZREREakcJe5FGtnixH1vffTe8/LInEHbbDS6/3O9o7dChyAUUkTo5/3yv1ZtKFPbpo+YLROJCqGwWKltC/ttvqzcL1aOHb1Nrrw0771z9wtdaa2lbE5EWqLQUDjvMr1K++CJccw384Q9+i+6pp8Jvf1vtdprXX/fzj7/+tWH7yRAREZH60emNSCMIwdujv/tuePBBWLLEO3a77DJv8mbgwGKXUETq65BDil0CkeTaf394/nnv7DWuXbvKxPtee1WtFZ961IVsEZEcUrV/dtsN/vtf+NOfPCP/t7/5rbtnnw0bbgj4uUd5uVfOFxERkeRSwl6kAU2eDCNHeqJ+4kTo1AmOOMKbvNluO92eLyIiLcP228MGG1RPyPfoof9CEZGC+cEPYNQov3X3L3/xTmrvvhv235+x+5/Ds89ux1VX6UKoiIhI0ilhL1JgS5dWNnnz4os+btdd4aKL4OCDveM7ERGRluScc4pdAhGRFmTIEPj7371d+xtvhL//nQ2f2J63W/2QjQefAxX7QUlJsUspIiIiWehfWqQAQoA33oCTT/a2dI891juUvfhif3zhBW/6Rsl6ERERERFpFOXlcNFFfPLkFH7N31i/03Q6HHEADB8Od93lPX2LiIhI4ihhL1IPU6f6Hafrree3+48Z4+1Yv/wyjB/vlVoGDy52KUVEREREpKW65NqOjOz8a/hqHNx/P7RuDSee6L15//nPsHBhsYsoIiIiMUrYi+QpBPjmG3j1VbjtNthzTxg0CM4/H/r18yZwvv3WK6vstJPuMhURERERkeIaO9ab6/z1r6FreWs46ij46CN4+mmvdXT22d6pyLnn+smMiIiIFJ3asBeJCQHmzIFx4zIPixdXzjtokNegP/ZYr5wiIiIiIiKSJFdc4Z3Mnn56bKQZ7LWXD+++C9dcA1df7R3VHnccnHWWJ/NFRESkKJSwlxZp7tzsSfkFCyrnKy31Jm3WWw922AGGDq0cBg9WLXoREREREUmm8eNh9Gg44wzo2TPLTFttBQ8/7CdCf/4z3HMP3HEHHHSQ9xi+1VaNWmYRERFJaMLezPYCrgdKgTtCCFelTd8Z+BfwdTTq0RDCJfm8V1qOhQv9uPOrr6on5efOrZzPzGvLDx0KRx9dNSk/ZIg38SgiIiIiItKUXHkltGkDZ56Zx8xDh8Ktt8LFF8Pf/gY33QSPPgo77wy/+53Xxjdr6CKLiIgICUzYm1kp/H97dx4lZ1nmffx7dWdfgNAkIYSELcEkExAxh8XXUTwS0SDHcWVxA2ScMOiI4xxfXHhHRUQcUXFAI8MiiCiMMIgjOiDuB3BIGMYkYEJEIAlb2E1IYpb7/eOupqs73XSnq7rr7u7v55znVD1rX+XPJl1X3XU/XAzMB9YAd0XETSmlezsc+puU0pt7ea4GifXr88iRzkbKP/FE+2OnTct/h77zne2b8vvvDyNHNqZ+SZIkSaq3hx6Cq66C00+HPffciRP33DPPo/OJT+Qbd331q7BgARx0UG7cH3+8I5okSepjxTXsgcOAVSmlBwAi4vvAW4CeNN1rOVeF2rix66b8o4+2P3bKlNyEP+64PI1Na1P+gANg9OjG1C9JkiRJ/en88/OA+I9/vJcXGD8+D83/8IfhmmvgX/4F3vte+NSn8hw7p50GY8fWtWZJkpSV2LCfCqyuWl8DHN7JcUdGxP8CjwD/lFJavhPnaoA46ij41a/ab5s0KTfhjzmm/Uj5GTNg3LiGlClJkiRJRVi7Fi67DE45Bfbeu8aLjRgBJ58M73sf/PjH+Qa1Z54Jn/scnHFGbuhPnFiHqiVJUqsSG/adTYyXOqzfDeyTUlofEQuAG4GZPTw3/5CIDwIfBJg+fXqvi1V9dJXHccfB61/fvim/666NqnLo8PejLOZRFvMoi3mUxTzKYh5lMY+yDOY8vvxl2LYNzjqrjhdtaspvzo47Dm6/PTfuzzknj7z/4hfhIx+p6fKDOY+ByDzKYh7S0NPU6AI6sQaYVrW+N3kU/YtSSs+nlNZXnt8MDI+IPXpybtU1LkkpzUspzZvoiICG6yqPj30Mzj4bTjgBXvlKm/X9xd+PsphHWcyjLOZRFvMoi3mUxTzKMljzeOKJfO/Y97wH9tuvj37Iq14FN94I994LJ52U5x+t0WDNY6Ayj7KYhzT0lDjC/i5gZkTsB6wFTgBOqj4gIvYEHk8ppYg4jPzBw1PAs92dK0mSJEnSYPSVr8DmzfDJT/bDD5s9O8+9I0mS6qq4hn1KaWtEfAj4L6AZuDyltDwiFlb2LwLeAZweEVuBjcAJKaUEdHpuQ16IJEmSJEn95Kmn4OKL4fjj4cADG12NJEnqreIa9vDiNDc3d9i2qOr5RcBFPT1XkqQ+953vwKOPNrqKzu21F8ydC7NmwahRja5GkiT1gQsvhPXr+2l0vSRJ6jNFNuwlSRpwLr4Yfve7Rlfx0pqb8x28586Fgw5qe9x//7xPkiQNSM89B1//Orztbfmfd0mSNHDZsJckqR5++UvYvr3RVewoJXjoIVi2LC9Ll8I998D11+d9AKNHw5w5Ozbyp0yBiIaWL0mSunfRRblp/6lPNboSSZJUKxv2kiTVQ8lTzcyZk5d3vatt24YNcN99uYHf2si/5Ra48sq2YyZM2LGJP3cu7LZbv78ESZLUufXr4atfhWOPhUMPbXQ1kiSpVjbsJUkaisaOhXnz8lLtqafaGvitj1dfDc8/33bM3nvv2MifNSuP1JckSf1q0aL8z/enP93oSiRJUj3YsJckSW1aWuC1r81Lq5RgzZr2Tfxly+AXv4DNm/MxTU1t8+NXN/NnzHB+fEmS+sjGjfDlL8PRR8MRRzS6GkmSVA827CVJ0kuLgGnT8rJgQdv2rVth1ar2Tfzf/x5uuKFtfvxRo2D27B2n1Zk61fnxJUmq0aWXwuOPw3XXNboSSZJULzbsJUlS7wwblqfCmTUL3vGOtu0vvJDnx69u5P/sZ3DVVW3H7LYbfPaz8A//0O9lS5I0GGzeDOefD3/91/Ca1zS6GkmSVC827CVJUn2NGQOvfGVeqj39dG7ety4zZzamPkmSBoErr4S1a+GKKxpdiSRJqicb9pIkqX/svnseAugwQEmSarJlC5x3Hhx2WJ6/XpIkDR427CVJkiRJGkCuuQYefBD+9V+9JYwkSYNNU6MLkCRJkiRJPbNtG3zhC3DIIXDssY2uRpIk1Zsj7CVJkiRJGiCuuw5WroQf/MDR9ZIkDUaOsJckSZIkaQDYvh3OPRfmzIG3vrXR1UiSpL7gCHtJkiRJkgaAG2+E5cvhu9+FJoffSZI0KPlPvCRJkiRJhUsJPv95mDkTjj++0dVIkqS+4gh7SZIkSZIKd/PN8D//A1dcAc3Nja5GkiT1FUfYS5IkqW+l1OgKVM08ymIe6oGU4JxzYN994d3vbnQ1kiSpLznCXpIkSX1rwQJYtSrP49Bx2Wcfh4r2t2OPhfvvN49SHHccrFhhHnpJt90Gv/sdLFoEw4c3uhpJktSXimzYR8QbgQuBZuDSlNIXO+x/N/B/K6vrgdNTSv9b2fcg8GdgG7A1pTSvv+qWJElSJ+bPh/Hjc5P417+GDRva9g0fDvvv33mzcto076rYF+bPh3HjzKMURx8NY8eahzq1ZQv88Idw9tkwdSqcfHKjK5IkSX2tuIZ9RDQDFwPzgTXAXRFxU0rp3qrD/gS8NqX0TES8CbgEOLxq/+tSSk/2W9GSJEnq2j/+Y9vzlOCxx3JzsuNy222wcWPbsSNHwgEHtG9SHnhgftxrL4jo/9cyGHz0o3mB2vNozcQ8eu/MM/MC9clj5szc2TWPAe3BB+Hf/g0uvzz/X2L6dPjWt3LskiRpcCuuYQ8cBqxKKT0AEBHfB94CvNiwTyndXnX8ncDe/VqhJEmSeicCpkzJy2te037f9u3wyCOdNyt/+lPYvLnt2DFjYMaMzpuVkyfbrOwp8yhLvfIYPTrn0foBl3kMCNu25RvLLloEP/lJjunYY2HhQjjmGGdHkiRpqCixYT8VWF21vob2o+c7+gDwk6r1BNwSEQn4VkrpkvqXKEmSpLpraoK9987L617Xft+2bbB69Y6NyqVL83wRW7e2HTtuXOeN45kzYY89bFb2VL3yGD++62a+efRcd3msWdM+i5Ur/f0YINauhcsuyyPq16zJn9ecfTacdlqe+UiSJA0tJTbsO/sLMXV6YMTryA37V1dt/j8ppUciYhJwa0T8IaX0607O/SDwQYDp06fXXrVqYh5lMY+ymEdZzKMs5lGWPs2juRn23Tcv8+e337d1Kzz00I7N4yVL4PrrczOz1a67tm9Q7rdfnmti+vTcCB01qr51N9CAzGP6dJg0qf0ydmx9a2+QPs9jn33ycvTR7ffVkseECfWts16OOCIvNWj0vx/bt8Ott+Zpbm66KcfwhjfA178Ob37z0LuxbKPzUHvmURbzkIaeSKnTXnjDRMSRwGdSSsdU1j8BkFI6r8NxBwP/AbwppbSyi2t9BlifUvryS/3MefPmpcWLF9ehekXEklpv9Gse9VVrJuZRX+ZRFvMoi3mUZdDk8Ze/5MmgO5tG5KGH8pzh1SZNyk3jadPaGvnVzydPbsiNPgddHitX7pjHww/vmAfkhn11A3/y5K7XW1r6Zd6QQZdHT38/SvHP/wyf+cyLqwMpjyeegCuugEsugQcegIkT4dRT4W//Nt+SYDAYSHkMBeZRFvMoSz16WFJfKHGE/V3AzIjYD1gLnACcVH1AREwHbgDeW92sj4ixQFNK6c+V528APtdvlUuSJKksI0bkebwPPHDHfZs352ldVq/OzeLWx4cfhhUr4JZbYMOG9ucMH55H4r9UU3+XXfrntQ1E3eXx2GO5o1m9PP542/OHH4bFi/Pz6pHhrSLytC4v1dSv3jZIRu/3Wnd5VN/ktiQD7JswKcGvfpXnpr/hBtiyBY46Cs49F976Vm8kK0mS2iuuYZ9S2hoRHwL+C2gGLk8pLY+IhZX9i4D/B7QA34g8x+LWyidik4H/qGwbBlyTUvrpThWwcmUe5lDq1z8lSZJUHyNH5rnVZ8zofH9K8Oyz7Rv51c9/85s84XTHxvEuu+zYyK9u6E+dmhulam/kyLZpXbqzfTs880zXjf3WpbW5//zznV9nzJjum/qTJuX8dtutri+3eCNH2kmu0dNPw5VX5mlvVqzIbzHPOAP+7u9g1qxGVydJkkpVXMMeIKV0M3Bzh22Lqp6fBpzWyXkPAC+v6YefdFKez3HqVJg7Ny8HHZQf58yB0aNrurwkSZIGiIjcYZswAQ4+uPNjtm3Lo8I7a+ivXg3//d/w5JM7XnfPPV96lP7Eid7886U0NeXpb1paYPbs7o/ftAnWreu6sf/44zmvJUvyevVNWiHfAfRzfnFX3UsJ7rgjN+mvvTZ/UeHII3Pj/p3v9O2kJEnqXpEN+4Y6/3y4+25YtgyWLoWLLsp/ZUF+Y3DAAW0N/NZm/owZMMz/KSVJkoac5uY80GPq1NyV68wLL+SR+J019JcuhR//eMepRz79aTjnnL6vf6gYNSp/IDJtWvfHtn6zorqx/7KX9XmJGtieew6++9087c3SpTB+PHzgA3k0fVef90mSJHXGLnNHr399Xlpt2warVrU18Jcty8uNN+av4kL+qujs2e1H4x90UJ7f1JFRkiRJQ9uYMV3PEw65Qfz00+0b+vO8/1nDVH+zwnlL1I0lS3KT/ppr8mdzhx6abyh74okwblyjq5MkSQORDfvuNDfnETUvexm8/e1t2zduhD/8oa2Jv3Qp/PKXcPXVbcfsumvbSPzqZn5LS7+/DEmSJBUqom16l1e8otHVSOrGhg3wve/lRv2SJfkzuRNPhIUL/axNkiTVzoZ9b40end9QdXxT9cwzsHx5+9H4112XJzFsNWXKjqPx58zJf+lJkiRJkoqzdGl+W/ed7+T7GM+dm2dQfc978lgtSZKkerBhX28TJsCrX52XVinBo4+2H42/bBl84xv5BliQR1btv3/7Jv7cuTBzJgwf3pjXIkmSJElD2MaN8IMf5NH0t9+eZ0N917vy3PSvepUzoEqSpPqzYd8fImCvvfJyzDFt27dtgwceaD8af+lSuOmmtvnxR4zIc2fOnQv77guTJsHkyfmxdWlpyVP3SJIkSZJqtmJFHk3/7W/nL1EfeCBccAG8//3OcCpJkvqWDftGam7OI+hnzoS3va1t+6ZNeX786tH4v/0tXHttbvJ31NQEe+zRvonfsalfvT52bP+9RkmSJEkaIP793+Gb34Rf/AKGDctv0xYuhKOOcjS9JEnqHzbsSzRqFBxySF6qbd+eh3c88UReHn+87Xn1+uLF+fH55zu//pgxOzb0u2ryO3pfkiRJ0hBx6aXwpz/BeefBKafkt0SSJEn9yYb9QNLUlBvoLS0we3b3x2/a1L6h31mjf/Xq3OBftw62bt3xGhFto/e7avIffHCerkeSJEmSBrCrr85vt5qaGl2JJEkaqmzYD2ajRsH06Xnpzvbt8Oyz3Y/eX7IkPz73XNu5558PH/94n70MSZIkSeoPEyc2ugJJkjTU2bBX1tQEu++el1mzuj9+8+a2Zv6ee/Z9fZIkSZIkSZI0yNmwV++MHAnTpuVFkiRJkiRJklQzZ+aTJEmSJEmSJKkANuwlSZIkSZIkSSqAU+JIkhoiJdi6Nd8SY9Om/Fj9vB7bOu474ww49dRGv3JJkiRJkqTO2bCXpCFm+/a+aY73pGHecdv27bW/noh8W41Ro/Jj9fPWx9GjYcIEGD++9p8nSZIkSZLUV2zYS9IA9fnPw/3373wzfcuW+vz84cM7b5JXP29p6b6ZXuu24cNz016SJEmSJGmgs2EvSQPUnXfC8uU7NrPHjduxUb6zjfDujh85Epq8C4qGmI5TOPX2Wyb1+GZJXzj6aDjqqEZXIUmSJElDmw17ST125plwzz2NrmJgOeQQ+NrX+uba//mffXNdaTC4/npYs6b25nr1Y70a7c3N9blOvY0ebcNeklQW33/svL58/2EeO68v85A0eBXZsI+INwIXAs3ApSmlL3bYH5X9C4AXgJNTSnf35FxJkjT4XXAB3HFH2/qwYd1/i2TChNq+fdKTfU7hJEmSJEl6KcU17COiGbgYmA+sAe6KiJtSSvdWHfYmYGZlORz4JnB4D8+V1EuODJA0UPzoR3naptYGeqmj2iVJUtd8/1EW85Ck/lFcwx44DFiVUnoAICK+D7wFqG66vwW4KqWUgDsjYreImALs24NzJUnSINfS0ugKJEmSJEnaeSXeMnAqsLpqfU1lW0+O6cm5kiRJkiRJkiQVp8SGfWczu6YeHtOTc/MFIj4YEYsjYvG6det2skTVm3mUxTzKYh5lMY+ymEdZzKMs5lEW8yiLeZTFPMpiHmUxD2noKbFhvwaYVrW+N/BID4/pybkApJQuSSnNSynNmzhxYs1FqzbmURbzKIt5lMU8ymIeZTGPsphHWcyjLOZRFvMoi3mUxTykoafEhv1dwMyI2C8iRgAnADd1OOYm4H2RHQE8l1J6tIfnSpIkSZIkSZJUnMj3bS1LRCwAvgY0A5enlM6NiIUAKaVFERHARcAbgReAU1JKi7s6twc/bx3wUNWmPYAn6/aC6mcg1LVPSqmmj3zNo2Yd66opE/OomXmUxTzKYh5lMY+ymEdZzKMs5lEW8yiLeZTFPMpS1zykvlJkw77RImJxSmleo+voaKjWNVRfd2+ZR1nMoyzmURbzKIt5lMU8ymIeZTGPsphHWcyjLOZRllLrkjoqcUocSZIkSZIkSZKGHBv2kiRJkiRJkiQVwIZ95y5pdAFdGKp1DdXX3VvmURbzKIt5lMU8ymIeZTGPsphHWcyjLOZRFvMoi3mUpdS6pHacw16SJEmSJEmSpAI4wl6SJEmSJEmSpAIMiYZ9REyLiF9ExH0RsTwiPlLZvntE3BoR91ceJ1S2t1SOXx8RF1VdZ3xE3FO1PBkRX2t0XZV9J0bE0oj4fUT8NCL2KKSu4ys1LY+IL9Xz+uZhHuZhHuZhHr25vnmYh3mYh3mYR2+ubx7mYR7mYR5DKw+pYVJKg34BpgCHVp6PB1YCc4AvAWdVtp8FnF95PhZ4NbAQuOglrrsEeE2j6wKGAU8Ae1TWvwR8poC6WoCHgYmV9SuB15uHeZiHeZiHeZiHeZiHeZiHeZiHeZiHeZiHeZScR2/rcnGpdRkSI+xTSo+mlO6uPP8zcB8wFXgL+ZeQyuPfVI7ZkFL6LbCpq2tGxExgEvCbAuqKyjI2IgLYBXikgLr2B1amlNZV1n8GvN08GlaXeZiHeZiHeXRgHuZhHuZhHuaxE9d/kXmYh3mYh3kM/jx6W5dUq2GNLqC/RcS+wCuA3wGTU0qPQv4lj4hJO3GpE4FrU0qp0XWllLZExOnAUmADcD9wRqPrAlYBsyrXWEP+D+SIOl6/mnmYR6fMAzAP8+iCeQDmYR5dMA/APMyjC+YBmId5dME8APMwjy4M5Dyk/jQkRti3iohxwPXAmSml52u83AnA92qvqva6ImI4cDr5P0x7Ab8HPtHoulJKz1Tqupb8Se6DwNZ6Xb8D8+iGeZhHjdcAzKO31+/APLphHuZR4zUA8+jt9Tswj26Yh3nUeA3APHp7/Q7MoxvmYR41XgMYunlI/W3INOwr/1G4HvhuSumGyubHI2JKZf8U8jxaPbnWy4FhKaUlhdR1CEBK6Y+VT0yvA15VQF2klH6UUjo8pXQksIL86al5NKYu8zCPmpiHefRjXeZhHjUxD/Pox7rMwzxqYh7m0Y91mYd51GSo5iE1wpBo2EdEAJcB96WUvlK16ybg/ZXn7wd+2MNLnkgdPp2sY11rgTkRMbGyPp88b1ej6yIqXzuKfEfuvwcuNY+G1WUemXn0gnmYRz/XZR6ZefSCeZhHP9dlHpl59IJ5mEc/12UemXn0wlDNo7d1STVLBdz5tq8X8h2gE/mrNvdUlgXku0DfRv7U7DZg96pzHgSeBtaT56+aU7XvAWBWSXWR73B9X+VaPwJaCqnre8C9leUE82h4XeZhHiW8bvMwD/MwD/MwD/MwD/MwD/MwD/Mwj6LzcHFp1BIpJSRJkiRJkiRJUmMNiSlxJEmSJEmSJEkqnQ17SZIkSZIkSZIKYMNekiRJkiRJkqQC2LCXJEmSJEmSJKkANuwlSZIkSZIkSSqADXtJkiRJkiRJkgpgw16SJEmSJEmSpALYsJckSZIkSZIkqQA27CVJkiRJkiRJKoANe0mSJEmSJEmSCmDDXpIkSZIkSZKkAtiwlyRJkiRJkiSpADbsJUmSJEmSJEkqgA17SZIkSZIkSZIKYMNekiRJkiRJkqQC2LCXJEmSJEmSJKkANuwlSZIkSZIkSSqADXtJkiRJkiRJkgpgw16SJEmSJEmSpALYsJckSZIkSZIkqQA27CVJkiRJkiRJKoANe0mSJEmSJEmSCmDDXpIkSZIkSZKkAtiwlyRJkiRJkiSpADbsJUmSJEmSJEkqgA17SZIkSZIkSZIKYMNekiRJA0JEjIiIFRGRImJ7RBzRYf8JlX0pIn7eqDolSZIkqbcipdToGiRJkqQeiYj5wC2V1cXAYSmlFBFjgD8A04AtwCEppXsbVKYkSZIk9Yoj7CVJkjRgpJRuBa6vrM4DTq08/yS5WQ9wYX806ysj/v17WpIkSVLd+AZDkiRJA81HgQ2V5+dFxKHAP1XW1wKfjYjdIuKCiPhjRPwlItZFxPcjYmb1hSrH3BMRT0XElspxP4yIQzoc1zrVzrcj4mMR8TCwCdilb1+qJEmSpKHEKXEkSZI04ETEWcB5ldUNwNjK8xOAm4E7gL/q5NRngMNTSvdXrvMYMLmT454DZqeUHq0cl6rOn1B13ISU0rO9fyWSJEmS1MYR9pIkSRqILiDPWQ9tzfqfp5SuBc4kN+v/ArwRGAUcBDxBbrafU3WdDwEzKtcYDRxT2b4rcGInP3cCefqdXYHZtI30lyRJkqSaDWt0AZIkSdLOSiltiYgPA7dWNm0Bzqg8f1PlcQTw005Of13V883A5cDLydPbRNW+Azs5d3lKqXVk//O9KF2SJEmSumTDXpIkSQNSSulnES/21x9JKbWOuJ/Yzam7A0TE4cANdP038ahOti3b2TolSZIkqaecEkeSJEmDzZOVx6eA5pRSVC/kkfcAf0Nbs/64yvbx3Vx7U72LlSRJkqRWNuwlSZI02LROg9MCfCUi9oiI0RFxeERcDpxV2T+i6pw/k0fUf6Ef65QkSZKkdmzYS5IkabD5Gm03pP0IsA54AbgTOAUYWdn346pzfkmek35Bv1QoSZIkSZ2wYS9JkqRBJaX0HHAkcAHwR+AvwNPAEuBc4KrKcT8HTgceBDYCPweO6f+KJUmSJCmLlFKja5AkSZIkSZIkachzhL0kSZIkSZIkSQWwYS9JkiRJkiRJUgFs2EuSJEmSJEmSVAAb9pIkSZIkSZIkFcCGvSRJkiRJkiRJBbBhL0mSJEmSJElSAWzYS5IkSZIkSZJUABv2kiRJkiRJkiQVwIa9JEmSJEmSJEkF+P84hI3NKqnBV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44006" y="24333"/>
            <a:ext cx="14439900" cy="6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-1880664" y="1136328"/>
            <a:ext cx="360040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/>
          <p:cNvSpPr/>
          <p:nvPr/>
        </p:nvSpPr>
        <p:spPr>
          <a:xfrm>
            <a:off x="1043608" y="1155180"/>
            <a:ext cx="360040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/>
          <p:cNvSpPr/>
          <p:nvPr/>
        </p:nvSpPr>
        <p:spPr>
          <a:xfrm>
            <a:off x="8724888" y="2492896"/>
            <a:ext cx="360040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/>
          <p:cNvSpPr/>
          <p:nvPr/>
        </p:nvSpPr>
        <p:spPr>
          <a:xfrm>
            <a:off x="7668344" y="2509416"/>
            <a:ext cx="360040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/>
          <p:cNvSpPr/>
          <p:nvPr/>
        </p:nvSpPr>
        <p:spPr>
          <a:xfrm>
            <a:off x="9684568" y="2509416"/>
            <a:ext cx="360040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/>
          <p:cNvSpPr/>
          <p:nvPr/>
        </p:nvSpPr>
        <p:spPr>
          <a:xfrm>
            <a:off x="2915816" y="2492896"/>
            <a:ext cx="360040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/>
          <p:cNvSpPr/>
          <p:nvPr/>
        </p:nvSpPr>
        <p:spPr>
          <a:xfrm>
            <a:off x="1979712" y="2492896"/>
            <a:ext cx="360040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/>
          <p:cNvSpPr/>
          <p:nvPr/>
        </p:nvSpPr>
        <p:spPr>
          <a:xfrm>
            <a:off x="-1880664" y="3861048"/>
            <a:ext cx="360040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/>
          <p:cNvSpPr/>
          <p:nvPr/>
        </p:nvSpPr>
        <p:spPr>
          <a:xfrm>
            <a:off x="-900608" y="3861048"/>
            <a:ext cx="360040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78247" y="3861048"/>
            <a:ext cx="360040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/>
          <p:cNvSpPr/>
          <p:nvPr/>
        </p:nvSpPr>
        <p:spPr>
          <a:xfrm>
            <a:off x="5868144" y="3848720"/>
            <a:ext cx="360040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/>
          <p:cNvSpPr/>
          <p:nvPr/>
        </p:nvSpPr>
        <p:spPr>
          <a:xfrm>
            <a:off x="7668344" y="3848720"/>
            <a:ext cx="360040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/>
          <p:cNvSpPr/>
          <p:nvPr/>
        </p:nvSpPr>
        <p:spPr>
          <a:xfrm>
            <a:off x="6804248" y="3891012"/>
            <a:ext cx="360040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Oval 22"/>
          <p:cNvSpPr/>
          <p:nvPr/>
        </p:nvSpPr>
        <p:spPr>
          <a:xfrm>
            <a:off x="8724156" y="5229200"/>
            <a:ext cx="360040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Oval 23"/>
          <p:cNvSpPr/>
          <p:nvPr/>
        </p:nvSpPr>
        <p:spPr>
          <a:xfrm>
            <a:off x="7733320" y="5229200"/>
            <a:ext cx="360040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Oval 24"/>
          <p:cNvSpPr/>
          <p:nvPr/>
        </p:nvSpPr>
        <p:spPr>
          <a:xfrm>
            <a:off x="3070200" y="5229200"/>
            <a:ext cx="360040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Oval 25"/>
          <p:cNvSpPr/>
          <p:nvPr/>
        </p:nvSpPr>
        <p:spPr>
          <a:xfrm>
            <a:off x="1043608" y="5226124"/>
            <a:ext cx="360040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Oval 26"/>
          <p:cNvSpPr/>
          <p:nvPr/>
        </p:nvSpPr>
        <p:spPr>
          <a:xfrm>
            <a:off x="3923928" y="1072432"/>
            <a:ext cx="360040" cy="43204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Oval 27"/>
          <p:cNvSpPr/>
          <p:nvPr/>
        </p:nvSpPr>
        <p:spPr>
          <a:xfrm>
            <a:off x="4932040" y="1136328"/>
            <a:ext cx="360040" cy="43204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Oval 28"/>
          <p:cNvSpPr/>
          <p:nvPr/>
        </p:nvSpPr>
        <p:spPr>
          <a:xfrm>
            <a:off x="3943288" y="2509416"/>
            <a:ext cx="360040" cy="43204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Oval 29"/>
          <p:cNvSpPr/>
          <p:nvPr/>
        </p:nvSpPr>
        <p:spPr>
          <a:xfrm>
            <a:off x="1043608" y="3830960"/>
            <a:ext cx="360040" cy="43204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Oval 30"/>
          <p:cNvSpPr/>
          <p:nvPr/>
        </p:nvSpPr>
        <p:spPr>
          <a:xfrm>
            <a:off x="-1812736" y="5226124"/>
            <a:ext cx="360040" cy="43204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Oval 31"/>
          <p:cNvSpPr/>
          <p:nvPr/>
        </p:nvSpPr>
        <p:spPr>
          <a:xfrm>
            <a:off x="-900608" y="869108"/>
            <a:ext cx="360040" cy="43204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Oval 32"/>
          <p:cNvSpPr/>
          <p:nvPr/>
        </p:nvSpPr>
        <p:spPr>
          <a:xfrm>
            <a:off x="78247" y="1065760"/>
            <a:ext cx="360040" cy="43204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Oval 33"/>
          <p:cNvSpPr/>
          <p:nvPr/>
        </p:nvSpPr>
        <p:spPr>
          <a:xfrm>
            <a:off x="1979712" y="1160936"/>
            <a:ext cx="360040" cy="43204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Oval 34"/>
          <p:cNvSpPr/>
          <p:nvPr/>
        </p:nvSpPr>
        <p:spPr>
          <a:xfrm>
            <a:off x="-925276" y="2509416"/>
            <a:ext cx="360040" cy="43204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Oval 35"/>
          <p:cNvSpPr/>
          <p:nvPr/>
        </p:nvSpPr>
        <p:spPr>
          <a:xfrm>
            <a:off x="4923384" y="2487836"/>
            <a:ext cx="360040" cy="43204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Oval 36"/>
          <p:cNvSpPr/>
          <p:nvPr/>
        </p:nvSpPr>
        <p:spPr>
          <a:xfrm>
            <a:off x="5868144" y="2470076"/>
            <a:ext cx="360040" cy="43204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Oval 37"/>
          <p:cNvSpPr/>
          <p:nvPr/>
        </p:nvSpPr>
        <p:spPr>
          <a:xfrm>
            <a:off x="1982676" y="3830960"/>
            <a:ext cx="360040" cy="43204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Oval 38"/>
          <p:cNvSpPr/>
          <p:nvPr/>
        </p:nvSpPr>
        <p:spPr>
          <a:xfrm>
            <a:off x="3923928" y="3861048"/>
            <a:ext cx="360040" cy="43204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Oval 39"/>
          <p:cNvSpPr/>
          <p:nvPr/>
        </p:nvSpPr>
        <p:spPr>
          <a:xfrm>
            <a:off x="8724156" y="3861420"/>
            <a:ext cx="360040" cy="43204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Oval 40"/>
          <p:cNvSpPr/>
          <p:nvPr/>
        </p:nvSpPr>
        <p:spPr>
          <a:xfrm>
            <a:off x="1984152" y="5229572"/>
            <a:ext cx="360040" cy="43204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Oval 41"/>
          <p:cNvSpPr/>
          <p:nvPr/>
        </p:nvSpPr>
        <p:spPr>
          <a:xfrm>
            <a:off x="3923928" y="5229572"/>
            <a:ext cx="360040" cy="43204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Oval 42"/>
          <p:cNvSpPr/>
          <p:nvPr/>
        </p:nvSpPr>
        <p:spPr>
          <a:xfrm>
            <a:off x="4940548" y="5223420"/>
            <a:ext cx="360040" cy="43204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Oval 43"/>
          <p:cNvSpPr/>
          <p:nvPr/>
        </p:nvSpPr>
        <p:spPr>
          <a:xfrm>
            <a:off x="5868144" y="5223420"/>
            <a:ext cx="360040" cy="43204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Oval 44"/>
          <p:cNvSpPr/>
          <p:nvPr/>
        </p:nvSpPr>
        <p:spPr>
          <a:xfrm>
            <a:off x="5868144" y="1072432"/>
            <a:ext cx="360040" cy="43204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Oval 45"/>
          <p:cNvSpPr/>
          <p:nvPr/>
        </p:nvSpPr>
        <p:spPr>
          <a:xfrm>
            <a:off x="9609112" y="1072432"/>
            <a:ext cx="360040" cy="43204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Oval 46"/>
          <p:cNvSpPr/>
          <p:nvPr/>
        </p:nvSpPr>
        <p:spPr>
          <a:xfrm>
            <a:off x="6776280" y="2411812"/>
            <a:ext cx="360040" cy="43204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Oval 47"/>
          <p:cNvSpPr/>
          <p:nvPr/>
        </p:nvSpPr>
        <p:spPr>
          <a:xfrm>
            <a:off x="-1803336" y="2411812"/>
            <a:ext cx="360040" cy="43204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Oval 48"/>
          <p:cNvSpPr/>
          <p:nvPr/>
        </p:nvSpPr>
        <p:spPr>
          <a:xfrm>
            <a:off x="3040608" y="1085132"/>
            <a:ext cx="360040" cy="43204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Oval 49"/>
          <p:cNvSpPr/>
          <p:nvPr/>
        </p:nvSpPr>
        <p:spPr>
          <a:xfrm>
            <a:off x="4923384" y="3826644"/>
            <a:ext cx="360040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Oval 50"/>
          <p:cNvSpPr/>
          <p:nvPr/>
        </p:nvSpPr>
        <p:spPr>
          <a:xfrm>
            <a:off x="9609112" y="3861420"/>
            <a:ext cx="360040" cy="43204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94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 Gim</dc:creator>
  <cp:lastModifiedBy>Kar Gim</cp:lastModifiedBy>
  <cp:revision>3</cp:revision>
  <dcterms:created xsi:type="dcterms:W3CDTF">2022-01-12T14:44:31Z</dcterms:created>
  <dcterms:modified xsi:type="dcterms:W3CDTF">2022-01-12T18:15:45Z</dcterms:modified>
</cp:coreProperties>
</file>