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C456-1FDF-44FB-9F35-E9F1273C9516}" type="datetimeFigureOut">
              <a:rPr lang="fr-FR" smtClean="0"/>
              <a:t>22/02/2024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0A93-6C6A-405D-B1CC-7FC78586D20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25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C456-1FDF-44FB-9F35-E9F1273C9516}" type="datetimeFigureOut">
              <a:rPr lang="fr-FR" smtClean="0"/>
              <a:t>22/02/2024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0A93-6C6A-405D-B1CC-7FC78586D20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012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C456-1FDF-44FB-9F35-E9F1273C9516}" type="datetimeFigureOut">
              <a:rPr lang="fr-FR" smtClean="0"/>
              <a:t>22/02/2024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0A93-6C6A-405D-B1CC-7FC78586D20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7168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C456-1FDF-44FB-9F35-E9F1273C9516}" type="datetimeFigureOut">
              <a:rPr lang="fr-FR" smtClean="0"/>
              <a:t>22/02/2024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0A93-6C6A-405D-B1CC-7FC78586D205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5097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C456-1FDF-44FB-9F35-E9F1273C9516}" type="datetimeFigureOut">
              <a:rPr lang="fr-FR" smtClean="0"/>
              <a:t>22/02/2024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0A93-6C6A-405D-B1CC-7FC78586D20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238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C456-1FDF-44FB-9F35-E9F1273C9516}" type="datetimeFigureOut">
              <a:rPr lang="fr-FR" smtClean="0"/>
              <a:t>22/02/2024</a:t>
            </a:fld>
            <a:endParaRPr lang="fr-F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0A93-6C6A-405D-B1CC-7FC78586D20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9956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C456-1FDF-44FB-9F35-E9F1273C9516}" type="datetimeFigureOut">
              <a:rPr lang="fr-FR" smtClean="0"/>
              <a:t>22/02/2024</a:t>
            </a:fld>
            <a:endParaRPr lang="fr-F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0A93-6C6A-405D-B1CC-7FC78586D20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0038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C456-1FDF-44FB-9F35-E9F1273C9516}" type="datetimeFigureOut">
              <a:rPr lang="fr-FR" smtClean="0"/>
              <a:t>22/02/2024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0A93-6C6A-405D-B1CC-7FC78586D20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1123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C456-1FDF-44FB-9F35-E9F1273C9516}" type="datetimeFigureOut">
              <a:rPr lang="fr-FR" smtClean="0"/>
              <a:t>22/02/2024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0A93-6C6A-405D-B1CC-7FC78586D20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661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C456-1FDF-44FB-9F35-E9F1273C9516}" type="datetimeFigureOut">
              <a:rPr lang="fr-FR" smtClean="0"/>
              <a:t>22/02/2024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0A93-6C6A-405D-B1CC-7FC78586D20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718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C456-1FDF-44FB-9F35-E9F1273C9516}" type="datetimeFigureOut">
              <a:rPr lang="fr-FR" smtClean="0"/>
              <a:t>22/02/2024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0A93-6C6A-405D-B1CC-7FC78586D20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92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C456-1FDF-44FB-9F35-E9F1273C9516}" type="datetimeFigureOut">
              <a:rPr lang="fr-FR" smtClean="0"/>
              <a:t>22/02/2024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0A93-6C6A-405D-B1CC-7FC78586D20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810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C456-1FDF-44FB-9F35-E9F1273C9516}" type="datetimeFigureOut">
              <a:rPr lang="fr-FR" smtClean="0"/>
              <a:t>22/02/2024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0A93-6C6A-405D-B1CC-7FC78586D20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239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C456-1FDF-44FB-9F35-E9F1273C9516}" type="datetimeFigureOut">
              <a:rPr lang="fr-FR" smtClean="0"/>
              <a:t>22/02/2024</a:t>
            </a:fld>
            <a:endParaRPr lang="fr-FR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0A93-6C6A-405D-B1CC-7FC78586D20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347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C456-1FDF-44FB-9F35-E9F1273C9516}" type="datetimeFigureOut">
              <a:rPr lang="fr-FR" smtClean="0"/>
              <a:t>22/02/2024</a:t>
            </a:fld>
            <a:endParaRPr lang="fr-FR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0A93-6C6A-405D-B1CC-7FC78586D20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039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C456-1FDF-44FB-9F35-E9F1273C9516}" type="datetimeFigureOut">
              <a:rPr lang="fr-FR" smtClean="0"/>
              <a:t>22/02/2024</a:t>
            </a:fld>
            <a:endParaRPr lang="fr-FR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0A93-6C6A-405D-B1CC-7FC78586D20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143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C456-1FDF-44FB-9F35-E9F1273C9516}" type="datetimeFigureOut">
              <a:rPr lang="fr-FR" smtClean="0"/>
              <a:t>22/02/2024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0A93-6C6A-405D-B1CC-7FC78586D20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65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B25C456-1FDF-44FB-9F35-E9F1273C9516}" type="datetimeFigureOut">
              <a:rPr lang="fr-FR" smtClean="0"/>
              <a:t>22/02/2024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90A93-6C6A-405D-B1CC-7FC78586D20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6232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  <p:sldLayoutId id="21474839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741695" y="1115880"/>
            <a:ext cx="8825658" cy="127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b="1" u="sng" dirty="0" smtClean="0"/>
              <a:t>  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> </a:t>
            </a:r>
            <a:endParaRPr lang="fr-FR" sz="3200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741695" y="1977299"/>
            <a:ext cx="8825658" cy="13487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b="1" u="sng" dirty="0" smtClean="0"/>
              <a:t>  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> </a:t>
            </a:r>
            <a:endParaRPr lang="fr-FR" sz="3200" dirty="0"/>
          </a:p>
        </p:txBody>
      </p:sp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/>
          <a:lstStyle/>
          <a:p>
            <a:pPr algn="ctr"/>
            <a:r>
              <a:rPr lang="fr-FR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RAPPORT </a:t>
            </a:r>
            <a:r>
              <a:rPr 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Application Mobile avec IONIC 7</a:t>
            </a:r>
            <a:r>
              <a:rPr lang="fr-FR" sz="4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4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4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4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Titre du projet</a:t>
            </a: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AUDIO LIVRE</a:t>
            </a:r>
            <a:r>
              <a:rPr 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Réalisée </a:t>
            </a: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 </a:t>
            </a: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Malado</a:t>
            </a: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NGOM </a:t>
            </a:r>
            <a:b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(INE: N03633120202)</a:t>
            </a:r>
            <a:b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SOKHNA DRAME</a:t>
            </a:r>
            <a:b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(INE: N01547520202)</a:t>
            </a:r>
            <a:b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NDEYE SINY SALL</a:t>
            </a:r>
            <a:b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(INE: N05139320302)</a:t>
            </a:r>
            <a:r>
              <a:rPr lang="fr-FR" sz="4800" b="1" u="sng" dirty="0" smtClean="0"/>
              <a:t/>
            </a:r>
            <a:br>
              <a:rPr lang="fr-FR" sz="4800" b="1" u="sng" dirty="0" smtClean="0"/>
            </a:br>
            <a:endParaRPr lang="fr-FR" sz="4800" b="1" u="sng" dirty="0"/>
          </a:p>
        </p:txBody>
      </p:sp>
    </p:spTree>
    <p:extLst>
      <p:ext uri="{BB962C8B-B14F-4D97-AF65-F5344CB8AC3E}">
        <p14:creationId xmlns:p14="http://schemas.microsoft.com/office/powerpoint/2010/main" val="29964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           </a:t>
            </a:r>
            <a:r>
              <a:rPr lang="fr-FR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 Audio livre » </a:t>
            </a: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une application mobile qui permet aux utilisateurs d'explorer une vaste bibliothèque de livres disponibles en format audio. L'application offre une interface conviviale et intuitive qui permet aux utilisateurs </a:t>
            </a:r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d‘écouter, </a:t>
            </a: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sélectionner et </a:t>
            </a:r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lire </a:t>
            </a: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leurs livres préférés en quelques clics.</a:t>
            </a:r>
          </a:p>
          <a:p>
            <a:pPr marL="0" indent="0">
              <a:buNone/>
            </a:pPr>
            <a:r>
              <a:rPr lang="fr-FR" sz="3200" dirty="0"/>
              <a:t/>
            </a:r>
            <a:br>
              <a:rPr lang="fr-FR" sz="3200" dirty="0"/>
            </a:br>
            <a:r>
              <a:rPr lang="fr-FR" sz="3200" dirty="0" smtClean="0"/>
              <a:t> 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37930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195140"/>
            <a:ext cx="9404723" cy="1400530"/>
          </a:xfrm>
        </p:spPr>
        <p:txBody>
          <a:bodyPr/>
          <a:lstStyle/>
          <a:p>
            <a:pPr algn="ctr"/>
            <a:r>
              <a:rPr lang="fr-FR" dirty="0"/>
              <a:t> </a:t>
            </a:r>
            <a:r>
              <a:rPr lang="fr-FR" dirty="0" smtClean="0"/>
              <a:t> </a:t>
            </a:r>
            <a:r>
              <a:rPr lang="fr-FR" b="1" u="sng" dirty="0" smtClean="0"/>
              <a:t>Design et Interface utilisateur (UI/UX)</a:t>
            </a:r>
            <a:endParaRPr lang="fr-FR" b="1" u="sng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2" y="1816039"/>
            <a:ext cx="2543530" cy="4067743"/>
          </a:xfr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566" y="1904587"/>
            <a:ext cx="2418788" cy="3941986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01" y="1904587"/>
            <a:ext cx="2555948" cy="3941986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598" y="1890457"/>
            <a:ext cx="2608186" cy="395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0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de l’application</a:t>
            </a:r>
            <a:endParaRPr lang="fr-FR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2" y="1577341"/>
            <a:ext cx="9860942" cy="5146636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Notre application peut avoir divers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objectifs selon les besoins et préférences des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auditeurs :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et Apprentissage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notre livre audio peut être utilisé comme outil d’apprentissage  pour acquérir de nouvelles connaissances sur divers sujets.  </a:t>
            </a:r>
          </a:p>
          <a:p>
            <a:pPr marL="0" indent="0" algn="ctr">
              <a:buNone/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Divertissement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beaucoup de gens écoutent des livres audio pour le simple  plaisir de la narration et de l’histoire.</a:t>
            </a:r>
          </a:p>
          <a:p>
            <a:pPr marL="0" indent="0" algn="ctr">
              <a:buNone/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Accessibilité :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notre livre audio offre  une alternative aux livres imprimés pour les personnes ayant des difficultés à lire, telles que les personnes malvoyantes ou dyslexique.</a:t>
            </a:r>
          </a:p>
          <a:p>
            <a:pPr marL="0" indent="0" algn="ctr">
              <a:buNone/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Gain de temps :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les personnes très occupées, notre projet offre une façon pratique de consommer des livres pendant les déplacements ou les temps fort.    </a:t>
            </a:r>
          </a:p>
          <a:p>
            <a:pPr marL="0" indent="0" algn="ctr">
              <a:buNone/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Multitâche :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permet aux lecteurs de consommer du contenu tout en effectuant d’autres activités comme faire du sport ou de la cuisine.</a:t>
            </a:r>
          </a:p>
          <a:p>
            <a:pPr marL="0" indent="0">
              <a:buNone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527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Fonctionnalités de l’application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Espace réservé du contenu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83" y="1342782"/>
            <a:ext cx="3141774" cy="4765466"/>
          </a:xfrm>
        </p:spPr>
      </p:pic>
      <p:cxnSp>
        <p:nvCxnSpPr>
          <p:cNvPr id="22" name="Connecteur droit avec flèche 21"/>
          <p:cNvCxnSpPr/>
          <p:nvPr/>
        </p:nvCxnSpPr>
        <p:spPr>
          <a:xfrm flipH="1">
            <a:off x="2354004" y="2493810"/>
            <a:ext cx="2073498" cy="133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692789" y="1529316"/>
            <a:ext cx="3311366" cy="96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Une </a:t>
            </a:r>
            <a:r>
              <a:rPr lang="fr-FR" sz="1400" dirty="0"/>
              <a:t>fois qu'un livre est sélectionné, les utilisateurs peuvent écouter le contenu audio correspondant.</a:t>
            </a:r>
          </a:p>
          <a:p>
            <a:pPr algn="ctr"/>
            <a:endParaRPr lang="fr-FR" dirty="0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158" y="1149713"/>
            <a:ext cx="2893454" cy="4891900"/>
          </a:xfrm>
          <a:prstGeom prst="rect">
            <a:avLst/>
          </a:prstGeom>
        </p:spPr>
      </p:pic>
      <p:cxnSp>
        <p:nvCxnSpPr>
          <p:cNvPr id="33" name="Connecteur droit avec flèche 32"/>
          <p:cNvCxnSpPr/>
          <p:nvPr/>
        </p:nvCxnSpPr>
        <p:spPr>
          <a:xfrm>
            <a:off x="7506924" y="3978036"/>
            <a:ext cx="1442194" cy="86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880614" y="2690510"/>
            <a:ext cx="3162003" cy="1142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Lorsque l’utilisateur clique sur ce bouton il retourne au livre précédant</a:t>
            </a:r>
            <a:endParaRPr lang="fr-FR" sz="1400" dirty="0"/>
          </a:p>
        </p:txBody>
      </p:sp>
      <p:cxnSp>
        <p:nvCxnSpPr>
          <p:cNvPr id="36" name="Connecteur droit avec flèche 35"/>
          <p:cNvCxnSpPr/>
          <p:nvPr/>
        </p:nvCxnSpPr>
        <p:spPr>
          <a:xfrm flipV="1">
            <a:off x="7607361" y="4878851"/>
            <a:ext cx="1948524" cy="112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795726" y="5298023"/>
            <a:ext cx="3155324" cy="1030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Lorsque l’utilisateur clique sur ce </a:t>
            </a:r>
            <a:r>
              <a:rPr lang="fr-FR" sz="1400" dirty="0" smtClean="0"/>
              <a:t>bouton il Play ou met en pause l’audio</a:t>
            </a:r>
            <a:endParaRPr lang="fr-FR" sz="1400" dirty="0"/>
          </a:p>
          <a:p>
            <a:pPr algn="ctr"/>
            <a:endParaRPr lang="fr-FR" dirty="0"/>
          </a:p>
        </p:txBody>
      </p:sp>
      <p:cxnSp>
        <p:nvCxnSpPr>
          <p:cNvPr id="44" name="Connecteur droit avec flèche 43"/>
          <p:cNvCxnSpPr/>
          <p:nvPr/>
        </p:nvCxnSpPr>
        <p:spPr>
          <a:xfrm flipH="1">
            <a:off x="10138506" y="3872580"/>
            <a:ext cx="936309" cy="96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0235884" y="2918813"/>
            <a:ext cx="19561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Il l’avance au livre suivant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52084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Fonctionnalités de l’application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58" y="1568672"/>
            <a:ext cx="2987228" cy="4777326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208" y="1474631"/>
            <a:ext cx="2934700" cy="4810260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H="1">
            <a:off x="2137892" y="3879761"/>
            <a:ext cx="1661375" cy="211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54568" y="2586056"/>
            <a:ext cx="2550017" cy="1293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La page d’accueil 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 flipV="1">
            <a:off x="6724053" y="4649273"/>
            <a:ext cx="953036" cy="5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59031" y="4333740"/>
            <a:ext cx="2497218" cy="163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Ici on affiche la liste des livres par catégories(les plus écoutés, développement personnel etc..)</a:t>
            </a:r>
            <a:endParaRPr lang="fr-FR" sz="1400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H="1" flipV="1">
            <a:off x="9747818" y="4044636"/>
            <a:ext cx="644546" cy="338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771839" y="4382843"/>
            <a:ext cx="2405669" cy="1111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Implémentation de carrousel(</a:t>
            </a:r>
            <a:r>
              <a:rPr lang="fr-FR" sz="1400" dirty="0" smtClean="0"/>
              <a:t>slider</a:t>
            </a:r>
            <a:r>
              <a:rPr lang="fr-FR" sz="1400" dirty="0" smtClean="0"/>
              <a:t>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97502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1032268"/>
            <a:ext cx="9404723" cy="1400530"/>
          </a:xfrm>
        </p:spPr>
        <p:txBody>
          <a:bodyPr/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EXIGENCES TECHNIQUE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4293" y="2645347"/>
            <a:ext cx="8946541" cy="20683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Plateforme de développement: </a:t>
            </a:r>
            <a:r>
              <a:rPr lang="fr-FR" dirty="0" smtClean="0"/>
              <a:t>Ionic</a:t>
            </a: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Langages de programmation : </a:t>
            </a:r>
            <a:r>
              <a:rPr lang="fr-FR" dirty="0" smtClean="0"/>
              <a:t>Angular</a:t>
            </a:r>
            <a:r>
              <a:rPr lang="fr-FR" dirty="0" smtClean="0"/>
              <a:t> , SCSS, </a:t>
            </a:r>
            <a:r>
              <a:rPr lang="fr-FR" dirty="0" smtClean="0"/>
              <a:t>Typescript</a:t>
            </a: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G</a:t>
            </a:r>
            <a:r>
              <a:rPr lang="fr-FR" dirty="0" smtClean="0"/>
              <a:t>estion de base de données : Services, données </a:t>
            </a:r>
            <a:r>
              <a:rPr lang="fr-FR" dirty="0" smtClean="0"/>
              <a:t>json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9714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 smtClean="0"/>
              <a:t>Limites du Projet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75090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fr-FR" b="1" dirty="0" smtClean="0"/>
              <a:t>Absence de barre de progression fonctionnelle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r>
              <a:rPr lang="fr-FR" dirty="0" smtClean="0"/>
              <a:t>Dans cette version initiale de l’application ne comprendras pas de barre de progression pour indiquer la position actuelle de lecture dans un livre audio.</a:t>
            </a:r>
          </a:p>
          <a:p>
            <a:pPr marL="0" indent="0">
              <a:buNone/>
            </a:pPr>
            <a:r>
              <a:rPr lang="fr-FR" dirty="0" smtClean="0"/>
              <a:t>2. </a:t>
            </a:r>
            <a:r>
              <a:rPr lang="fr-FR" b="1" dirty="0" smtClean="0"/>
              <a:t>Absence de </a:t>
            </a:r>
            <a:r>
              <a:rPr lang="fr-FR" b="1" dirty="0"/>
              <a:t>f</a:t>
            </a:r>
            <a:r>
              <a:rPr lang="fr-FR" b="1" dirty="0" smtClean="0"/>
              <a:t>onctionnalité de recherche de livres audio: </a:t>
            </a:r>
          </a:p>
          <a:p>
            <a:pPr marL="0" indent="0">
              <a:buNone/>
            </a:pPr>
            <a:r>
              <a:rPr lang="fr-FR" dirty="0" smtClean="0"/>
              <a:t>L’intégration de recherche externe ou de catalogues tiers n’est pas prévu dans cette version.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740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Partie Back-end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20" y="1580096"/>
            <a:ext cx="8415304" cy="4910856"/>
          </a:xfrm>
        </p:spPr>
      </p:pic>
    </p:spTree>
    <p:extLst>
      <p:ext uri="{BB962C8B-B14F-4D97-AF65-F5344CB8AC3E}">
        <p14:creationId xmlns:p14="http://schemas.microsoft.com/office/powerpoint/2010/main" val="1351895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542</TotalTime>
  <Words>205</Words>
  <Application>Microsoft Office PowerPoint</Application>
  <PresentationFormat>Grand écran</PresentationFormat>
  <Paragraphs>34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Ion</vt:lpstr>
      <vt:lpstr>RAPPORT : Application Mobile avec IONIC 7  Titre du projet : AUDIO LIVRE Réalisée par :  Malado NGOM  (INE: N03633120202) SOKHNA DRAME  (INE: N01547520202) NDEYE SINY SALL (INE: N05139320302) </vt:lpstr>
      <vt:lpstr>            INTRODUCTION</vt:lpstr>
      <vt:lpstr>  Design et Interface utilisateur (UI/UX)</vt:lpstr>
      <vt:lpstr>Présentation de l’application</vt:lpstr>
      <vt:lpstr>Fonctionnalités de l’application</vt:lpstr>
      <vt:lpstr>Fonctionnalités de l’application</vt:lpstr>
      <vt:lpstr>EXIGENCES TECHNIQUE</vt:lpstr>
      <vt:lpstr>Limites du Projet</vt:lpstr>
      <vt:lpstr>Partie Back-end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DU PROJET IONIC</dc:title>
  <dc:creator>USER</dc:creator>
  <cp:lastModifiedBy>USER</cp:lastModifiedBy>
  <cp:revision>30</cp:revision>
  <dcterms:created xsi:type="dcterms:W3CDTF">2024-02-21T19:52:45Z</dcterms:created>
  <dcterms:modified xsi:type="dcterms:W3CDTF">2024-02-22T17:51:56Z</dcterms:modified>
</cp:coreProperties>
</file>