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3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12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16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09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8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95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03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12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6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1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4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43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25C456-1FDF-44FB-9F35-E9F1273C9516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232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41695" y="1115880"/>
            <a:ext cx="8825658" cy="12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b="1" u="sng" dirty="0" smtClean="0"/>
              <a:t> 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41695" y="1977299"/>
            <a:ext cx="8825658" cy="134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b="1" u="sng" dirty="0" smtClean="0"/>
              <a:t> 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algn="ctr"/>
            <a:r>
              <a:rPr lang="fr-FR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RAPPORT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 Mobile avec IONIC 7</a:t>
            </a:r>
            <a: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Titre du projet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AUDIO LIVRE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Réalisée par : 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Malado NGOM 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(INE: N03633120202)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SOKHNA DRAME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(INE: N01547520202)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NDEYE SINY SALL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(INE: N05139320302)</a:t>
            </a:r>
            <a:r>
              <a:rPr lang="fr-FR" sz="4800" b="1" u="sng" dirty="0" smtClean="0"/>
              <a:t/>
            </a:r>
            <a:br>
              <a:rPr lang="fr-FR" sz="4800" b="1" u="sng" dirty="0" smtClean="0"/>
            </a:br>
            <a:endParaRPr lang="fr-FR" sz="4800" b="1" u="sng" dirty="0"/>
          </a:p>
        </p:txBody>
      </p:sp>
    </p:spTree>
    <p:extLst>
      <p:ext uri="{BB962C8B-B14F-4D97-AF65-F5344CB8AC3E}">
        <p14:creationId xmlns:p14="http://schemas.microsoft.com/office/powerpoint/2010/main" val="2996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865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tabs-routing.module.ts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68" y="2052638"/>
            <a:ext cx="7542039" cy="4195762"/>
          </a:xfrm>
        </p:spPr>
      </p:pic>
    </p:spTree>
    <p:extLst>
      <p:ext uri="{BB962C8B-B14F-4D97-AF65-F5344CB8AC3E}">
        <p14:creationId xmlns:p14="http://schemas.microsoft.com/office/powerpoint/2010/main" val="183576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6228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                 </a:t>
            </a:r>
            <a:r>
              <a:rPr lang="fr-FR" sz="2400" dirty="0" err="1" smtClean="0"/>
              <a:t>book.service.ts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34" y="2052638"/>
            <a:ext cx="7560507" cy="4195762"/>
          </a:xfrm>
        </p:spPr>
      </p:pic>
    </p:spTree>
    <p:extLst>
      <p:ext uri="{BB962C8B-B14F-4D97-AF65-F5344CB8AC3E}">
        <p14:creationId xmlns:p14="http://schemas.microsoft.com/office/powerpoint/2010/main" val="23360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623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  </a:t>
            </a:r>
            <a:r>
              <a:rPr lang="fr-FR" sz="2400" dirty="0" err="1" smtClean="0"/>
              <a:t>book.service.spec.ts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20" y="2052638"/>
            <a:ext cx="7583536" cy="4195762"/>
          </a:xfrm>
        </p:spPr>
      </p:pic>
    </p:spTree>
    <p:extLst>
      <p:ext uri="{BB962C8B-B14F-4D97-AF65-F5344CB8AC3E}">
        <p14:creationId xmlns:p14="http://schemas.microsoft.com/office/powerpoint/2010/main" val="346943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          </a:t>
            </a:r>
            <a:r>
              <a:rPr lang="fr-FR" sz="2400" dirty="0" smtClean="0"/>
              <a:t>création donnée </a:t>
            </a:r>
            <a:r>
              <a:rPr lang="fr-FR" sz="2400" dirty="0" err="1" smtClean="0"/>
              <a:t>json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19" y="2052638"/>
            <a:ext cx="7502737" cy="4195762"/>
          </a:xfrm>
        </p:spPr>
      </p:pic>
    </p:spTree>
    <p:extLst>
      <p:ext uri="{BB962C8B-B14F-4D97-AF65-F5344CB8AC3E}">
        <p14:creationId xmlns:p14="http://schemas.microsoft.com/office/powerpoint/2010/main" val="160292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</a:t>
            </a:r>
            <a:r>
              <a:rPr lang="fr-FR" sz="2400" dirty="0" smtClean="0"/>
              <a:t>tab1.page.html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00" y="2052638"/>
            <a:ext cx="7556976" cy="4195762"/>
          </a:xfrm>
        </p:spPr>
      </p:pic>
    </p:spTree>
    <p:extLst>
      <p:ext uri="{BB962C8B-B14F-4D97-AF65-F5344CB8AC3E}">
        <p14:creationId xmlns:p14="http://schemas.microsoft.com/office/powerpoint/2010/main" val="85544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    </a:t>
            </a:r>
            <a:r>
              <a:rPr lang="fr-FR" sz="4400" dirty="0" smtClean="0"/>
              <a:t>tab1.page.scss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97" y="2052638"/>
            <a:ext cx="7593982" cy="4195762"/>
          </a:xfrm>
        </p:spPr>
      </p:pic>
    </p:spTree>
    <p:extLst>
      <p:ext uri="{BB962C8B-B14F-4D97-AF65-F5344CB8AC3E}">
        <p14:creationId xmlns:p14="http://schemas.microsoft.com/office/powerpoint/2010/main" val="252792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        </a:t>
            </a:r>
            <a:r>
              <a:rPr lang="fr-FR" sz="4000" dirty="0" smtClean="0"/>
              <a:t>tab2.page.html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10" y="2052638"/>
            <a:ext cx="7567356" cy="4195762"/>
          </a:xfrm>
        </p:spPr>
      </p:pic>
    </p:spTree>
    <p:extLst>
      <p:ext uri="{BB962C8B-B14F-4D97-AF65-F5344CB8AC3E}">
        <p14:creationId xmlns:p14="http://schemas.microsoft.com/office/powerpoint/2010/main" val="384265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</a:t>
            </a:r>
            <a:r>
              <a:rPr lang="fr-FR" sz="4000" dirty="0" smtClean="0"/>
              <a:t>tab2.page.scss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78" y="2052638"/>
            <a:ext cx="7551220" cy="4195762"/>
          </a:xfrm>
        </p:spPr>
      </p:pic>
    </p:spTree>
    <p:extLst>
      <p:ext uri="{BB962C8B-B14F-4D97-AF65-F5344CB8AC3E}">
        <p14:creationId xmlns:p14="http://schemas.microsoft.com/office/powerpoint/2010/main" val="311555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  </a:t>
            </a:r>
            <a:r>
              <a:rPr lang="fr-FR" sz="4000" dirty="0" smtClean="0"/>
              <a:t>tab3.page.html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19" y="2052638"/>
            <a:ext cx="7601937" cy="4195762"/>
          </a:xfrm>
        </p:spPr>
      </p:pic>
    </p:spTree>
    <p:extLst>
      <p:ext uri="{BB962C8B-B14F-4D97-AF65-F5344CB8AC3E}">
        <p14:creationId xmlns:p14="http://schemas.microsoft.com/office/powerpoint/2010/main" val="345314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896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</a:t>
            </a:r>
            <a:r>
              <a:rPr lang="fr-FR" sz="4000" dirty="0" smtClean="0"/>
              <a:t>tab3.page.scss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92" y="2052638"/>
            <a:ext cx="7561592" cy="4195762"/>
          </a:xfrm>
        </p:spPr>
      </p:pic>
    </p:spTree>
    <p:extLst>
      <p:ext uri="{BB962C8B-B14F-4D97-AF65-F5344CB8AC3E}">
        <p14:creationId xmlns:p14="http://schemas.microsoft.com/office/powerpoint/2010/main" val="152304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</a:t>
            </a:r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 Audio livre »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application mobile qui permet aux utilisateurs d'explorer une vaste bibliothèque de livres disponibles en format audio. L'application offre une interface conviviale et intuitive qui permet aux utilisateurs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d‘écouter,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et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découvrir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leurs livres préférés en quelques clics.</a:t>
            </a:r>
          </a:p>
          <a:p>
            <a:pPr marL="0" indent="0">
              <a:buNone/>
            </a:pP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79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7287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</a:t>
            </a:r>
            <a:r>
              <a:rPr lang="fr-FR" dirty="0" smtClean="0"/>
              <a:t>somme</a:t>
            </a:r>
            <a:r>
              <a:rPr lang="fr-FR" dirty="0"/>
              <a:t>, </a:t>
            </a:r>
            <a:r>
              <a:rPr lang="fr-FR" dirty="0" smtClean="0"/>
              <a:t>notre application « </a:t>
            </a:r>
            <a:r>
              <a:rPr lang="fr-FR" dirty="0" err="1" smtClean="0"/>
              <a:t>AudioLivre</a:t>
            </a:r>
            <a:r>
              <a:rPr lang="fr-FR" dirty="0" smtClean="0"/>
              <a:t> » offre </a:t>
            </a:r>
            <a:r>
              <a:rPr lang="fr-FR" dirty="0"/>
              <a:t>une expérience immersive et pratique pour les lecteurs, leur permettant d'apprécier des histoires et des connaissances à tout moment et en tout </a:t>
            </a:r>
            <a:r>
              <a:rPr lang="fr-FR" dirty="0" smtClean="0"/>
              <a:t>lieu, Facilitant </a:t>
            </a:r>
            <a:r>
              <a:rPr lang="fr-FR" dirty="0"/>
              <a:t>l'accès à la culture et à l'éducation, et </a:t>
            </a:r>
            <a:r>
              <a:rPr lang="fr-FR" dirty="0" smtClean="0"/>
              <a:t>rend </a:t>
            </a:r>
            <a:r>
              <a:rPr lang="fr-FR" dirty="0"/>
              <a:t>la littérature plus accessible et inclusive. </a:t>
            </a:r>
            <a:r>
              <a:rPr lang="fr-FR" dirty="0" smtClean="0"/>
              <a:t>Ainsi l’application représente une </a:t>
            </a:r>
            <a:r>
              <a:rPr lang="fr-FR" dirty="0"/>
              <a:t>évolution importante dans la façon dont nous consommons et apprécions les livres, ouvrant de nouvelles opportunités pour la narration et l'apprentissage.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9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l’application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1577341"/>
            <a:ext cx="9860942" cy="484921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application peut avoir divers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selon les besoins et préférences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auditeurs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et Apprentissage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notre livre audio peut être utilisé comme outil d’apprentissage  pour acquérir de nouvelles connaissances sur divers sujets.  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Divertissement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beaucoup de gens écoutent des livres audio pour le simple  plaisir de la narration et de l’histoire.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Accessibilité 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livre audio offre  une alternative aux livres imprimés pour les personnes ayant des difficultés à lire, telles que les personnes malvoyantes ou dyslexique.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Gain de temps 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personnes très occupées, notre projet offre une façon pratique de consommer des livres pendant les déplacements ou les temps fort.    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Multitâche 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permet aux lecteurs de consommer du contenu tout en effectuant d’autres activités comme faire du sport ou de la cuisine.</a:t>
            </a: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95140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u="sng" dirty="0" smtClean="0"/>
              <a:t>Design et Interface utilisateur (UI/UX)</a:t>
            </a:r>
            <a:endParaRPr lang="fr-FR" b="1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2" y="1816039"/>
            <a:ext cx="2543530" cy="4067743"/>
          </a:xfr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66" y="1904587"/>
            <a:ext cx="2418788" cy="39419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01" y="1904587"/>
            <a:ext cx="2555948" cy="39419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98" y="1890457"/>
            <a:ext cx="2608186" cy="39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de l’application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" y="1342782"/>
            <a:ext cx="3141774" cy="4765466"/>
          </a:xfrm>
        </p:spPr>
      </p:pic>
      <p:cxnSp>
        <p:nvCxnSpPr>
          <p:cNvPr id="22" name="Connecteur droit avec flèche 21"/>
          <p:cNvCxnSpPr/>
          <p:nvPr/>
        </p:nvCxnSpPr>
        <p:spPr>
          <a:xfrm flipH="1">
            <a:off x="2354004" y="2493810"/>
            <a:ext cx="2073498" cy="13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92789" y="1529316"/>
            <a:ext cx="3311366" cy="96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Une </a:t>
            </a:r>
            <a:r>
              <a:rPr lang="fr-FR" sz="1400" dirty="0"/>
              <a:t>fois qu'un livre est sélectionné, les utilisateurs peuvent écouter le contenu audio correspondant.</a:t>
            </a:r>
          </a:p>
          <a:p>
            <a:pPr algn="ctr"/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58" y="1149713"/>
            <a:ext cx="2893454" cy="4891900"/>
          </a:xfrm>
          <a:prstGeom prst="rect">
            <a:avLst/>
          </a:prstGeom>
        </p:spPr>
      </p:pic>
      <p:cxnSp>
        <p:nvCxnSpPr>
          <p:cNvPr id="33" name="Connecteur droit avec flèche 32"/>
          <p:cNvCxnSpPr/>
          <p:nvPr/>
        </p:nvCxnSpPr>
        <p:spPr>
          <a:xfrm>
            <a:off x="7506924" y="3978036"/>
            <a:ext cx="1442194" cy="86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80614" y="2690510"/>
            <a:ext cx="3162003" cy="114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Lorsque l’utilisateur clique sur ce bouton il retourne au livre précédant</a:t>
            </a:r>
            <a:endParaRPr lang="fr-FR" sz="1400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7607361" y="4878851"/>
            <a:ext cx="1948524" cy="11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95726" y="5298023"/>
            <a:ext cx="3155324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Lorsque l’utilisateur clique sur ce </a:t>
            </a:r>
            <a:r>
              <a:rPr lang="fr-FR" sz="1400" dirty="0" smtClean="0"/>
              <a:t>bouton il Play ou met en pause l’audio</a:t>
            </a:r>
            <a:endParaRPr lang="fr-FR" sz="1400" dirty="0"/>
          </a:p>
          <a:p>
            <a:pPr algn="ctr"/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10138506" y="3872580"/>
            <a:ext cx="936309" cy="96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235884" y="2918813"/>
            <a:ext cx="1956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Il l’avance au livre suivant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084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de l’application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8" y="1568672"/>
            <a:ext cx="2987228" cy="477732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8" y="1474631"/>
            <a:ext cx="2934700" cy="481026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2137892" y="3879761"/>
            <a:ext cx="1661375" cy="21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54568" y="2586056"/>
            <a:ext cx="2550017" cy="129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page d’accueil 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6724053" y="4649273"/>
            <a:ext cx="953036" cy="5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59031" y="4333740"/>
            <a:ext cx="2497218" cy="163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Ici on affiche la liste des livres par catégories(les plus écoutés, développement personnel etc..)</a:t>
            </a:r>
            <a:endParaRPr lang="fr-FR" sz="14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9747818" y="4044636"/>
            <a:ext cx="644546" cy="33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71839" y="4382843"/>
            <a:ext cx="2405669" cy="111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Implémentation de carrousel(slider)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7502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32268"/>
            <a:ext cx="9404723" cy="1400530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EXIGENCES TECHNIQUE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645347"/>
            <a:ext cx="8946541" cy="2068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Plateforme de développement: Ionic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Langages de programmation : Angular , SCSS, 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</a:t>
            </a:r>
            <a:r>
              <a:rPr lang="fr-FR" dirty="0" smtClean="0"/>
              <a:t>estion de base de données : Services, données 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71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Limites du Projet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75090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b="1" dirty="0" smtClean="0"/>
              <a:t>Absence de barre de progression fonctionnelle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Dans cette version initiale de l’application ne comprendras pas de barre de progression pour indiquer la position actuelle de lecture dans un livre audio.</a:t>
            </a:r>
          </a:p>
          <a:p>
            <a:pPr marL="0" indent="0">
              <a:buNone/>
            </a:pPr>
            <a:r>
              <a:rPr lang="fr-FR" dirty="0" smtClean="0"/>
              <a:t>2. </a:t>
            </a:r>
            <a:r>
              <a:rPr lang="fr-FR" b="1" dirty="0" smtClean="0"/>
              <a:t>Absence de </a:t>
            </a:r>
            <a:r>
              <a:rPr lang="fr-FR" b="1" dirty="0"/>
              <a:t>f</a:t>
            </a:r>
            <a:r>
              <a:rPr lang="fr-FR" b="1" dirty="0" smtClean="0"/>
              <a:t>onctionnalité de recherche de livres audio: </a:t>
            </a:r>
          </a:p>
          <a:p>
            <a:pPr marL="0" indent="0">
              <a:buNone/>
            </a:pPr>
            <a:r>
              <a:rPr lang="fr-FR" dirty="0" smtClean="0"/>
              <a:t>L’intégration de recherche externe ou de catalogues tiers n’est pas prévu dans cette version.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74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57896"/>
          </a:xfrm>
        </p:spPr>
        <p:txBody>
          <a:bodyPr/>
          <a:lstStyle/>
          <a:p>
            <a:pPr algn="ctr"/>
            <a:r>
              <a:rPr lang="fr-FR" dirty="0" smtClean="0"/>
              <a:t>Partie Back-end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page </a:t>
            </a:r>
            <a:r>
              <a:rPr lang="fr-FR" sz="2400" dirty="0" err="1" smtClean="0"/>
              <a:t>app-routing.module.ts</a:t>
            </a:r>
            <a:endParaRPr lang="fr-FR" sz="24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31" y="2402514"/>
            <a:ext cx="7462137" cy="4139953"/>
          </a:xfrm>
        </p:spPr>
      </p:pic>
    </p:spTree>
    <p:extLst>
      <p:ext uri="{BB962C8B-B14F-4D97-AF65-F5344CB8AC3E}">
        <p14:creationId xmlns:p14="http://schemas.microsoft.com/office/powerpoint/2010/main" val="135189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</TotalTime>
  <Words>212</Words>
  <Application>Microsoft Office PowerPoint</Application>
  <PresentationFormat>Grand écran</PresentationFormat>
  <Paragraphs>46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RAPPORT : Application Mobile avec IONIC 7  Titre du projet : AUDIO LIVRE Réalisée par :  Malado NGOM  (INE: N03633120202) SOKHNA DRAME  (INE: N01547520202) NDEYE SINY SALL (INE: N05139320302) </vt:lpstr>
      <vt:lpstr>            INTRODUCTION</vt:lpstr>
      <vt:lpstr>Présentation de l’application</vt:lpstr>
      <vt:lpstr>  Design et Interface utilisateur (UI/UX)</vt:lpstr>
      <vt:lpstr>Fonctionnalités de l’application</vt:lpstr>
      <vt:lpstr>Fonctionnalités de l’application</vt:lpstr>
      <vt:lpstr>EXIGENCES TECHNIQUE</vt:lpstr>
      <vt:lpstr>Limites du Projet</vt:lpstr>
      <vt:lpstr>Partie Back-end  page app-routing.module.ts</vt:lpstr>
      <vt:lpstr> tabs-routing.module.ts</vt:lpstr>
      <vt:lpstr>                           book.service.ts</vt:lpstr>
      <vt:lpstr>                     book.service.spec.ts </vt:lpstr>
      <vt:lpstr>                    création donnée json</vt:lpstr>
      <vt:lpstr>                  tab1.page.html</vt:lpstr>
      <vt:lpstr>                       tab1.page.scss</vt:lpstr>
      <vt:lpstr>                  tab2.page.html</vt:lpstr>
      <vt:lpstr>                   tab2.page.scss</vt:lpstr>
      <vt:lpstr>                     tab3.page.html</vt:lpstr>
      <vt:lpstr>                   tab3.page.scss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PROJET IONIC</dc:title>
  <dc:creator>USER</dc:creator>
  <cp:lastModifiedBy>USER</cp:lastModifiedBy>
  <cp:revision>39</cp:revision>
  <dcterms:created xsi:type="dcterms:W3CDTF">2024-02-21T19:52:45Z</dcterms:created>
  <dcterms:modified xsi:type="dcterms:W3CDTF">2024-02-28T14:21:30Z</dcterms:modified>
</cp:coreProperties>
</file>