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4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3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8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8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5DEBB0-E9BA-4DC6-B942-F4072A06CAAD}" type="datetimeFigureOut">
              <a:rPr lang="en-US" smtClean="0"/>
              <a:t>25-Nov-22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693A5B-1E21-48C8-8D21-A2B3BBE53F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izmesteva251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A6E42-CB13-4E7C-8BC4-A004F93D0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/>
              <a:t>Инструмент по проведению экспериментов для грубого позиционирования беспилотных аппаратов</a:t>
            </a:r>
            <a:endParaRPr lang="en-US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E8344F-3824-46CF-8DA0-77AABE592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Изместьева Ульяна Б19-191-1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702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07296-0141-46D5-8410-7D9E3B63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проблемы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D367A-7317-4C47-8417-DA772A88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Беспилотные аппараты будут способны без участия человека преодолевать различные погодны трудности. Благодаря данной автономности увеличится область применения б</a:t>
            </a:r>
            <a:r>
              <a:rPr lang="en-US" dirty="0"/>
              <a:t>/</a:t>
            </a:r>
            <a:r>
              <a:rPr lang="ru-RU" dirty="0"/>
              <a:t>а. Например 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Археология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Мониторинг безопасности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Геологоразведка и беспилотники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 Лесное хозяйство и заповедники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Метеорология и беспилотник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Медицина и беспилотники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8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9255B-B34B-4DAE-ACEC-ABED367B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 проекта	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EDEA00-8D43-4445-B060-31E806D7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Разрабатываемый инструмент представляет собой совокупность модулей, основанных на различных методах вычисления приближенных координат предполагаемого расположения машины на местности. </a:t>
            </a:r>
          </a:p>
          <a:p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2CFF26-97CF-4994-BA5D-9CD833E0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54" y="3110217"/>
            <a:ext cx="8007088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A6F1C-8E10-49E1-BDD0-60DBC1FC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C4171-44EF-4605-A376-FA759713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Компании, занимающиеся проектированием, конструированием БПЛА.</a:t>
            </a:r>
          </a:p>
          <a:p>
            <a:r>
              <a:rPr lang="ru-RU" dirty="0"/>
              <a:t>Компании, разрабатывающие ПО для БПЛА.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9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C48FE-CB0D-4A68-AB04-9A942260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AD4D9-4419-4EED-9560-739FCD6C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Изместьева Ульяна Андреевна, главный инженер – программист</a:t>
            </a:r>
          </a:p>
          <a:p>
            <a:pPr marL="0" indent="0">
              <a:buNone/>
            </a:pPr>
            <a:r>
              <a:rPr lang="ru-RU" dirty="0"/>
              <a:t>Знание языка С++, </a:t>
            </a:r>
            <a:r>
              <a:rPr lang="en-US" b="1" dirty="0"/>
              <a:t>python</a:t>
            </a:r>
            <a:r>
              <a:rPr lang="en-US" dirty="0"/>
              <a:t>, Java</a:t>
            </a:r>
          </a:p>
          <a:p>
            <a:pPr marL="0" indent="0">
              <a:buNone/>
            </a:pPr>
            <a:r>
              <a:rPr lang="ru-RU" dirty="0"/>
              <a:t>Опыт работы в </a:t>
            </a:r>
            <a:r>
              <a:rPr lang="en-US" dirty="0"/>
              <a:t>machine learning: </a:t>
            </a:r>
            <a:r>
              <a:rPr lang="ru-RU" dirty="0" err="1"/>
              <a:t>предподготовка</a:t>
            </a:r>
            <a:r>
              <a:rPr lang="ru-RU" dirty="0"/>
              <a:t>, </a:t>
            </a:r>
            <a:r>
              <a:rPr lang="ru-RU" b="1" dirty="0"/>
              <a:t>анализ и систематизация данных</a:t>
            </a:r>
            <a:r>
              <a:rPr lang="ru-RU" dirty="0"/>
              <a:t>, </a:t>
            </a:r>
            <a:r>
              <a:rPr lang="ru-RU" b="1" dirty="0"/>
              <a:t>обучение нейронных сетей</a:t>
            </a:r>
            <a:r>
              <a:rPr lang="ru-RU" dirty="0"/>
              <a:t> на размеченных данных, дальнейшее использование нейронных сетей в прикладных задачах по анализу данных </a:t>
            </a:r>
          </a:p>
          <a:p>
            <a:pPr marL="0" indent="0">
              <a:buNone/>
            </a:pPr>
            <a:r>
              <a:rPr lang="ru-RU" dirty="0"/>
              <a:t>Работа с реляционными базами данных типа </a:t>
            </a:r>
            <a:r>
              <a:rPr lang="en-US" dirty="0"/>
              <a:t>SQL</a:t>
            </a:r>
          </a:p>
          <a:p>
            <a:pPr marL="0" indent="0">
              <a:buNone/>
            </a:pPr>
            <a:r>
              <a:rPr lang="ru-RU" dirty="0"/>
              <a:t>Навыки работы с редакторами кода </a:t>
            </a:r>
            <a:r>
              <a:rPr lang="en-US" dirty="0"/>
              <a:t>MS Visual Studio, </a:t>
            </a:r>
            <a:r>
              <a:rPr lang="en-US" b="1" dirty="0"/>
              <a:t>PyCharm</a:t>
            </a:r>
            <a:r>
              <a:rPr lang="en-US" dirty="0"/>
              <a:t>, </a:t>
            </a:r>
            <a:r>
              <a:rPr lang="en-US" dirty="0" err="1"/>
              <a:t>Intellij</a:t>
            </a:r>
            <a:r>
              <a:rPr lang="en-US" dirty="0"/>
              <a:t> IDEA.</a:t>
            </a:r>
          </a:p>
        </p:txBody>
      </p:sp>
    </p:spTree>
    <p:extLst>
      <p:ext uri="{BB962C8B-B14F-4D97-AF65-F5344CB8AC3E}">
        <p14:creationId xmlns:p14="http://schemas.microsoft.com/office/powerpoint/2010/main" val="256897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C94AFB5-C831-4685-A225-BF0287CD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88E4238-A809-4FCE-8568-5C417D437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izmesteva251@gmail.com</a:t>
            </a:r>
            <a:endParaRPr lang="en-US" dirty="0"/>
          </a:p>
          <a:p>
            <a:r>
              <a:rPr lang="en-US" dirty="0"/>
              <a:t>Phone: +79512013534</a:t>
            </a:r>
          </a:p>
          <a:p>
            <a:r>
              <a:rPr lang="en-US" dirty="0"/>
              <a:t>Telegram: @Areson251</a:t>
            </a:r>
          </a:p>
          <a:p>
            <a:r>
              <a:rPr lang="en-US" dirty="0"/>
              <a:t>GitHub: Areson251</a:t>
            </a:r>
          </a:p>
        </p:txBody>
      </p:sp>
    </p:spTree>
    <p:extLst>
      <p:ext uri="{BB962C8B-B14F-4D97-AF65-F5344CB8AC3E}">
        <p14:creationId xmlns:p14="http://schemas.microsoft.com/office/powerpoint/2010/main" val="183233714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185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Ретро</vt:lpstr>
      <vt:lpstr>Инструмент по проведению экспериментов для грубого позиционирования беспилотных аппаратов</vt:lpstr>
      <vt:lpstr>Описание проблемы</vt:lpstr>
      <vt:lpstr>Продукт проекта </vt:lpstr>
      <vt:lpstr>Целевая аудитория</vt:lpstr>
      <vt:lpstr>Команда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 по проведению экспериментов для грубого позиционирования беспилотных аппаратов</dc:title>
  <dc:creator>areson</dc:creator>
  <cp:lastModifiedBy>areson</cp:lastModifiedBy>
  <cp:revision>6</cp:revision>
  <dcterms:created xsi:type="dcterms:W3CDTF">2022-11-24T17:58:55Z</dcterms:created>
  <dcterms:modified xsi:type="dcterms:W3CDTF">2022-11-25T05:31:16Z</dcterms:modified>
</cp:coreProperties>
</file>