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57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2BA5-7063-F5C9-C3C3-DACC6981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7EC7F-5E69-DEC2-4C29-6F51E50E6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52553-0CA4-755C-9E1D-CB056D86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0EC0-934B-4EA6-A3F9-880BEFB25D1D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C370C-C125-0B92-D929-027F869E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5D929-2A38-F64F-5AAA-17344630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0C39-A578-410A-9D8C-EE834043EE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793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A7EC-BCBE-60FD-D9E1-05F31353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FE8D2-1E70-2FED-0EE6-7665AE33F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9ACFB-D058-4205-7A13-5CD4B7F7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0EC0-934B-4EA6-A3F9-880BEFB25D1D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FD438-C51B-5AC3-532F-16FDB9D9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970BC-5236-0E9D-919D-1A4CC7D2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0C39-A578-410A-9D8C-EE834043EE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777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3B1376-788B-6DD5-874E-E9BE39705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CDAA8-6ED4-BD1A-A407-74EA9B39A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68029-4778-AE60-D498-ABFB45C6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0EC0-934B-4EA6-A3F9-880BEFB25D1D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443-5A50-BC99-F6ED-F21F85639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31C18-B05D-3CD9-B331-122CA237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0C39-A578-410A-9D8C-EE834043EE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51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A441-80F1-474B-8CB0-A96ED0AA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A702-E850-71F1-ABF0-250666B95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0678D-C10A-B214-F3D2-1FF21FE8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0EC0-934B-4EA6-A3F9-880BEFB25D1D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2A5F2-57A2-4161-1334-AA9E17E5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E0AE-37BA-C099-5817-4833ED0F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0C39-A578-410A-9D8C-EE834043EE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764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7545-DF9E-5F85-3476-B26A68EC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842E-6150-6A6D-D864-7396B1568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9E8AF-1939-E615-4274-51A6D52E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0EC0-934B-4EA6-A3F9-880BEFB25D1D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5217C-2AF0-6DC1-E088-9214E47A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F353C-01F5-4A1E-03E8-71B20A6E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0C39-A578-410A-9D8C-EE834043EE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298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B0090-1895-93E9-5A5A-8A773CED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ED4F5-ADD1-16EE-0B0C-43BB16795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2344D-4623-DDF0-E3BB-E23C41D1C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88428-19FA-8B47-DC39-445D9BEB1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0EC0-934B-4EA6-A3F9-880BEFB25D1D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59707-7471-F996-FCDA-AC819E1F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1796F-4F49-3304-D278-D06FC0EA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0C39-A578-410A-9D8C-EE834043EE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486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F918-FBB6-E2F3-3D84-E18F4D45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B742-891A-0947-3D1A-7870D5151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EC385-3019-D585-56EF-A90D53377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FA66F-DCE5-F328-3766-FCAC726A4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89C2E-9A0B-7970-3B0C-2AD647BA5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2282D-3E82-7676-125B-E09219B8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0EC0-934B-4EA6-A3F9-880BEFB25D1D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422DB-8951-1401-30DA-6DD90C7E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8B115-1BD3-74CD-FF24-07073719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0C39-A578-410A-9D8C-EE834043EE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985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E515-D53B-12DF-61CD-EEAA58A3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8F7AF-BEC4-D773-775B-7A4E1BEA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0EC0-934B-4EA6-A3F9-880BEFB25D1D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36104-D6AF-4C00-A1BC-EDEAB632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B0021-5EDB-D02E-464E-C4A345FA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0C39-A578-410A-9D8C-EE834043EE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767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47540-048B-6BED-082C-4CD3F28B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0EC0-934B-4EA6-A3F9-880BEFB25D1D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FA462-CEC9-9DEA-89F2-F4CF7EC3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3FB9F-FEA2-DB49-A76C-507EECAF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0C39-A578-410A-9D8C-EE834043EE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131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38F1-FAEF-7B5B-CC1B-E7D221A7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43E8-A100-43FA-1B1E-C1698136D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D7D3C-5016-F327-CF6B-6559DC9D0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201F9-B0D6-4574-1A6F-E0F836C9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0EC0-934B-4EA6-A3F9-880BEFB25D1D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98DD4-B196-EDF5-900F-C36C51CC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68226-86BA-BF10-57C6-2275B26D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0C39-A578-410A-9D8C-EE834043EE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088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3E40-76F5-687F-80F7-FEA9179E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FFDCF-77AA-C401-C008-B299890E0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D1C37-37DD-99C2-9792-886DFF894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62EAB-701D-BFCA-C98A-9C1CADFD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0EC0-934B-4EA6-A3F9-880BEFB25D1D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A2BBA-B7B9-5DB8-5DE2-DA585775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D8E0-E39C-35AD-96F5-DAB75EF4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0C39-A578-410A-9D8C-EE834043EE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562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FCD8B7-6D25-4C7B-DF39-F93CB264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7F6CC-7488-491D-7B86-7DCD4D947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58359-8A09-BCFB-624F-C8078464E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50EC0-934B-4EA6-A3F9-880BEFB25D1D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EEB75-C526-AF92-5E6F-C0F7F923B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3B2A9-A13B-C11A-7328-6F8BBF046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0C39-A578-410A-9D8C-EE834043EE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64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8F377.4A4E419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xunitpatterns.com/" TargetMode="External"/><Relationship Id="rId2" Type="http://schemas.openxmlformats.org/officeDocument/2006/relationships/hyperlink" Target="https://refactoring.guru/pl/design-patter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gramistabyc.pl/solid-1-srp/" TargetMode="External"/><Relationship Id="rId5" Type="http://schemas.openxmlformats.org/officeDocument/2006/relationships/hyperlink" Target="https://java-design-patterns.com/patterns/promise/" TargetMode="External"/><Relationship Id="rId4" Type="http://schemas.openxmlformats.org/officeDocument/2006/relationships/hyperlink" Target="https://blog.bitsrc.io/my-9-favorite-design-patterns-in-javascript-9d2a09651d0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5" descr="Wyższa Szkoła Techniczna w Katowicach">
            <a:extLst>
              <a:ext uri="{FF2B5EF4-FFF2-40B4-BE49-F238E27FC236}">
                <a16:creationId xmlns:a16="http://schemas.microsoft.com/office/drawing/2014/main" id="{171FBBEE-D18C-8D3F-1A18-27CBC3957497}"/>
              </a:ext>
            </a:extLst>
          </p:cNvPr>
          <p:cNvPicPr>
            <a:picLocks noChangeAspect="1"/>
          </p:cNvPicPr>
          <p:nvPr/>
        </p:nvPicPr>
        <p:blipFill>
          <a:blip r:embed="rId2" r:link="rId3" cstate="print"/>
          <a:stretch>
            <a:fillRect/>
          </a:stretch>
        </p:blipFill>
        <p:spPr bwMode="auto">
          <a:xfrm>
            <a:off x="7949045" y="1472476"/>
            <a:ext cx="3789988" cy="3789988"/>
          </a:xfrm>
          <a:prstGeom prst="rect">
            <a:avLst/>
          </a:prstGeom>
          <a:noFill/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37EA3-01F5-3873-B2E5-077145F0A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294376" cy="3072384"/>
          </a:xfrm>
        </p:spPr>
        <p:txBody>
          <a:bodyPr anchor="b">
            <a:normAutofit/>
          </a:bodyPr>
          <a:lstStyle/>
          <a:p>
            <a:pPr algn="l"/>
            <a:r>
              <a:rPr lang="pl-PL" sz="5400" dirty="0"/>
              <a:t>Wzorce projektowe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50919-66DE-D045-0E79-11DB35BE8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pl-PL" sz="2000" dirty="0"/>
              <a:t>Piotr Bułkowski </a:t>
            </a:r>
          </a:p>
          <a:p>
            <a:pPr algn="l"/>
            <a:r>
              <a:rPr lang="pl-PL" sz="1400" dirty="0"/>
              <a:t>informatyka niestacjonarnie </a:t>
            </a:r>
          </a:p>
        </p:txBody>
      </p:sp>
    </p:spTree>
    <p:extLst>
      <p:ext uri="{BB962C8B-B14F-4D97-AF65-F5344CB8AC3E}">
        <p14:creationId xmlns:p14="http://schemas.microsoft.com/office/powerpoint/2010/main" val="1421565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172219-75C4-DAB1-AD4F-C637D452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Podział wzorców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Content Placeholder 4">
            <a:extLst>
              <a:ext uri="{FF2B5EF4-FFF2-40B4-BE49-F238E27FC236}">
                <a16:creationId xmlns:a16="http://schemas.microsoft.com/office/drawing/2014/main" id="{69A05B84-D2E7-E26A-5273-C3B5CC4AD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49661" y="1940454"/>
            <a:ext cx="2791442" cy="40248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2400" b="1" dirty="0"/>
              <a:t>Kreacyjne</a:t>
            </a:r>
            <a:r>
              <a:rPr lang="pl-PL" sz="2400" dirty="0"/>
              <a:t>:</a:t>
            </a:r>
          </a:p>
          <a:p>
            <a:pPr marL="0" indent="0">
              <a:buNone/>
            </a:pPr>
            <a:r>
              <a:rPr lang="pl-PL" sz="2400" dirty="0"/>
              <a:t>- Fabryka/Metoda wytwórcza</a:t>
            </a:r>
            <a:br>
              <a:rPr lang="pl-PL" sz="2400" dirty="0"/>
            </a:br>
            <a:r>
              <a:rPr lang="pl-PL" sz="2400" dirty="0"/>
              <a:t>- Fabryka abstrakcyjna</a:t>
            </a:r>
            <a:br>
              <a:rPr lang="pl-PL" sz="2400" dirty="0"/>
            </a:br>
            <a:r>
              <a:rPr lang="pl-PL" sz="2400" dirty="0"/>
              <a:t>- Budowniczy</a:t>
            </a:r>
            <a:br>
              <a:rPr lang="pl-PL" sz="2400" dirty="0"/>
            </a:br>
            <a:r>
              <a:rPr lang="pl-PL" sz="2400" dirty="0"/>
              <a:t>- Prototyp</a:t>
            </a:r>
            <a:br>
              <a:rPr lang="pl-PL" sz="2400" dirty="0"/>
            </a:br>
            <a:r>
              <a:rPr lang="pl-PL" sz="2400" dirty="0"/>
              <a:t>- Singleton</a:t>
            </a:r>
            <a:endParaRPr lang="en-US" sz="24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EB1327D-9E2B-2D34-49CD-D26A083A790D}"/>
              </a:ext>
            </a:extLst>
          </p:cNvPr>
          <p:cNvSpPr txBox="1">
            <a:spLocks/>
          </p:cNvSpPr>
          <p:nvPr/>
        </p:nvSpPr>
        <p:spPr>
          <a:xfrm>
            <a:off x="4300775" y="1940454"/>
            <a:ext cx="2791442" cy="4024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400" dirty="0"/>
              <a:t>Strukturalne: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2400" dirty="0"/>
              <a:t>- Adapter</a:t>
            </a:r>
            <a:br>
              <a:rPr lang="pl-PL" sz="2400" dirty="0"/>
            </a:br>
            <a:r>
              <a:rPr lang="pl-PL" sz="2400" dirty="0"/>
              <a:t>- Most (Bridge)</a:t>
            </a:r>
            <a:br>
              <a:rPr lang="pl-PL" sz="2400" dirty="0"/>
            </a:br>
            <a:r>
              <a:rPr lang="pl-PL" sz="2400" dirty="0"/>
              <a:t>- Kompozyt</a:t>
            </a:r>
            <a:br>
              <a:rPr lang="pl-PL" sz="2400" dirty="0"/>
            </a:br>
            <a:r>
              <a:rPr lang="pl-PL" sz="2400" dirty="0"/>
              <a:t>- Dekorator</a:t>
            </a:r>
            <a:br>
              <a:rPr lang="pl-PL" sz="2400" dirty="0"/>
            </a:br>
            <a:r>
              <a:rPr lang="pl-PL" sz="2400" dirty="0"/>
              <a:t>- Fasada</a:t>
            </a:r>
            <a:br>
              <a:rPr lang="pl-PL" sz="2400" dirty="0"/>
            </a:br>
            <a:r>
              <a:rPr lang="pl-PL" sz="2400" dirty="0"/>
              <a:t>- Pyłek (</a:t>
            </a:r>
            <a:r>
              <a:rPr lang="pl-PL" sz="2400" dirty="0" err="1"/>
              <a:t>Flyweight</a:t>
            </a:r>
            <a:r>
              <a:rPr lang="pl-PL" sz="2400" dirty="0"/>
              <a:t>)</a:t>
            </a:r>
            <a:endParaRPr lang="en-US" sz="24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0F6B453-92CC-3A62-330D-3D04E4F5A94D}"/>
              </a:ext>
            </a:extLst>
          </p:cNvPr>
          <p:cNvSpPr txBox="1">
            <a:spLocks/>
          </p:cNvSpPr>
          <p:nvPr/>
        </p:nvSpPr>
        <p:spPr>
          <a:xfrm>
            <a:off x="6917356" y="1940454"/>
            <a:ext cx="2592404" cy="4024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400" dirty="0"/>
              <a:t>Behawioralne</a:t>
            </a:r>
          </a:p>
          <a:p>
            <a:pPr>
              <a:buFontTx/>
              <a:buChar char="-"/>
            </a:pPr>
            <a:r>
              <a:rPr lang="pl-PL" sz="2400" dirty="0"/>
              <a:t>Chain of </a:t>
            </a:r>
            <a:r>
              <a:rPr lang="pl-PL" sz="2400" dirty="0" err="1"/>
              <a:t>Responsibility</a:t>
            </a:r>
            <a:endParaRPr lang="pl-PL" sz="2400" dirty="0"/>
          </a:p>
          <a:p>
            <a:pPr>
              <a:buFontTx/>
              <a:buChar char="-"/>
            </a:pPr>
            <a:r>
              <a:rPr lang="pl-PL" sz="2400" dirty="0"/>
              <a:t>Komenda</a:t>
            </a:r>
          </a:p>
          <a:p>
            <a:pPr>
              <a:buFontTx/>
              <a:buChar char="-"/>
            </a:pPr>
            <a:r>
              <a:rPr lang="pl-PL" sz="2400" dirty="0" err="1"/>
              <a:t>Iterator</a:t>
            </a:r>
            <a:endParaRPr lang="pl-PL" sz="2400" dirty="0"/>
          </a:p>
          <a:p>
            <a:pPr>
              <a:buFontTx/>
              <a:buChar char="-"/>
            </a:pPr>
            <a:r>
              <a:rPr lang="pl-PL" sz="2400" dirty="0"/>
              <a:t>Mediator</a:t>
            </a:r>
          </a:p>
          <a:p>
            <a:pPr>
              <a:buFontTx/>
              <a:buChar char="-"/>
            </a:pPr>
            <a:r>
              <a:rPr lang="pl-PL" sz="2400" dirty="0"/>
              <a:t>Memento</a:t>
            </a:r>
          </a:p>
          <a:p>
            <a:pPr>
              <a:buFontTx/>
              <a:buChar char="-"/>
            </a:pPr>
            <a:r>
              <a:rPr lang="pl-PL" sz="2400" dirty="0"/>
              <a:t>Obserwator</a:t>
            </a:r>
          </a:p>
          <a:p>
            <a:pPr>
              <a:buFontTx/>
              <a:buChar char="-"/>
            </a:pPr>
            <a:r>
              <a:rPr lang="pl-PL" sz="2400" dirty="0"/>
              <a:t>Stan (</a:t>
            </a:r>
            <a:r>
              <a:rPr lang="pl-PL" sz="2400" dirty="0" err="1"/>
              <a:t>State</a:t>
            </a:r>
            <a:r>
              <a:rPr lang="pl-PL" sz="2400" dirty="0"/>
              <a:t>)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4EDB6B5-CB8D-E730-CBAA-4523FF250755}"/>
              </a:ext>
            </a:extLst>
          </p:cNvPr>
          <p:cNvSpPr txBox="1">
            <a:spLocks/>
          </p:cNvSpPr>
          <p:nvPr/>
        </p:nvSpPr>
        <p:spPr>
          <a:xfrm>
            <a:off x="9468470" y="2386785"/>
            <a:ext cx="2592404" cy="4024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pl-PL" sz="2400" dirty="0"/>
              <a:t>Strategia</a:t>
            </a:r>
          </a:p>
          <a:p>
            <a:pPr>
              <a:buFontTx/>
              <a:buChar char="-"/>
            </a:pPr>
            <a:r>
              <a:rPr lang="pl-PL" sz="2400" dirty="0" err="1"/>
              <a:t>Template</a:t>
            </a:r>
            <a:r>
              <a:rPr lang="pl-PL" sz="2400" dirty="0"/>
              <a:t> </a:t>
            </a:r>
            <a:r>
              <a:rPr lang="pl-PL" sz="2400" dirty="0" err="1"/>
              <a:t>method</a:t>
            </a:r>
            <a:endParaRPr lang="pl-PL" sz="2400" dirty="0"/>
          </a:p>
          <a:p>
            <a:pPr>
              <a:buFontTx/>
              <a:buChar char="-"/>
            </a:pPr>
            <a:r>
              <a:rPr lang="pl-PL" sz="2400" dirty="0" err="1"/>
              <a:t>Visitor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47768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0D408-EBD7-D0F0-A63C-661CAC4EF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pl-PL" dirty="0"/>
              <a:t>Metoda wytwórcza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DFF9-4DA2-90A3-8BFD-F1DDB8DF4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2400" dirty="0"/>
              <a:t>Cel: Wytwarzanie bytów traktujemy jako osobną odpowiedzialność</a:t>
            </a:r>
            <a:br>
              <a:rPr lang="pl-PL" sz="2400" dirty="0"/>
            </a:b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dirty="0"/>
              <a:t>+ Unikanie publicznych konstruktorów</a:t>
            </a:r>
            <a:br>
              <a:rPr lang="pl-PL" sz="2400" dirty="0"/>
            </a:br>
            <a:r>
              <a:rPr lang="pl-PL" sz="2400" dirty="0"/>
              <a:t>+ Separacja (co wiąże się z unikaniem zależność w klasie głównej),</a:t>
            </a:r>
            <a:br>
              <a:rPr lang="pl-PL" sz="2400" dirty="0"/>
            </a:br>
            <a:r>
              <a:rPr lang="pl-PL" sz="2400" dirty="0"/>
              <a:t>+ Czytelność</a:t>
            </a:r>
            <a:br>
              <a:rPr lang="pl-PL" sz="2400" dirty="0"/>
            </a:br>
            <a:r>
              <a:rPr lang="pl-PL" sz="2400" dirty="0"/>
              <a:t>- Kolejna podklasa</a:t>
            </a:r>
          </a:p>
        </p:txBody>
      </p:sp>
    </p:spTree>
    <p:extLst>
      <p:ext uri="{BB962C8B-B14F-4D97-AF65-F5344CB8AC3E}">
        <p14:creationId xmlns:p14="http://schemas.microsoft.com/office/powerpoint/2010/main" val="3371633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0D408-EBD7-D0F0-A63C-661CAC4EF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pl-PL" dirty="0"/>
              <a:t>Strategia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DFF9-4DA2-90A3-8BFD-F1DDB8DF4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pl-PL" sz="2400" dirty="0"/>
              <a:t>Cel: Rozwiązanie danego problemu na różne sposoby, możliwość łatwej zmiany tego sposobu (algorytmu)</a:t>
            </a:r>
            <a:br>
              <a:rPr lang="pl-PL" sz="2400" dirty="0"/>
            </a:br>
            <a:r>
              <a:rPr lang="pl-PL" sz="2400" dirty="0"/>
              <a:t>Strategia – sposób rozwiązania problemu</a:t>
            </a:r>
            <a:br>
              <a:rPr lang="pl-PL" sz="2400" dirty="0"/>
            </a:br>
            <a:br>
              <a:rPr lang="pl-PL" sz="2400" dirty="0"/>
            </a:br>
            <a:r>
              <a:rPr lang="pl-PL" sz="2400" dirty="0"/>
              <a:t>Programowanie obiektowe – używamy delegacji (</a:t>
            </a:r>
            <a:r>
              <a:rPr lang="pl-PL" sz="2400" dirty="0" err="1"/>
              <a:t>context</a:t>
            </a:r>
            <a:r>
              <a:rPr lang="pl-PL" sz="2400" dirty="0"/>
              <a:t>)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dirty="0"/>
              <a:t>+ Testowalność</a:t>
            </a:r>
            <a:br>
              <a:rPr lang="pl-PL" sz="2400" dirty="0"/>
            </a:br>
            <a:r>
              <a:rPr lang="pl-PL" sz="2400" dirty="0"/>
              <a:t>+ Separacja algorytmów</a:t>
            </a:r>
            <a:br>
              <a:rPr lang="pl-PL" sz="2400" dirty="0"/>
            </a:br>
            <a:r>
              <a:rPr lang="pl-PL" sz="2400" dirty="0"/>
              <a:t>+ Czytelność</a:t>
            </a:r>
            <a:br>
              <a:rPr lang="pl-PL" sz="2400" dirty="0"/>
            </a:br>
            <a:r>
              <a:rPr lang="pl-PL" sz="2400" dirty="0"/>
              <a:t>+ Możliwość pracy współbieżnej</a:t>
            </a:r>
            <a:br>
              <a:rPr lang="pl-PL" sz="2400" dirty="0"/>
            </a:br>
            <a:r>
              <a:rPr lang="pl-PL" sz="2400" dirty="0"/>
              <a:t>- Złożoność obliczeniowa (HTTP GET /</a:t>
            </a:r>
            <a:r>
              <a:rPr lang="pl-PL" sz="2400" dirty="0" err="1"/>
              <a:t>users</a:t>
            </a:r>
            <a:r>
              <a:rPr lang="pl-PL" sz="2400" dirty="0"/>
              <a:t>/ port 80 </a:t>
            </a:r>
          </a:p>
          <a:p>
            <a:pPr marL="0" indent="0">
              <a:buNone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85162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0D408-EBD7-D0F0-A63C-661CAC4EF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pl-PL" dirty="0"/>
              <a:t>Komenda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DFF9-4DA2-90A3-8BFD-F1DDB8DF4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45364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2400" dirty="0"/>
              <a:t>Cel: Zamykamy potrzebne informacje w pojedynczym obiekcie, dzięki czemu można je wykorzystać w wielu różnych miejscach.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dirty="0"/>
              <a:t>+ Pojedyncza odpowiedzialność</a:t>
            </a:r>
            <a:br>
              <a:rPr lang="pl-PL" sz="2400" dirty="0"/>
            </a:br>
            <a:r>
              <a:rPr lang="pl-PL" sz="2400" dirty="0"/>
              <a:t>+ Rozszerzalność</a:t>
            </a:r>
            <a:br>
              <a:rPr lang="pl-PL" sz="2400" dirty="0"/>
            </a:br>
            <a:r>
              <a:rPr lang="pl-PL" sz="2400" dirty="0"/>
              <a:t>+ Możliwość zachowania zdarzeń</a:t>
            </a:r>
            <a:br>
              <a:rPr lang="pl-PL" sz="2400" dirty="0"/>
            </a:br>
            <a:r>
              <a:rPr lang="pl-PL" sz="2400" dirty="0"/>
              <a:t>- Kolejna warstwa (</a:t>
            </a:r>
            <a:r>
              <a:rPr lang="pl-PL" sz="2400" dirty="0" err="1"/>
              <a:t>invoker</a:t>
            </a:r>
            <a:r>
              <a:rPr lang="pl-PL" sz="2400" dirty="0"/>
              <a:t>, </a:t>
            </a:r>
            <a:r>
              <a:rPr lang="pl-PL" sz="2400" dirty="0" err="1"/>
              <a:t>command</a:t>
            </a:r>
            <a:r>
              <a:rPr lang="pl-PL" sz="2400" dirty="0"/>
              <a:t>, </a:t>
            </a:r>
            <a:r>
              <a:rPr lang="pl-PL" sz="2400" dirty="0" err="1"/>
              <a:t>command</a:t>
            </a:r>
            <a:r>
              <a:rPr lang="pl-PL" sz="2400" dirty="0"/>
              <a:t> handler, jakaś szyna?)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dirty="0"/>
              <a:t>Bonus: CQRS (separacja odczytów od zapisów)</a:t>
            </a:r>
          </a:p>
        </p:txBody>
      </p:sp>
    </p:spTree>
    <p:extLst>
      <p:ext uri="{BB962C8B-B14F-4D97-AF65-F5344CB8AC3E}">
        <p14:creationId xmlns:p14="http://schemas.microsoft.com/office/powerpoint/2010/main" val="2781301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0D408-EBD7-D0F0-A63C-661CAC4EF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pl-PL" dirty="0"/>
              <a:t>Dekorator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DFF9-4DA2-90A3-8BFD-F1DDB8DF4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4536484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pl-PL" sz="2400" dirty="0"/>
              <a:t>Cel: Opakowujemy obiekt, dodając mu wymaganą funkcjonalność wtedy, kiedy tego potrzebujemy.</a:t>
            </a:r>
          </a:p>
          <a:p>
            <a:pPr marL="0" indent="0">
              <a:buNone/>
            </a:pPr>
            <a:br>
              <a:rPr lang="pl-PL" sz="2400" dirty="0"/>
            </a:br>
            <a:r>
              <a:rPr lang="pl-PL" sz="2400" dirty="0" err="1"/>
              <a:t>CommandHandler</a:t>
            </a:r>
            <a:r>
              <a:rPr lang="pl-PL" sz="2400" dirty="0"/>
              <a:t> -&gt; </a:t>
            </a:r>
            <a:r>
              <a:rPr lang="pl-PL" sz="2400" dirty="0" err="1"/>
              <a:t>CreateUser</a:t>
            </a:r>
            <a:r>
              <a:rPr lang="pl-PL" sz="2400" dirty="0"/>
              <a:t> (warstwa </a:t>
            </a:r>
            <a:r>
              <a:rPr lang="pl-PL" sz="2400" dirty="0" err="1"/>
              <a:t>db</a:t>
            </a:r>
            <a:r>
              <a:rPr lang="pl-PL" sz="2400" dirty="0"/>
              <a:t>) </a:t>
            </a:r>
            <a:br>
              <a:rPr lang="pl-PL" sz="2400" dirty="0"/>
            </a:br>
            <a:r>
              <a:rPr lang="pl-PL" sz="2400" dirty="0" err="1"/>
              <a:t>CommandHandler</a:t>
            </a:r>
            <a:r>
              <a:rPr lang="pl-PL" sz="2400" dirty="0"/>
              <a:t> -&gt; Dekorator (</a:t>
            </a:r>
            <a:r>
              <a:rPr lang="pl-PL" sz="2400" dirty="0" err="1"/>
              <a:t>CreateUserWithUsernameLogging</a:t>
            </a:r>
            <a:r>
              <a:rPr lang="pl-PL" sz="2400" dirty="0"/>
              <a:t>) -&gt; Dekorator (</a:t>
            </a:r>
            <a:r>
              <a:rPr lang="pl-PL" sz="2400" dirty="0" err="1"/>
              <a:t>CreateUserWithDefaultPolishLocalization</a:t>
            </a:r>
            <a:r>
              <a:rPr lang="pl-PL" sz="2400" dirty="0"/>
              <a:t>) -&gt; </a:t>
            </a:r>
            <a:r>
              <a:rPr lang="pl-PL" sz="2400" dirty="0" err="1"/>
              <a:t>CreateUser</a:t>
            </a:r>
            <a:r>
              <a:rPr lang="pl-PL" sz="2400" dirty="0"/>
              <a:t> (warstwa </a:t>
            </a:r>
            <a:r>
              <a:rPr lang="pl-PL" sz="2400" dirty="0" err="1"/>
              <a:t>db</a:t>
            </a:r>
            <a:r>
              <a:rPr lang="pl-PL" sz="2400" dirty="0"/>
              <a:t>)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dirty="0"/>
              <a:t>+ Nie trzeba tworzyć podklasy obiektu</a:t>
            </a:r>
            <a:br>
              <a:rPr lang="pl-PL" sz="2400" dirty="0"/>
            </a:br>
            <a:r>
              <a:rPr lang="pl-PL" sz="2400" dirty="0"/>
              <a:t>+ Można rozbić wymagania na wiele </a:t>
            </a:r>
            <a:r>
              <a:rPr lang="pl-PL" sz="2400" dirty="0" err="1"/>
              <a:t>dektoratorów</a:t>
            </a:r>
            <a:r>
              <a:rPr lang="pl-PL" sz="2400" dirty="0"/>
              <a:t>, a następnie je łączyć</a:t>
            </a:r>
          </a:p>
          <a:p>
            <a:pPr marL="0" indent="0">
              <a:buNone/>
            </a:pPr>
            <a:r>
              <a:rPr lang="pl-PL" sz="2400" dirty="0"/>
              <a:t>- Trudność implementacji</a:t>
            </a:r>
          </a:p>
        </p:txBody>
      </p:sp>
    </p:spTree>
    <p:extLst>
      <p:ext uri="{BB962C8B-B14F-4D97-AF65-F5344CB8AC3E}">
        <p14:creationId xmlns:p14="http://schemas.microsoft.com/office/powerpoint/2010/main" val="4002216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8864-0EE1-9776-E147-BD59FCFB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Przydatne strony &amp; blogi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71E2-50F3-AFD5-C339-1BE5A6F3C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https://refactoring.guru/pl/design-patterns</a:t>
            </a:r>
            <a:endParaRPr lang="pl-PL" dirty="0"/>
          </a:p>
          <a:p>
            <a:r>
              <a:rPr lang="pl-PL" dirty="0">
                <a:hlinkClick r:id="rId3"/>
              </a:rPr>
              <a:t>http://xunitpatterns.com/</a:t>
            </a:r>
            <a:endParaRPr lang="pl-PL" dirty="0"/>
          </a:p>
          <a:p>
            <a:r>
              <a:rPr lang="pl-PL" dirty="0" err="1"/>
              <a:t>Frontend</a:t>
            </a:r>
            <a:r>
              <a:rPr lang="pl-PL" dirty="0"/>
              <a:t>: </a:t>
            </a:r>
            <a:r>
              <a:rPr lang="pl-PL" dirty="0">
                <a:hlinkClick r:id="rId4"/>
              </a:rPr>
              <a:t>https://blog.bitsrc.io/my-9-favorite-design-patterns-in-javascript-9d2a09651d08</a:t>
            </a:r>
            <a:r>
              <a:rPr lang="pl-PL" dirty="0"/>
              <a:t> + </a:t>
            </a:r>
            <a:r>
              <a:rPr lang="pl-PL" dirty="0" err="1"/>
              <a:t>promise</a:t>
            </a:r>
            <a:r>
              <a:rPr lang="pl-PL" dirty="0"/>
              <a:t> (</a:t>
            </a:r>
            <a:r>
              <a:rPr lang="pl-PL" dirty="0">
                <a:hlinkClick r:id="rId5"/>
              </a:rPr>
              <a:t>https://java-design-patterns.com/patterns/promise/</a:t>
            </a:r>
            <a:r>
              <a:rPr lang="pl-PL" dirty="0"/>
              <a:t>)</a:t>
            </a:r>
          </a:p>
          <a:p>
            <a:r>
              <a:rPr lang="pl-PL" dirty="0"/>
              <a:t>Extra: </a:t>
            </a:r>
            <a:r>
              <a:rPr lang="pl-PL" dirty="0">
                <a:hlinkClick r:id="rId6"/>
              </a:rPr>
              <a:t>https://programistabyc.pl/solid-1-srp/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Omawiane wzorce projektowe:</a:t>
            </a:r>
            <a:br>
              <a:rPr lang="pl-PL" dirty="0"/>
            </a:br>
            <a:r>
              <a:rPr lang="pl-PL" dirty="0"/>
              <a:t>https://github.com/Madpixel6/DesignPatterns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433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352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Wzorce projektowe</vt:lpstr>
      <vt:lpstr>Podział wzorców</vt:lpstr>
      <vt:lpstr>Metoda wytwórcza</vt:lpstr>
      <vt:lpstr>Strategia</vt:lpstr>
      <vt:lpstr>Komenda</vt:lpstr>
      <vt:lpstr>Dekorator</vt:lpstr>
      <vt:lpstr>Przydatne strony &amp; blogi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Wzorce p</dc:title>
  <dc:creator>EXT Piotr Bulkowski</dc:creator>
  <cp:lastModifiedBy>EXT Piotr Bulkowski</cp:lastModifiedBy>
  <cp:revision>20</cp:revision>
  <dcterms:created xsi:type="dcterms:W3CDTF">2022-12-03T08:50:23Z</dcterms:created>
  <dcterms:modified xsi:type="dcterms:W3CDTF">2022-12-03T10:52:02Z</dcterms:modified>
</cp:coreProperties>
</file>