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7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3DC8-3A27-950F-5E8A-23E8E476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A4055-824F-E531-6099-04CE7A53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5DD8-3550-1515-0F30-F025D737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F369-4889-8003-6FC5-0457D8B2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AFE7-8E94-8FFE-836D-759453B2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115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B49-2279-572C-837E-097CA9B0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36E37-CE94-E122-B750-D69A8E43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AB82-3004-7B77-4019-7A3091D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DE84-7714-A6E6-3B04-593169A8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734D-6387-7B7A-EF12-5E1065AC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1478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B9E2B-07D4-4BE1-6866-C5EAF5662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7D56-2089-AADF-AEBC-06BACBEA9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CE2B-7399-9BE3-D799-DC00552A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8EFD-C767-7405-BE8F-792F24FD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4C23-36A6-ED87-88E0-40DC0FB4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56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B101-76F6-C83E-14EF-DFD2FF38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CF52-3789-00B9-1F07-CF19C60E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1052-2EC9-AB8E-B0D2-14F0D72C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C685-AC0C-3794-444B-A534CE8A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454F-D3DD-047A-51A2-7A3E7874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1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BE67-59C8-A454-6A6A-9636D387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FEEA7-3DA5-B2B3-15A8-775B052F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4FAC-9A88-0A7D-386B-E2AB0802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86EC-E2F8-EBB2-AAE6-762CC567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5B3E-4F82-F1C0-1B88-69F27453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32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A35A-8780-0716-7ED4-B51AC559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117D-ED4C-563E-937A-04587B570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26B4-FCAC-3899-E122-284A9FD3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BE8FB-2EA5-BE0B-9284-F501905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C591A-97C6-7C83-0B64-376A0DF7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8D75-E861-595E-B443-B9CDF573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852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68D-40F1-04F4-5EE1-316B45F2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7073E-C8A7-DBB9-7985-AD134EDA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A6E5-7657-A8EF-0FBE-E5EBBAE8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F6683-30DD-D1EF-828A-A781E6AE6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A38FC-90D9-3BD5-E621-D7523D857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CA154-A9A5-84AA-482A-E8880E06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ABD6D-C723-6246-E3A3-1ACA363F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7A26D-C74C-7E57-D84C-58B4422B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970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576-0E82-513B-1B42-6FC9EB23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546E4-AC39-3455-92E1-99F09B2A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493D2-811A-9129-BA1D-7DCA19D9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01FAF-7198-4C06-77DC-6D588E84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959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4E84-A36F-709A-AD64-46A54439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8818C-DEE0-4F01-883E-C2BB2BBC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1D1E5-22DC-041A-18C6-256615BC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19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23C1-56CF-FA27-1905-EA5C5241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22E9-C884-D385-1BEE-D7DE3439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DFD4-DF4C-4915-9CB4-C065C263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C12B-D361-2DAB-8963-44E841E1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C688-821A-FBD5-302E-0C01A5B2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498-9BFA-B40E-8F5E-0B1621F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994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EE5F-681B-3FC0-5756-740386E4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F5DEE-48DB-4898-3AEC-D9824FDF2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3B3F-6060-6651-F97B-0BE8940C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D3CC4-E332-F066-828B-AC8A12E4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F088-EC7E-B6B7-4858-9298C896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4FF78-4418-6FBE-B5CD-9E9559EF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09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40C84-7B19-82D9-DF30-189DDA05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8DFC-107B-ABDE-3D4C-FD37FECE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1B67-0D5F-CAE8-4ED5-1FF42A7FD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11B0-F51F-765E-523F-85694DA51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6761-5D17-3A1B-F894-F31D70B46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93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ads-PeterVC/imlm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ads-PeterVC/imlm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ds-PeterVC/imlm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ads-PeterVC/iml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ads-PeterVC/iml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5F98-D4C5-DF58-057F-5E5D1E8B6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K" dirty="0"/>
              <a:t>Introduction to Machine Learning for Materials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A1D8-3B0D-2405-BF24-0360E62E8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Unison 2025</a:t>
            </a:r>
          </a:p>
        </p:txBody>
      </p:sp>
    </p:spTree>
    <p:extLst>
      <p:ext uri="{BB962C8B-B14F-4D97-AF65-F5344CB8AC3E}">
        <p14:creationId xmlns:p14="http://schemas.microsoft.com/office/powerpoint/2010/main" val="213195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8C4E1-EAA5-90D3-143A-D94BF98C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E42EA5-D958-DD87-403B-5288C52D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r>
              <a:rPr lang="en-DK" dirty="0"/>
              <a:t>Content: </a:t>
            </a:r>
            <a:r>
              <a:rPr lang="en-GB" dirty="0">
                <a:hlinkClick r:id="rId2"/>
              </a:rPr>
              <a:t>github.com/Mads-PeterVC/imlms/</a:t>
            </a:r>
            <a:endParaRPr lang="en-DK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1CA4FA-1EF1-977C-7792-EB935A1F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7" y="2175640"/>
            <a:ext cx="9741198" cy="3595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20495-C3C0-5A9E-349D-C3D2B88F4ABF}"/>
              </a:ext>
            </a:extLst>
          </p:cNvPr>
          <p:cNvSpPr txBox="1"/>
          <p:nvPr/>
        </p:nvSpPr>
        <p:spPr>
          <a:xfrm>
            <a:off x="10226566" y="2186152"/>
            <a:ext cx="1671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Others are exercises with parts or all of the code left for you to write.</a:t>
            </a:r>
          </a:p>
        </p:txBody>
      </p:sp>
    </p:spTree>
    <p:extLst>
      <p:ext uri="{BB962C8B-B14F-4D97-AF65-F5344CB8AC3E}">
        <p14:creationId xmlns:p14="http://schemas.microsoft.com/office/powerpoint/2010/main" val="11374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F38A-DFD9-8856-06E6-E2AAA4B5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Materials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99940-0061-1C48-C4AD-FAF4706E0498}"/>
              </a:ext>
            </a:extLst>
          </p:cNvPr>
          <p:cNvSpPr txBox="1"/>
          <p:nvPr/>
        </p:nvSpPr>
        <p:spPr>
          <a:xfrm>
            <a:off x="1145628" y="1606605"/>
            <a:ext cx="4235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“Materials science is the study of the properties, structure, performance, and processing of materials, focusing on understanding and manipulating their composition to develop or improve materials for specific applications.”</a:t>
            </a:r>
          </a:p>
          <a:p>
            <a:r>
              <a:rPr lang="en-GB" dirty="0"/>
              <a:t>- ChatGPT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BBA2-4873-D515-0CAD-3992FA6D4B09}"/>
              </a:ext>
            </a:extLst>
          </p:cNvPr>
          <p:cNvSpPr txBox="1"/>
          <p:nvPr/>
        </p:nvSpPr>
        <p:spPr>
          <a:xfrm>
            <a:off x="1145628" y="4038600"/>
            <a:ext cx="3762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“Computational materials science is a branch of materials science that uses computer simulations and </a:t>
            </a:r>
            <a:r>
              <a:rPr lang="en-GB" dirty="0" err="1"/>
              <a:t>modeling</a:t>
            </a:r>
            <a:r>
              <a:rPr lang="en-GB" dirty="0"/>
              <a:t> to </a:t>
            </a:r>
            <a:r>
              <a:rPr lang="en-GB" b="1" dirty="0"/>
              <a:t>study</a:t>
            </a:r>
            <a:r>
              <a:rPr lang="en-GB" dirty="0"/>
              <a:t>, </a:t>
            </a:r>
            <a:r>
              <a:rPr lang="en-GB" b="1" dirty="0"/>
              <a:t>predict</a:t>
            </a:r>
            <a:r>
              <a:rPr lang="en-GB" dirty="0"/>
              <a:t>, and </a:t>
            </a:r>
            <a:r>
              <a:rPr lang="en-GB" b="1" dirty="0"/>
              <a:t>design</a:t>
            </a:r>
            <a:r>
              <a:rPr lang="en-GB" dirty="0"/>
              <a:t> the </a:t>
            </a:r>
            <a:r>
              <a:rPr lang="en-GB" b="1" dirty="0"/>
              <a:t>properties</a:t>
            </a:r>
            <a:r>
              <a:rPr lang="en-GB" dirty="0"/>
              <a:t> and </a:t>
            </a:r>
            <a:r>
              <a:rPr lang="en-GB" dirty="0" err="1"/>
              <a:t>behavior</a:t>
            </a:r>
            <a:r>
              <a:rPr lang="en-GB" dirty="0"/>
              <a:t> of materials at various scales, from </a:t>
            </a:r>
            <a:r>
              <a:rPr lang="en-GB" b="1" dirty="0"/>
              <a:t>atomic</a:t>
            </a:r>
            <a:r>
              <a:rPr lang="en-GB" dirty="0"/>
              <a:t> to macroscopic levels.”</a:t>
            </a:r>
          </a:p>
          <a:p>
            <a:r>
              <a:rPr lang="en-GB" dirty="0"/>
              <a:t>- ChatGPT</a:t>
            </a:r>
            <a:endParaRPr lang="en-DK" dirty="0"/>
          </a:p>
        </p:txBody>
      </p:sp>
      <p:pic>
        <p:nvPicPr>
          <p:cNvPr id="7" name="Picture 6" descr="Crystal structure - Wikipedia">
            <a:extLst>
              <a:ext uri="{FF2B5EF4-FFF2-40B4-BE49-F238E27FC236}">
                <a16:creationId xmlns:a16="http://schemas.microsoft.com/office/drawing/2014/main" id="{C36E4544-5112-5438-599F-66A0A54D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0684" y="3429000"/>
            <a:ext cx="2925688" cy="27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ingle atom catalysts">
            <a:extLst>
              <a:ext uri="{FF2B5EF4-FFF2-40B4-BE49-F238E27FC236}">
                <a16:creationId xmlns:a16="http://schemas.microsoft.com/office/drawing/2014/main" id="{0694096E-B331-786D-CF58-A74EAC3D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973996"/>
            <a:ext cx="3252903" cy="182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C819-41A7-1522-301D-DA9A7058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98FF7-B346-4FC8-C29D-200234CAB2DD}"/>
              </a:ext>
            </a:extLst>
          </p:cNvPr>
          <p:cNvSpPr txBox="1"/>
          <p:nvPr/>
        </p:nvSpPr>
        <p:spPr>
          <a:xfrm>
            <a:off x="1082565" y="1690688"/>
            <a:ext cx="5013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“Machine learning is a branch of artificial intelligence that involves developing algorithms and models that enable computers </a:t>
            </a:r>
            <a:r>
              <a:rPr lang="en-GB" b="1" dirty="0"/>
              <a:t>to learn patterns and make decisions or predictions from data</a:t>
            </a:r>
            <a:r>
              <a:rPr lang="en-GB" dirty="0"/>
              <a:t> without being explicitly programmed.”</a:t>
            </a:r>
          </a:p>
          <a:p>
            <a:r>
              <a:rPr lang="en-GB" dirty="0"/>
              <a:t>- ChatGPT</a:t>
            </a:r>
            <a:endParaRPr lang="en-DK" dirty="0"/>
          </a:p>
        </p:txBody>
      </p:sp>
      <p:pic>
        <p:nvPicPr>
          <p:cNvPr id="2050" name="Picture 2" descr="xkcd: Machine Learning">
            <a:extLst>
              <a:ext uri="{FF2B5EF4-FFF2-40B4-BE49-F238E27FC236}">
                <a16:creationId xmlns:a16="http://schemas.microsoft.com/office/drawing/2014/main" id="{172A28C4-9E8D-F4E3-CC08-30FB04DF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65" y="657364"/>
            <a:ext cx="47117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5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E982-CA9D-01B8-5A09-D9FAC3F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Workshop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5D02A-AA0E-4969-3D0C-FE22FD5AE6F3}"/>
              </a:ext>
            </a:extLst>
          </p:cNvPr>
          <p:cNvSpPr txBox="1"/>
          <p:nvPr/>
        </p:nvSpPr>
        <p:spPr>
          <a:xfrm>
            <a:off x="838200" y="185965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have 6 lessons over the next two weeks – the outline of the subjects for each lesson is as follow</a:t>
            </a:r>
          </a:p>
          <a:p>
            <a:br>
              <a:rPr lang="en-GB" dirty="0"/>
            </a:br>
            <a:r>
              <a:rPr lang="en-GB" dirty="0"/>
              <a:t>1. Python for computational science intro / recap </a:t>
            </a:r>
          </a:p>
          <a:p>
            <a:r>
              <a:rPr lang="en-GB" dirty="0"/>
              <a:t>2. Torch / The Atomic Simulation Environment</a:t>
            </a:r>
          </a:p>
          <a:p>
            <a:r>
              <a:rPr lang="en-GB" dirty="0"/>
              <a:t>3. Potential energy surfaces</a:t>
            </a:r>
          </a:p>
          <a:p>
            <a:r>
              <a:rPr lang="en-GB" dirty="0"/>
              <a:t>4. Introduction to Machine Learning </a:t>
            </a:r>
          </a:p>
          <a:p>
            <a:r>
              <a:rPr lang="en-GB" dirty="0"/>
              <a:t>5. Machine Learning for atomic systems 1 </a:t>
            </a:r>
          </a:p>
          <a:p>
            <a:r>
              <a:rPr lang="en-GB" dirty="0"/>
              <a:t>6. Machine Learning for atomic systems 2</a:t>
            </a:r>
          </a:p>
          <a:p>
            <a:endParaRPr lang="en-GB" dirty="0"/>
          </a:p>
          <a:p>
            <a:r>
              <a:rPr lang="en-GB" dirty="0"/>
              <a:t>Each lesson will be partly a presentation and partly you working on the exercises. 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Graphic 10" descr="Teacher with solid fill">
            <a:extLst>
              <a:ext uri="{FF2B5EF4-FFF2-40B4-BE49-F238E27FC236}">
                <a16:creationId xmlns:a16="http://schemas.microsoft.com/office/drawing/2014/main" id="{9D334826-0F4D-DBBA-4EB0-B6CC4965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8770" y="1000611"/>
            <a:ext cx="2675207" cy="2675207"/>
          </a:xfrm>
          <a:prstGeom prst="rect">
            <a:avLst/>
          </a:prstGeom>
        </p:spPr>
      </p:pic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1680BABB-0B62-76BF-6FE2-480870CEA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8593" y="3429000"/>
            <a:ext cx="2675207" cy="26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3B56-8AA1-571E-F05A-ED868EF1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079" cy="1325563"/>
          </a:xfrm>
        </p:spPr>
        <p:txBody>
          <a:bodyPr/>
          <a:lstStyle/>
          <a:p>
            <a:r>
              <a:rPr lang="en-DK" dirty="0"/>
              <a:t>Experimental</a:t>
            </a:r>
          </a:p>
        </p:txBody>
      </p:sp>
      <p:pic>
        <p:nvPicPr>
          <p:cNvPr id="1026" name="Picture 2" descr="Digital Multimeter, Multimeter With Ac Dc Voltmeter &amp; Ohm Volt Amp">
            <a:extLst>
              <a:ext uri="{FF2B5EF4-FFF2-40B4-BE49-F238E27FC236}">
                <a16:creationId xmlns:a16="http://schemas.microsoft.com/office/drawing/2014/main" id="{36D501BA-C9CB-8171-A8FA-E8412CC8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60" y="2575034"/>
            <a:ext cx="2458544" cy="245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97FB8-63AF-A3FF-24F2-C54A2C0697B6}"/>
              </a:ext>
            </a:extLst>
          </p:cNvPr>
          <p:cNvSpPr txBox="1"/>
          <p:nvPr/>
        </p:nvSpPr>
        <p:spPr>
          <a:xfrm>
            <a:off x="1040524" y="1690688"/>
            <a:ext cx="378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 one of my first projects at uni I fried two expensive voltmeters.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6B8EA-DD85-0ABD-EF41-4F36C9F68BC4}"/>
              </a:ext>
            </a:extLst>
          </p:cNvPr>
          <p:cNvSpPr txBox="1"/>
          <p:nvPr/>
        </p:nvSpPr>
        <p:spPr>
          <a:xfrm>
            <a:off x="838200" y="5276193"/>
            <a:ext cx="398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My professor probably regretted teaching through exercises that day.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6C7948-1FA7-ABE6-75D2-18A7AD2FAEEA}"/>
              </a:ext>
            </a:extLst>
          </p:cNvPr>
          <p:cNvCxnSpPr/>
          <p:nvPr/>
        </p:nvCxnSpPr>
        <p:spPr>
          <a:xfrm>
            <a:off x="6096000" y="0"/>
            <a:ext cx="0" cy="7535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C692DD9-51F7-8379-93E2-3663687DC033}"/>
              </a:ext>
            </a:extLst>
          </p:cNvPr>
          <p:cNvSpPr txBox="1">
            <a:spLocks/>
          </p:cNvSpPr>
          <p:nvPr/>
        </p:nvSpPr>
        <p:spPr>
          <a:xfrm>
            <a:off x="7472856" y="228490"/>
            <a:ext cx="3783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K" dirty="0"/>
              <a:t>Computational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21B9BEE-6B74-A546-0AFE-080F1F36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55" y="2912104"/>
            <a:ext cx="5836397" cy="1711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4238C-544B-8D34-8E1B-FFCBCDB430C1}"/>
              </a:ext>
            </a:extLst>
          </p:cNvPr>
          <p:cNvSpPr txBox="1"/>
          <p:nvPr/>
        </p:nvSpPr>
        <p:spPr>
          <a:xfrm>
            <a:off x="6547948" y="1823983"/>
            <a:ext cx="512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Nothing can truly break – the two worst things </a:t>
            </a:r>
          </a:p>
          <a:p>
            <a:r>
              <a:rPr lang="en-GB" dirty="0"/>
              <a:t>are error messages or incorrect results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97005-89B3-CE1D-E2F5-51C1ACB58CBE}"/>
              </a:ext>
            </a:extLst>
          </p:cNvPr>
          <p:cNvSpPr txBox="1"/>
          <p:nvPr/>
        </p:nvSpPr>
        <p:spPr>
          <a:xfrm>
            <a:off x="6547948" y="5094779"/>
            <a:ext cx="512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You will experience errors and make mistakes, but those will help you learn.</a:t>
            </a:r>
          </a:p>
        </p:txBody>
      </p:sp>
    </p:spTree>
    <p:extLst>
      <p:ext uri="{BB962C8B-B14F-4D97-AF65-F5344CB8AC3E}">
        <p14:creationId xmlns:p14="http://schemas.microsoft.com/office/powerpoint/2010/main" val="149018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0404-3F13-44B9-5EDD-5A7BEA17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Content: </a:t>
            </a:r>
            <a:r>
              <a:rPr lang="en-GB" dirty="0">
                <a:hlinkClick r:id="rId2"/>
              </a:rPr>
              <a:t>github.com/Mads-PeterVC/imlms/</a:t>
            </a:r>
            <a:endParaRPr lang="en-DK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08F183-49DA-2CEA-381E-56D4FA34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76" y="1937188"/>
            <a:ext cx="7772400" cy="3937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2EAC75-3377-6A58-E4E9-9980E459011A}"/>
              </a:ext>
            </a:extLst>
          </p:cNvPr>
          <p:cNvCxnSpPr>
            <a:cxnSpLocks/>
          </p:cNvCxnSpPr>
          <p:nvPr/>
        </p:nvCxnSpPr>
        <p:spPr>
          <a:xfrm flipH="1">
            <a:off x="6180083" y="3710152"/>
            <a:ext cx="4042541" cy="195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B6B069-F8E3-AB79-A68E-4C5BCEEE5023}"/>
              </a:ext>
            </a:extLst>
          </p:cNvPr>
          <p:cNvSpPr txBox="1"/>
          <p:nvPr/>
        </p:nvSpPr>
        <p:spPr>
          <a:xfrm>
            <a:off x="10222624" y="3486432"/>
            <a:ext cx="14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6271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EA7D52-8B3E-2CD4-CC52-2E851CD9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r>
              <a:rPr lang="en-DK" dirty="0"/>
              <a:t>Content: </a:t>
            </a:r>
            <a:r>
              <a:rPr lang="en-GB" dirty="0">
                <a:hlinkClick r:id="rId2"/>
              </a:rPr>
              <a:t>github.com/Mads-PeterVC/imlms/</a:t>
            </a:r>
            <a:endParaRPr lang="en-DK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57FFE2-DD00-3C35-A89A-4E8A594D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90" y="1797269"/>
            <a:ext cx="7772400" cy="43796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3C888-20ED-62D8-C8D2-F0A9EB9A6D5A}"/>
              </a:ext>
            </a:extLst>
          </p:cNvPr>
          <p:cNvCxnSpPr>
            <a:cxnSpLocks/>
          </p:cNvCxnSpPr>
          <p:nvPr/>
        </p:nvCxnSpPr>
        <p:spPr>
          <a:xfrm flipH="1">
            <a:off x="6879102" y="3710152"/>
            <a:ext cx="3343522" cy="65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B3471F-6ADB-F72E-E9D0-BCC44ECF6D12}"/>
              </a:ext>
            </a:extLst>
          </p:cNvPr>
          <p:cNvSpPr txBox="1"/>
          <p:nvPr/>
        </p:nvSpPr>
        <p:spPr>
          <a:xfrm>
            <a:off x="10222624" y="3525486"/>
            <a:ext cx="14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11018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AD5E3-A06D-5DE2-6E30-27E9328E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FCC7D1-007B-0EC2-5EF8-6702A551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r>
              <a:rPr lang="en-DK" dirty="0"/>
              <a:t>Content: </a:t>
            </a:r>
            <a:r>
              <a:rPr lang="en-GB" dirty="0">
                <a:hlinkClick r:id="rId2"/>
              </a:rPr>
              <a:t>github.com/Mads-PeterVC/imlms/</a:t>
            </a:r>
            <a:endParaRPr lang="en-DK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223513-BCB3-F58D-C7F5-BFBC3D15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8" y="1690688"/>
            <a:ext cx="9165020" cy="48320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AFCC91-7A21-770D-A7CD-14F774989FD6}"/>
              </a:ext>
            </a:extLst>
          </p:cNvPr>
          <p:cNvCxnSpPr>
            <a:cxnSpLocks/>
          </p:cNvCxnSpPr>
          <p:nvPr/>
        </p:nvCxnSpPr>
        <p:spPr>
          <a:xfrm flipH="1" flipV="1">
            <a:off x="10110951" y="1923393"/>
            <a:ext cx="399393" cy="73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A7851-1F36-AA36-1664-56C1EFA03993}"/>
              </a:ext>
            </a:extLst>
          </p:cNvPr>
          <p:cNvSpPr txBox="1"/>
          <p:nvPr/>
        </p:nvSpPr>
        <p:spPr>
          <a:xfrm>
            <a:off x="10541876" y="1812299"/>
            <a:ext cx="142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Sign in to be able to continue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640F6D-1FBB-6638-62A8-EAFB50EA6432}"/>
              </a:ext>
            </a:extLst>
          </p:cNvPr>
          <p:cNvSpPr txBox="1"/>
          <p:nvPr/>
        </p:nvSpPr>
        <p:spPr>
          <a:xfrm>
            <a:off x="5901559" y="2596055"/>
            <a:ext cx="30164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DK" dirty="0"/>
              <a:t>Once signed in you can run a cell. [ctrl-enter] or click the arrow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EFDC9F-FFB9-9198-A846-23499AA4CFB6}"/>
              </a:ext>
            </a:extLst>
          </p:cNvPr>
          <p:cNvCxnSpPr>
            <a:cxnSpLocks/>
          </p:cNvCxnSpPr>
          <p:nvPr/>
        </p:nvCxnSpPr>
        <p:spPr>
          <a:xfrm flipH="1" flipV="1">
            <a:off x="1881352" y="2596055"/>
            <a:ext cx="4004441" cy="175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6798D9-E106-04DF-678F-3BF675ACC333}"/>
              </a:ext>
            </a:extLst>
          </p:cNvPr>
          <p:cNvCxnSpPr>
            <a:cxnSpLocks/>
          </p:cNvCxnSpPr>
          <p:nvPr/>
        </p:nvCxnSpPr>
        <p:spPr>
          <a:xfrm flipH="1">
            <a:off x="1681656" y="3016251"/>
            <a:ext cx="4219903" cy="50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6768E-8D27-DF04-8210-B95FAC65F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816642-7D65-D2C6-5D5D-51F3A52B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r>
              <a:rPr lang="en-DK" dirty="0"/>
              <a:t>Content: </a:t>
            </a:r>
            <a:r>
              <a:rPr lang="en-GB" dirty="0">
                <a:hlinkClick r:id="rId2"/>
              </a:rPr>
              <a:t>github.com/Mads-PeterVC/imlms/</a:t>
            </a:r>
            <a:endParaRPr lang="en-DK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AAE685-FA88-88C7-8E29-0E8CFDAE1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76" y="1819883"/>
            <a:ext cx="9055070" cy="4444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0540B-FCCD-9F97-053D-2AE455E53080}"/>
              </a:ext>
            </a:extLst>
          </p:cNvPr>
          <p:cNvSpPr txBox="1"/>
          <p:nvPr/>
        </p:nvSpPr>
        <p:spPr>
          <a:xfrm>
            <a:off x="10226566" y="2186152"/>
            <a:ext cx="1671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Some of the cells will provide examples without requiring you to write any code.</a:t>
            </a:r>
          </a:p>
        </p:txBody>
      </p:sp>
    </p:spTree>
    <p:extLst>
      <p:ext uri="{BB962C8B-B14F-4D97-AF65-F5344CB8AC3E}">
        <p14:creationId xmlns:p14="http://schemas.microsoft.com/office/powerpoint/2010/main" val="359829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374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Introduction to Machine Learning for Materials Science</vt:lpstr>
      <vt:lpstr>Materials Science</vt:lpstr>
      <vt:lpstr>Machine Learning</vt:lpstr>
      <vt:lpstr>Workshop structure</vt:lpstr>
      <vt:lpstr>Experimental</vt:lpstr>
      <vt:lpstr>Content: github.com/Mads-PeterVC/imlms/</vt:lpstr>
      <vt:lpstr>Content: github.com/Mads-PeterVC/imlms/</vt:lpstr>
      <vt:lpstr>Content: github.com/Mads-PeterVC/imlms/</vt:lpstr>
      <vt:lpstr>Content: github.com/Mads-PeterVC/imlms/</vt:lpstr>
      <vt:lpstr>Content: github.com/Mads-PeterVC/imlms/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2</cp:revision>
  <dcterms:created xsi:type="dcterms:W3CDTF">2025-01-20T16:07:58Z</dcterms:created>
  <dcterms:modified xsi:type="dcterms:W3CDTF">2025-01-20T21:00:26Z</dcterms:modified>
</cp:coreProperties>
</file>