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7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9B8C-60EF-A59F-1910-DE772E0C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CEBB9-1324-EBD9-70E4-C5F7B069E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9970-E484-0843-9F58-A6CD1E89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7FAB-AC9F-FC46-AAFF-F1B93A1C884F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03F72-1D7B-F24D-C1D0-DBAC8772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001D2-98EB-6588-7359-7C0DC210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1630-7643-AD44-A6F3-FDDD7D1629A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47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59D8-1A16-C9E2-DBF7-87CE1C33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A74BD-E8CD-A6A0-E335-09C8998A4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CAFA9-7D4C-D820-953C-AABFAB94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7FAB-AC9F-FC46-AAFF-F1B93A1C884F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FF958-20F4-0106-68F9-87772E72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816AA-0A81-EFBA-DD86-DEAC41DE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1630-7643-AD44-A6F3-FDDD7D1629A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8438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AF3C8-99CA-486E-A33A-C9EE66C82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FF150-8A78-9ECA-00AA-24C9C32AB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F7460-0B3E-4DDB-A6EF-85F66A88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7FAB-AC9F-FC46-AAFF-F1B93A1C884F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E63AD-DB0D-7916-16CD-F5B7F4E0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D0A9C-A84E-6C28-6497-47E3BBA7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1630-7643-AD44-A6F3-FDDD7D1629A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2527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07FB-C078-97BA-D9D2-B4A43AF0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4B64-6C0D-0850-7655-DECED5998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5D4EF-0A4F-3880-7F4B-4106D7A83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7FAB-AC9F-FC46-AAFF-F1B93A1C884F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3B359-3B6D-5C5E-C9DE-07C88DB5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ED73C-47FB-72F3-E9C2-DCEB4AFB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1630-7643-AD44-A6F3-FDDD7D1629A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6385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99C3-FFEE-58A8-7EE5-EA6AC25B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12EB9-E8EC-89B3-721F-60D9A52C2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596D8-8A47-BD34-9775-A5697646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7FAB-AC9F-FC46-AAFF-F1B93A1C884F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71CD-F78B-A940-26A6-6544E6AA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E0B6B-64F3-387D-87E5-EC09006D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1630-7643-AD44-A6F3-FDDD7D1629A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3056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EFE2-00BC-3A22-CC47-65EF16D0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9E1F-A136-93AA-EABB-759879444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10C63-5A3A-BEF1-2509-5A98FC5B9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88857-914D-A35B-E9C5-6A7B82B2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7FAB-AC9F-FC46-AAFF-F1B93A1C884F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33CE7-7317-6C4E-13A6-3A897132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E2D67-773A-3AFE-5C6A-974BC864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1630-7643-AD44-A6F3-FDDD7D1629A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037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3FE8-8EA4-3D25-FEA8-479AAB96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CF7AA-2CF7-2C45-E3B3-5C116FFE5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5F2AE-BE50-C408-85C5-95B55AE3F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AD938-70B8-B097-8D6A-6449086BA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3D2F48-C4D3-AC5A-4ECB-3F7FADFA1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DDAE3C-9C7E-8F4C-3086-C3A04E8F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7FAB-AC9F-FC46-AAFF-F1B93A1C884F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DB9FC-107D-57B8-FD8C-7BFA6180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D1A07-88AC-6346-35E3-661F2FCE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1630-7643-AD44-A6F3-FDDD7D1629A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280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C971-CAE6-5BBA-C3AF-11E3269A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6768E-2E54-30DE-C3A0-DB409C02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7FAB-AC9F-FC46-AAFF-F1B93A1C884F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F687B-8889-2BC9-7F67-0D933970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16F04-3B8F-CEB5-A00A-37E57E9E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1630-7643-AD44-A6F3-FDDD7D1629A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7169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3DBD6-FBCC-D7A3-4C6B-3C5BB7EA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7FAB-AC9F-FC46-AAFF-F1B93A1C884F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D74BE-983E-EF93-6917-B040524D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718BE-AE56-69FC-E679-7F6EBDD7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1630-7643-AD44-A6F3-FDDD7D1629A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9924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096B-796C-6362-6C6B-709866FF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89836-9573-2335-D9CA-56174351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D7913-0441-4074-4B25-625281691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C9B76-E79C-2663-CE1C-D4D95F0A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7FAB-AC9F-FC46-AAFF-F1B93A1C884F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52D8D-7AEF-67D2-0A24-BCDE0B59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6600B-56F3-3911-3BBD-055D3D0F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1630-7643-AD44-A6F3-FDDD7D1629A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863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9C60-806A-C981-D29F-6E60187B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1C7C8-AAF5-F095-9465-8F6A60A67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FB364-01AA-EEB3-0552-0A1B6EF8D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6C260-58DD-FFD0-B303-BE4111E9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7FAB-AC9F-FC46-AAFF-F1B93A1C884F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AB7CD-2672-7AE6-50F1-FC6512C3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EEEE1-1ADC-839A-236A-A0F26149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1630-7643-AD44-A6F3-FDDD7D1629A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24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7262A-938B-F10F-4727-BAC371F4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9DDD3-E03C-9333-50E2-B87BC8C74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452B2-82E6-8EB6-8871-877B85683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347FAB-AC9F-FC46-AAFF-F1B93A1C884F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9845-4C2F-9E9E-D88A-13B92EB98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6AF57-A3F6-02B5-C251-437234006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BA1630-7643-AD44-A6F3-FDDD7D1629A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7260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sv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sv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sv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5.sv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9.sv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7138-110F-6407-74C0-E4D428C914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Lesson 5: Descriptors of Atomic Systems</a:t>
            </a:r>
          </a:p>
        </p:txBody>
      </p:sp>
    </p:spTree>
    <p:extLst>
      <p:ext uri="{BB962C8B-B14F-4D97-AF65-F5344CB8AC3E}">
        <p14:creationId xmlns:p14="http://schemas.microsoft.com/office/powerpoint/2010/main" val="3478928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47CD-E869-20B8-0BA2-83D21CD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Similarity Matrix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AB64B0-6C30-0F18-0833-9D506D394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122602"/>
              </p:ext>
            </p:extLst>
          </p:nvPr>
        </p:nvGraphicFramePr>
        <p:xfrm>
          <a:off x="4396827" y="2312714"/>
          <a:ext cx="36036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720">
                  <a:extLst>
                    <a:ext uri="{9D8B030D-6E8A-4147-A177-3AD203B41FA5}">
                      <a16:colId xmlns:a16="http://schemas.microsoft.com/office/drawing/2014/main" val="3923684111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3654507933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1099659229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1893269899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128850218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DK" sz="800" dirty="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019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0671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53488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76713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 dirty="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 dirty="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0084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CADCE9-3FFC-C8B6-A419-AD9FC2F2A14D}"/>
              </a:ext>
            </a:extLst>
          </p:cNvPr>
          <p:cNvSpPr txBox="1"/>
          <p:nvPr/>
        </p:nvSpPr>
        <p:spPr>
          <a:xfrm>
            <a:off x="3626067" y="2469932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57E19-FFF3-BAD8-C142-9D588AF3CFB1}"/>
              </a:ext>
            </a:extLst>
          </p:cNvPr>
          <p:cNvSpPr txBox="1"/>
          <p:nvPr/>
        </p:nvSpPr>
        <p:spPr>
          <a:xfrm>
            <a:off x="2967420" y="3276624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Rotated cat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C3EEA-C059-5403-AE87-BF25D909438A}"/>
              </a:ext>
            </a:extLst>
          </p:cNvPr>
          <p:cNvSpPr txBox="1"/>
          <p:nvPr/>
        </p:nvSpPr>
        <p:spPr>
          <a:xfrm>
            <a:off x="2741449" y="3928048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Translated cat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8AFF0-43DF-984E-18EF-4CF55E8A5CA1}"/>
              </a:ext>
            </a:extLst>
          </p:cNvPr>
          <p:cNvSpPr txBox="1"/>
          <p:nvPr/>
        </p:nvSpPr>
        <p:spPr>
          <a:xfrm>
            <a:off x="3464909" y="4707292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Dog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BC60DC-AC3D-103C-907D-A7260C883A85}"/>
              </a:ext>
            </a:extLst>
          </p:cNvPr>
          <p:cNvSpPr txBox="1"/>
          <p:nvPr/>
        </p:nvSpPr>
        <p:spPr>
          <a:xfrm>
            <a:off x="2517227" y="5442935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Translated dog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C92599-5022-F3C2-895D-FEFA19E779C0}"/>
              </a:ext>
            </a:extLst>
          </p:cNvPr>
          <p:cNvSpPr txBox="1"/>
          <p:nvPr/>
        </p:nvSpPr>
        <p:spPr>
          <a:xfrm>
            <a:off x="4503680" y="1864773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BE0148-F53A-6608-56E0-5A087CBCE690}"/>
              </a:ext>
            </a:extLst>
          </p:cNvPr>
          <p:cNvSpPr txBox="1"/>
          <p:nvPr/>
        </p:nvSpPr>
        <p:spPr>
          <a:xfrm rot="5400000">
            <a:off x="4094509" y="2159206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Rotated cat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9F0F5-3D11-469B-D304-1F02D1BF5EB4}"/>
              </a:ext>
            </a:extLst>
          </p:cNvPr>
          <p:cNvSpPr txBox="1"/>
          <p:nvPr/>
        </p:nvSpPr>
        <p:spPr>
          <a:xfrm rot="5400000">
            <a:off x="4785267" y="1931717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Translated cat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568572-9F8F-84B8-BD07-6628F29459D8}"/>
              </a:ext>
            </a:extLst>
          </p:cNvPr>
          <p:cNvSpPr txBox="1"/>
          <p:nvPr/>
        </p:nvSpPr>
        <p:spPr>
          <a:xfrm rot="5400000">
            <a:off x="5494444" y="2769748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Dog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517410-B501-F96A-0EC2-2C000B695EEA}"/>
              </a:ext>
            </a:extLst>
          </p:cNvPr>
          <p:cNvSpPr txBox="1"/>
          <p:nvPr/>
        </p:nvSpPr>
        <p:spPr>
          <a:xfrm rot="5400000">
            <a:off x="6236870" y="1804483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Translated dog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C328E1-5AF1-EA4B-442D-8BA03844D2FF}"/>
                  </a:ext>
                </a:extLst>
              </p:cNvPr>
              <p:cNvSpPr txBox="1"/>
              <p:nvPr/>
            </p:nvSpPr>
            <p:spPr>
              <a:xfrm>
                <a:off x="8370473" y="3429570"/>
                <a:ext cx="3678315" cy="127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a-DK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32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a-DK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DK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C328E1-5AF1-EA4B-442D-8BA03844D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473" y="3429570"/>
                <a:ext cx="3678315" cy="1277722"/>
              </a:xfrm>
              <a:prstGeom prst="rect">
                <a:avLst/>
              </a:prstGeom>
              <a:blipFill>
                <a:blip r:embed="rId2"/>
                <a:stretch>
                  <a:fillRect l="-1034" r="-2069" b="-990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61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D096F-BA63-29AA-1B33-844D8D152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AE86-5B68-0F37-C4DF-6B962B2F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Similarity Matrix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E8E8EB-ADE2-F977-4172-F2727C61AF70}"/>
              </a:ext>
            </a:extLst>
          </p:cNvPr>
          <p:cNvGraphicFramePr>
            <a:graphicFrameLocks noGrp="1"/>
          </p:cNvGraphicFramePr>
          <p:nvPr/>
        </p:nvGraphicFramePr>
        <p:xfrm>
          <a:off x="4396827" y="2312714"/>
          <a:ext cx="36036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720">
                  <a:extLst>
                    <a:ext uri="{9D8B030D-6E8A-4147-A177-3AD203B41FA5}">
                      <a16:colId xmlns:a16="http://schemas.microsoft.com/office/drawing/2014/main" val="3923684111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3654507933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1099659229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1893269899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128850218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DK" sz="800" dirty="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019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0671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53488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76713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 dirty="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 dirty="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0084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59036A-E451-0818-354B-A267F0B8A8E5}"/>
              </a:ext>
            </a:extLst>
          </p:cNvPr>
          <p:cNvSpPr txBox="1"/>
          <p:nvPr/>
        </p:nvSpPr>
        <p:spPr>
          <a:xfrm>
            <a:off x="3626067" y="2469932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85658-1888-56C5-B406-D367B8AAB3AF}"/>
              </a:ext>
            </a:extLst>
          </p:cNvPr>
          <p:cNvSpPr txBox="1"/>
          <p:nvPr/>
        </p:nvSpPr>
        <p:spPr>
          <a:xfrm>
            <a:off x="2967420" y="3276624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Rotated cat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D400E-4397-2AFD-194D-4B036F9260B7}"/>
              </a:ext>
            </a:extLst>
          </p:cNvPr>
          <p:cNvSpPr txBox="1"/>
          <p:nvPr/>
        </p:nvSpPr>
        <p:spPr>
          <a:xfrm>
            <a:off x="2741449" y="3928048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Translated cat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C50BB-C379-225F-FE78-6146E31EE731}"/>
              </a:ext>
            </a:extLst>
          </p:cNvPr>
          <p:cNvSpPr txBox="1"/>
          <p:nvPr/>
        </p:nvSpPr>
        <p:spPr>
          <a:xfrm>
            <a:off x="3464909" y="4707292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Dog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F1728A-3054-6880-D758-90717B7F6245}"/>
              </a:ext>
            </a:extLst>
          </p:cNvPr>
          <p:cNvSpPr txBox="1"/>
          <p:nvPr/>
        </p:nvSpPr>
        <p:spPr>
          <a:xfrm>
            <a:off x="2517227" y="5442935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Translated dog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0EA702-8F2E-7452-923A-788329CD3EF8}"/>
              </a:ext>
            </a:extLst>
          </p:cNvPr>
          <p:cNvSpPr txBox="1"/>
          <p:nvPr/>
        </p:nvSpPr>
        <p:spPr>
          <a:xfrm>
            <a:off x="4503680" y="1864773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E5F9C1-87AD-129B-C333-0C9827A71B80}"/>
              </a:ext>
            </a:extLst>
          </p:cNvPr>
          <p:cNvSpPr txBox="1"/>
          <p:nvPr/>
        </p:nvSpPr>
        <p:spPr>
          <a:xfrm rot="5400000">
            <a:off x="4094509" y="2159206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Rotated cat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7DAC8-42A9-FF4E-1A91-7BF31CB0CDBB}"/>
              </a:ext>
            </a:extLst>
          </p:cNvPr>
          <p:cNvSpPr txBox="1"/>
          <p:nvPr/>
        </p:nvSpPr>
        <p:spPr>
          <a:xfrm rot="5400000">
            <a:off x="4785267" y="1931717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Translated cat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B7D627-36DF-85D3-EFA7-43A0E793EDE4}"/>
              </a:ext>
            </a:extLst>
          </p:cNvPr>
          <p:cNvSpPr txBox="1"/>
          <p:nvPr/>
        </p:nvSpPr>
        <p:spPr>
          <a:xfrm rot="5400000">
            <a:off x="5494444" y="2769748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Dog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9A5F09-14DF-6F0D-8127-B6F0B83CDBD2}"/>
              </a:ext>
            </a:extLst>
          </p:cNvPr>
          <p:cNvSpPr txBox="1"/>
          <p:nvPr/>
        </p:nvSpPr>
        <p:spPr>
          <a:xfrm rot="5400000">
            <a:off x="6236870" y="1804483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Translated dog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EE36AA-C24D-41E0-7084-FFB0F2D1889B}"/>
                  </a:ext>
                </a:extLst>
              </p:cNvPr>
              <p:cNvSpPr txBox="1"/>
              <p:nvPr/>
            </p:nvSpPr>
            <p:spPr>
              <a:xfrm>
                <a:off x="8370473" y="3429570"/>
                <a:ext cx="3678315" cy="127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a-DK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32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a-DK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DK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EE36AA-C24D-41E0-7084-FFB0F2D18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473" y="3429570"/>
                <a:ext cx="3678315" cy="1277722"/>
              </a:xfrm>
              <a:prstGeom prst="rect">
                <a:avLst/>
              </a:prstGeom>
              <a:blipFill>
                <a:blip r:embed="rId2"/>
                <a:stretch>
                  <a:fillRect l="-1034" r="-2069" b="-990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E16EFC4-205F-B4A0-13DA-D1288AE4F234}"/>
              </a:ext>
            </a:extLst>
          </p:cNvPr>
          <p:cNvSpPr/>
          <p:nvPr/>
        </p:nvSpPr>
        <p:spPr>
          <a:xfrm>
            <a:off x="4396827" y="2312714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B97ED-0638-F98B-AC48-B34ED3515044}"/>
              </a:ext>
            </a:extLst>
          </p:cNvPr>
          <p:cNvSpPr/>
          <p:nvPr/>
        </p:nvSpPr>
        <p:spPr>
          <a:xfrm>
            <a:off x="6554949" y="4483450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3B37CD-B88E-7A9C-A220-3082C4AEEC1A}"/>
              </a:ext>
            </a:extLst>
          </p:cNvPr>
          <p:cNvSpPr/>
          <p:nvPr/>
        </p:nvSpPr>
        <p:spPr>
          <a:xfrm>
            <a:off x="5104522" y="3031587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9027F3-A1EC-6A33-4C53-522E9FD08F4A}"/>
              </a:ext>
            </a:extLst>
          </p:cNvPr>
          <p:cNvSpPr/>
          <p:nvPr/>
        </p:nvSpPr>
        <p:spPr>
          <a:xfrm>
            <a:off x="5833238" y="3757941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62FF16-20D2-8B9F-E3C4-395B64019C1C}"/>
              </a:ext>
            </a:extLst>
          </p:cNvPr>
          <p:cNvSpPr/>
          <p:nvPr/>
        </p:nvSpPr>
        <p:spPr>
          <a:xfrm>
            <a:off x="7284400" y="5197715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783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4CD38-94A0-EC93-9FEB-288748421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E383-CCBF-E715-F4AC-73BA2341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Similarity Matrix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B1C51D-ACD1-2C6E-A75D-9A703F53D0FF}"/>
              </a:ext>
            </a:extLst>
          </p:cNvPr>
          <p:cNvGraphicFramePr>
            <a:graphicFrameLocks noGrp="1"/>
          </p:cNvGraphicFramePr>
          <p:nvPr/>
        </p:nvGraphicFramePr>
        <p:xfrm>
          <a:off x="4396827" y="2312714"/>
          <a:ext cx="36036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720">
                  <a:extLst>
                    <a:ext uri="{9D8B030D-6E8A-4147-A177-3AD203B41FA5}">
                      <a16:colId xmlns:a16="http://schemas.microsoft.com/office/drawing/2014/main" val="3923684111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3654507933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1099659229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1893269899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128850218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DK" sz="800" dirty="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019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0671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53488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76713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 dirty="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 dirty="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0084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B211AF-BE2C-5753-D073-7EB930CF374A}"/>
              </a:ext>
            </a:extLst>
          </p:cNvPr>
          <p:cNvSpPr txBox="1"/>
          <p:nvPr/>
        </p:nvSpPr>
        <p:spPr>
          <a:xfrm>
            <a:off x="3626067" y="2469932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54779-D388-3B23-D27F-008CEE389B7B}"/>
              </a:ext>
            </a:extLst>
          </p:cNvPr>
          <p:cNvSpPr txBox="1"/>
          <p:nvPr/>
        </p:nvSpPr>
        <p:spPr>
          <a:xfrm>
            <a:off x="2967420" y="3276624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Rotated cat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D6B7C-1AC3-E322-7320-BA01372B0F9F}"/>
              </a:ext>
            </a:extLst>
          </p:cNvPr>
          <p:cNvSpPr txBox="1"/>
          <p:nvPr/>
        </p:nvSpPr>
        <p:spPr>
          <a:xfrm>
            <a:off x="2741449" y="3928048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Translated cat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CF55C-803D-E74D-6FF9-1FD30C9D4414}"/>
              </a:ext>
            </a:extLst>
          </p:cNvPr>
          <p:cNvSpPr txBox="1"/>
          <p:nvPr/>
        </p:nvSpPr>
        <p:spPr>
          <a:xfrm>
            <a:off x="3464909" y="4707292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Dog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ACB3E-B6B8-4ADD-FDC9-0F793A4E14EE}"/>
              </a:ext>
            </a:extLst>
          </p:cNvPr>
          <p:cNvSpPr txBox="1"/>
          <p:nvPr/>
        </p:nvSpPr>
        <p:spPr>
          <a:xfrm>
            <a:off x="2517227" y="5442935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Translated dog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0CD6B6-9777-5B53-7A14-E2DB8DAAB403}"/>
              </a:ext>
            </a:extLst>
          </p:cNvPr>
          <p:cNvSpPr txBox="1"/>
          <p:nvPr/>
        </p:nvSpPr>
        <p:spPr>
          <a:xfrm>
            <a:off x="4503680" y="1864773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E8ED2B-A2A9-49C5-114D-A977D9138C4D}"/>
              </a:ext>
            </a:extLst>
          </p:cNvPr>
          <p:cNvSpPr txBox="1"/>
          <p:nvPr/>
        </p:nvSpPr>
        <p:spPr>
          <a:xfrm rot="5400000">
            <a:off x="4094509" y="2159206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Rotated cat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C4636A-2492-3E31-6E46-11489B99BD65}"/>
              </a:ext>
            </a:extLst>
          </p:cNvPr>
          <p:cNvSpPr txBox="1"/>
          <p:nvPr/>
        </p:nvSpPr>
        <p:spPr>
          <a:xfrm rot="5400000">
            <a:off x="4785267" y="1931717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Translated cat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7E552A-7DE0-66AF-F517-8724F045E7DC}"/>
              </a:ext>
            </a:extLst>
          </p:cNvPr>
          <p:cNvSpPr txBox="1"/>
          <p:nvPr/>
        </p:nvSpPr>
        <p:spPr>
          <a:xfrm rot="5400000">
            <a:off x="5494444" y="2769748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Dog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04A8A8-2506-017E-6C8A-8AE2CB4D7885}"/>
              </a:ext>
            </a:extLst>
          </p:cNvPr>
          <p:cNvSpPr txBox="1"/>
          <p:nvPr/>
        </p:nvSpPr>
        <p:spPr>
          <a:xfrm rot="5400000">
            <a:off x="6236870" y="1804483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Translated dog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B7D0C8-DB44-5CCF-3A09-E668A5D633B1}"/>
                  </a:ext>
                </a:extLst>
              </p:cNvPr>
              <p:cNvSpPr txBox="1"/>
              <p:nvPr/>
            </p:nvSpPr>
            <p:spPr>
              <a:xfrm>
                <a:off x="8370473" y="3429570"/>
                <a:ext cx="3678315" cy="127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a-DK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32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a-DK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DK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B7D0C8-DB44-5CCF-3A09-E668A5D63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473" y="3429570"/>
                <a:ext cx="3678315" cy="1277722"/>
              </a:xfrm>
              <a:prstGeom prst="rect">
                <a:avLst/>
              </a:prstGeom>
              <a:blipFill>
                <a:blip r:embed="rId2"/>
                <a:stretch>
                  <a:fillRect l="-1034" r="-2069" b="-990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FA41EAF-9285-5DA5-3810-FD29E8D813BC}"/>
              </a:ext>
            </a:extLst>
          </p:cNvPr>
          <p:cNvSpPr/>
          <p:nvPr/>
        </p:nvSpPr>
        <p:spPr>
          <a:xfrm>
            <a:off x="4396827" y="2312714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505420-933D-6847-25D4-46492B9160F1}"/>
              </a:ext>
            </a:extLst>
          </p:cNvPr>
          <p:cNvSpPr/>
          <p:nvPr/>
        </p:nvSpPr>
        <p:spPr>
          <a:xfrm>
            <a:off x="6554949" y="4483450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E326CE-3DD2-7056-F6E9-D0876DE0B564}"/>
              </a:ext>
            </a:extLst>
          </p:cNvPr>
          <p:cNvSpPr/>
          <p:nvPr/>
        </p:nvSpPr>
        <p:spPr>
          <a:xfrm>
            <a:off x="4393319" y="4481975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3A97B7-F2CF-31BC-6F46-6AF1D02371B3}"/>
              </a:ext>
            </a:extLst>
          </p:cNvPr>
          <p:cNvSpPr/>
          <p:nvPr/>
        </p:nvSpPr>
        <p:spPr>
          <a:xfrm>
            <a:off x="6552332" y="2322091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A21D60-4F13-DF2C-94FB-435A52299566}"/>
              </a:ext>
            </a:extLst>
          </p:cNvPr>
          <p:cNvSpPr/>
          <p:nvPr/>
        </p:nvSpPr>
        <p:spPr>
          <a:xfrm>
            <a:off x="5104522" y="3031587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3D7BA2-5300-66CB-2404-D063C8D45330}"/>
              </a:ext>
            </a:extLst>
          </p:cNvPr>
          <p:cNvSpPr/>
          <p:nvPr/>
        </p:nvSpPr>
        <p:spPr>
          <a:xfrm>
            <a:off x="5833238" y="3757941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78FD7E-148B-91D6-A71C-972C1CE422A5}"/>
              </a:ext>
            </a:extLst>
          </p:cNvPr>
          <p:cNvSpPr/>
          <p:nvPr/>
        </p:nvSpPr>
        <p:spPr>
          <a:xfrm>
            <a:off x="7284400" y="5197715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3698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2F17D-1F9D-BA0D-59E0-6B436B907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A973-7593-8280-043A-DAF0614E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Similarity Matrix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A6845E-00F6-71F0-93B7-E84D48B0187C}"/>
              </a:ext>
            </a:extLst>
          </p:cNvPr>
          <p:cNvGraphicFramePr>
            <a:graphicFrameLocks noGrp="1"/>
          </p:cNvGraphicFramePr>
          <p:nvPr/>
        </p:nvGraphicFramePr>
        <p:xfrm>
          <a:off x="4396827" y="2312714"/>
          <a:ext cx="36036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720">
                  <a:extLst>
                    <a:ext uri="{9D8B030D-6E8A-4147-A177-3AD203B41FA5}">
                      <a16:colId xmlns:a16="http://schemas.microsoft.com/office/drawing/2014/main" val="3923684111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3654507933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1099659229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1893269899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128850218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DK" sz="800" dirty="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019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0671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53488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76713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 dirty="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 dirty="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0084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968CE8-D660-D680-4CE3-59A2EB746D85}"/>
              </a:ext>
            </a:extLst>
          </p:cNvPr>
          <p:cNvSpPr txBox="1"/>
          <p:nvPr/>
        </p:nvSpPr>
        <p:spPr>
          <a:xfrm>
            <a:off x="3626067" y="2469932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DE212C-C3FE-CBC7-030D-6A1F59FBF800}"/>
              </a:ext>
            </a:extLst>
          </p:cNvPr>
          <p:cNvSpPr txBox="1"/>
          <p:nvPr/>
        </p:nvSpPr>
        <p:spPr>
          <a:xfrm>
            <a:off x="2967420" y="3276624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Rotated cat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49A42-745F-572F-3D43-4E7E5AA3BF9F}"/>
              </a:ext>
            </a:extLst>
          </p:cNvPr>
          <p:cNvSpPr txBox="1"/>
          <p:nvPr/>
        </p:nvSpPr>
        <p:spPr>
          <a:xfrm>
            <a:off x="2741449" y="3928048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Translated cat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B341AB-F530-6644-9F67-4CF6C73323E4}"/>
              </a:ext>
            </a:extLst>
          </p:cNvPr>
          <p:cNvSpPr txBox="1"/>
          <p:nvPr/>
        </p:nvSpPr>
        <p:spPr>
          <a:xfrm>
            <a:off x="3464909" y="4707292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Dog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4A9D9-4C54-0236-C15A-20B4A30C74C3}"/>
              </a:ext>
            </a:extLst>
          </p:cNvPr>
          <p:cNvSpPr txBox="1"/>
          <p:nvPr/>
        </p:nvSpPr>
        <p:spPr>
          <a:xfrm>
            <a:off x="2517227" y="5442935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Translated dog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45DE51-A1E9-D21E-413F-7249C97A4EA7}"/>
              </a:ext>
            </a:extLst>
          </p:cNvPr>
          <p:cNvSpPr txBox="1"/>
          <p:nvPr/>
        </p:nvSpPr>
        <p:spPr>
          <a:xfrm>
            <a:off x="4503680" y="1864773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7383A-D470-F46C-8F68-EA029529DF77}"/>
              </a:ext>
            </a:extLst>
          </p:cNvPr>
          <p:cNvSpPr txBox="1"/>
          <p:nvPr/>
        </p:nvSpPr>
        <p:spPr>
          <a:xfrm rot="5400000">
            <a:off x="4094509" y="2159206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Rotated cat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40FA41-D2D1-F0A2-3989-AC1E68D3AFE9}"/>
              </a:ext>
            </a:extLst>
          </p:cNvPr>
          <p:cNvSpPr txBox="1"/>
          <p:nvPr/>
        </p:nvSpPr>
        <p:spPr>
          <a:xfrm rot="5400000">
            <a:off x="4785267" y="1931717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Translated cat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FF82A-1CEA-8E4B-4A00-4ADBE8AA0B58}"/>
              </a:ext>
            </a:extLst>
          </p:cNvPr>
          <p:cNvSpPr txBox="1"/>
          <p:nvPr/>
        </p:nvSpPr>
        <p:spPr>
          <a:xfrm rot="5400000">
            <a:off x="5494444" y="2769748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Dog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37B94B-92DA-F6B2-147B-431ACA9C0DB5}"/>
              </a:ext>
            </a:extLst>
          </p:cNvPr>
          <p:cNvSpPr txBox="1"/>
          <p:nvPr/>
        </p:nvSpPr>
        <p:spPr>
          <a:xfrm rot="5400000">
            <a:off x="6236870" y="1804483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Translated dog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6FC901-6D8E-970E-1F83-C91C85FBBF25}"/>
                  </a:ext>
                </a:extLst>
              </p:cNvPr>
              <p:cNvSpPr txBox="1"/>
              <p:nvPr/>
            </p:nvSpPr>
            <p:spPr>
              <a:xfrm>
                <a:off x="8370473" y="3429570"/>
                <a:ext cx="3678315" cy="127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a-DK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32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a-DK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DK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56FC901-6D8E-970E-1F83-C91C85FBB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473" y="3429570"/>
                <a:ext cx="3678315" cy="1277722"/>
              </a:xfrm>
              <a:prstGeom prst="rect">
                <a:avLst/>
              </a:prstGeom>
              <a:blipFill>
                <a:blip r:embed="rId2"/>
                <a:stretch>
                  <a:fillRect l="-1034" r="-2069" b="-990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EF082B0-9D94-DC93-1F2D-74635CF2AD6E}"/>
              </a:ext>
            </a:extLst>
          </p:cNvPr>
          <p:cNvSpPr/>
          <p:nvPr/>
        </p:nvSpPr>
        <p:spPr>
          <a:xfrm>
            <a:off x="4396827" y="2312714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3B00A6-211C-9698-FDE1-4FB147B938D3}"/>
              </a:ext>
            </a:extLst>
          </p:cNvPr>
          <p:cNvSpPr/>
          <p:nvPr/>
        </p:nvSpPr>
        <p:spPr>
          <a:xfrm>
            <a:off x="6554949" y="4483450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E0EE48-F9FC-0CA7-0DB9-DC90BF3F924B}"/>
              </a:ext>
            </a:extLst>
          </p:cNvPr>
          <p:cNvSpPr/>
          <p:nvPr/>
        </p:nvSpPr>
        <p:spPr>
          <a:xfrm>
            <a:off x="4393319" y="4481975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703018-7FBE-677C-2156-54EAEA1495BF}"/>
              </a:ext>
            </a:extLst>
          </p:cNvPr>
          <p:cNvSpPr/>
          <p:nvPr/>
        </p:nvSpPr>
        <p:spPr>
          <a:xfrm>
            <a:off x="6552332" y="2322091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61A831-DCD8-A0C6-E0DD-A64BC8EF19EF}"/>
              </a:ext>
            </a:extLst>
          </p:cNvPr>
          <p:cNvSpPr/>
          <p:nvPr/>
        </p:nvSpPr>
        <p:spPr>
          <a:xfrm>
            <a:off x="5104522" y="3031587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CF39DF-F3AC-5A7A-A919-37F43E148795}"/>
              </a:ext>
            </a:extLst>
          </p:cNvPr>
          <p:cNvSpPr/>
          <p:nvPr/>
        </p:nvSpPr>
        <p:spPr>
          <a:xfrm>
            <a:off x="5833238" y="3757941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03F77B-72E6-45A3-D29C-4251611DC7EF}"/>
              </a:ext>
            </a:extLst>
          </p:cNvPr>
          <p:cNvSpPr/>
          <p:nvPr/>
        </p:nvSpPr>
        <p:spPr>
          <a:xfrm>
            <a:off x="7284400" y="5197715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27933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5E0AE-C746-A220-FD89-C93F523C4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18AB-08AF-A326-319F-1304B9AC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Similarity Matrix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4B6AB4-8BEC-B735-26F0-819FE6AF9F48}"/>
              </a:ext>
            </a:extLst>
          </p:cNvPr>
          <p:cNvGraphicFramePr>
            <a:graphicFrameLocks noGrp="1"/>
          </p:cNvGraphicFramePr>
          <p:nvPr/>
        </p:nvGraphicFramePr>
        <p:xfrm>
          <a:off x="4396827" y="2312714"/>
          <a:ext cx="36036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720">
                  <a:extLst>
                    <a:ext uri="{9D8B030D-6E8A-4147-A177-3AD203B41FA5}">
                      <a16:colId xmlns:a16="http://schemas.microsoft.com/office/drawing/2014/main" val="3923684111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3654507933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1099659229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1893269899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128850218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DK" sz="800" dirty="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019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0671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53488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76713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 dirty="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 dirty="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0084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39718E-302E-F7D2-0D69-F1F34AE04942}"/>
              </a:ext>
            </a:extLst>
          </p:cNvPr>
          <p:cNvSpPr txBox="1"/>
          <p:nvPr/>
        </p:nvSpPr>
        <p:spPr>
          <a:xfrm>
            <a:off x="3626067" y="2469932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0A6CD-4A70-B79E-05E4-3BC303A24465}"/>
              </a:ext>
            </a:extLst>
          </p:cNvPr>
          <p:cNvSpPr txBox="1"/>
          <p:nvPr/>
        </p:nvSpPr>
        <p:spPr>
          <a:xfrm>
            <a:off x="2967420" y="3276624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Rotated cat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F3664-FD81-E545-60DF-E4DC84DC764A}"/>
              </a:ext>
            </a:extLst>
          </p:cNvPr>
          <p:cNvSpPr txBox="1"/>
          <p:nvPr/>
        </p:nvSpPr>
        <p:spPr>
          <a:xfrm>
            <a:off x="2741449" y="3928048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Translated cat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59D65-9BCA-C822-4EBC-C0E44B202622}"/>
              </a:ext>
            </a:extLst>
          </p:cNvPr>
          <p:cNvSpPr txBox="1"/>
          <p:nvPr/>
        </p:nvSpPr>
        <p:spPr>
          <a:xfrm>
            <a:off x="3464909" y="4707292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Dog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98C320-B08D-ED99-2961-609E63E59B3C}"/>
              </a:ext>
            </a:extLst>
          </p:cNvPr>
          <p:cNvSpPr txBox="1"/>
          <p:nvPr/>
        </p:nvSpPr>
        <p:spPr>
          <a:xfrm>
            <a:off x="2517227" y="5442935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Translated dog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AAF4C-9988-E1B5-DE3E-A2270D74E09E}"/>
              </a:ext>
            </a:extLst>
          </p:cNvPr>
          <p:cNvSpPr txBox="1"/>
          <p:nvPr/>
        </p:nvSpPr>
        <p:spPr>
          <a:xfrm>
            <a:off x="4503680" y="1864773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427B19-2CEE-FE97-A55A-B9A353A971F5}"/>
              </a:ext>
            </a:extLst>
          </p:cNvPr>
          <p:cNvSpPr txBox="1"/>
          <p:nvPr/>
        </p:nvSpPr>
        <p:spPr>
          <a:xfrm rot="5400000">
            <a:off x="4094509" y="2159206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Rotated cat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5DB68-4D27-9973-C935-3AF438CC7E76}"/>
              </a:ext>
            </a:extLst>
          </p:cNvPr>
          <p:cNvSpPr txBox="1"/>
          <p:nvPr/>
        </p:nvSpPr>
        <p:spPr>
          <a:xfrm rot="5400000">
            <a:off x="4785267" y="1931717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Translated cat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A5A5CB-A0B0-BCB9-A39F-76550FA0CA79}"/>
              </a:ext>
            </a:extLst>
          </p:cNvPr>
          <p:cNvSpPr txBox="1"/>
          <p:nvPr/>
        </p:nvSpPr>
        <p:spPr>
          <a:xfrm rot="5400000">
            <a:off x="5494444" y="2769748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Dog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B3CCB1-CF28-276C-DF8E-9C2D19E98D75}"/>
              </a:ext>
            </a:extLst>
          </p:cNvPr>
          <p:cNvSpPr txBox="1"/>
          <p:nvPr/>
        </p:nvSpPr>
        <p:spPr>
          <a:xfrm rot="5400000">
            <a:off x="6236870" y="1804483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Translated dog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719E3E-6AD8-7821-DE42-B482E31A563E}"/>
                  </a:ext>
                </a:extLst>
              </p:cNvPr>
              <p:cNvSpPr txBox="1"/>
              <p:nvPr/>
            </p:nvSpPr>
            <p:spPr>
              <a:xfrm>
                <a:off x="8370473" y="3429570"/>
                <a:ext cx="3678315" cy="127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a-DK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32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a-DK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DK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719E3E-6AD8-7821-DE42-B482E31A5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473" y="3429570"/>
                <a:ext cx="3678315" cy="1277722"/>
              </a:xfrm>
              <a:prstGeom prst="rect">
                <a:avLst/>
              </a:prstGeom>
              <a:blipFill>
                <a:blip r:embed="rId2"/>
                <a:stretch>
                  <a:fillRect l="-1034" r="-2069" b="-990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D18599C-FE89-16A2-3F7C-6F1B11BC57E0}"/>
              </a:ext>
            </a:extLst>
          </p:cNvPr>
          <p:cNvSpPr/>
          <p:nvPr/>
        </p:nvSpPr>
        <p:spPr>
          <a:xfrm>
            <a:off x="4396827" y="2312714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79BEFD-DE45-9045-1ABD-16540A3B8C81}"/>
              </a:ext>
            </a:extLst>
          </p:cNvPr>
          <p:cNvSpPr/>
          <p:nvPr/>
        </p:nvSpPr>
        <p:spPr>
          <a:xfrm>
            <a:off x="6554949" y="4483450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F8F04E-B317-3743-6714-A087EAFCF4E8}"/>
              </a:ext>
            </a:extLst>
          </p:cNvPr>
          <p:cNvSpPr/>
          <p:nvPr/>
        </p:nvSpPr>
        <p:spPr>
          <a:xfrm>
            <a:off x="4393319" y="4481975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A7D585-237B-45A1-977C-FD808FCEE53B}"/>
              </a:ext>
            </a:extLst>
          </p:cNvPr>
          <p:cNvSpPr/>
          <p:nvPr/>
        </p:nvSpPr>
        <p:spPr>
          <a:xfrm>
            <a:off x="6552332" y="2322091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6B5137-B235-88E1-5FFE-41AB330D3C45}"/>
              </a:ext>
            </a:extLst>
          </p:cNvPr>
          <p:cNvSpPr/>
          <p:nvPr/>
        </p:nvSpPr>
        <p:spPr>
          <a:xfrm>
            <a:off x="5104522" y="3031587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54E3BD-23D0-29F7-2195-B31F3278412C}"/>
              </a:ext>
            </a:extLst>
          </p:cNvPr>
          <p:cNvSpPr/>
          <p:nvPr/>
        </p:nvSpPr>
        <p:spPr>
          <a:xfrm>
            <a:off x="5833238" y="3757941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74EF97-3D8A-18E1-6EA9-AB52497FDC07}"/>
              </a:ext>
            </a:extLst>
          </p:cNvPr>
          <p:cNvSpPr/>
          <p:nvPr/>
        </p:nvSpPr>
        <p:spPr>
          <a:xfrm>
            <a:off x="7284400" y="5197715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934D99-6F57-5F46-4F6E-C9D7888F81B0}"/>
              </a:ext>
            </a:extLst>
          </p:cNvPr>
          <p:cNvSpPr/>
          <p:nvPr/>
        </p:nvSpPr>
        <p:spPr>
          <a:xfrm>
            <a:off x="5113278" y="4479576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592E9A-DC98-9091-D6A4-EF908AE612C7}"/>
              </a:ext>
            </a:extLst>
          </p:cNvPr>
          <p:cNvSpPr/>
          <p:nvPr/>
        </p:nvSpPr>
        <p:spPr>
          <a:xfrm>
            <a:off x="4382811" y="5183331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897FBF-E08F-0E99-083B-33AF2AF74D5C}"/>
              </a:ext>
            </a:extLst>
          </p:cNvPr>
          <p:cNvSpPr/>
          <p:nvPr/>
        </p:nvSpPr>
        <p:spPr>
          <a:xfrm>
            <a:off x="5117149" y="5191079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CE4DD6-E87C-717C-2CF0-61D79D16D3CD}"/>
              </a:ext>
            </a:extLst>
          </p:cNvPr>
          <p:cNvSpPr/>
          <p:nvPr/>
        </p:nvSpPr>
        <p:spPr>
          <a:xfrm>
            <a:off x="5837109" y="4488841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6A75C2-D403-4528-A4BC-F41A9475A89E}"/>
              </a:ext>
            </a:extLst>
          </p:cNvPr>
          <p:cNvSpPr/>
          <p:nvPr/>
        </p:nvSpPr>
        <p:spPr>
          <a:xfrm>
            <a:off x="5847985" y="5186091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450E96-3B12-9C30-10FA-4F946B898523}"/>
              </a:ext>
            </a:extLst>
          </p:cNvPr>
          <p:cNvSpPr/>
          <p:nvPr/>
        </p:nvSpPr>
        <p:spPr>
          <a:xfrm>
            <a:off x="6558455" y="3045733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47BCCD-01DC-47DB-335B-21E53DF082E2}"/>
              </a:ext>
            </a:extLst>
          </p:cNvPr>
          <p:cNvSpPr/>
          <p:nvPr/>
        </p:nvSpPr>
        <p:spPr>
          <a:xfrm>
            <a:off x="6559842" y="3741306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385832-0BA0-3489-E049-35C72E028C77}"/>
              </a:ext>
            </a:extLst>
          </p:cNvPr>
          <p:cNvSpPr/>
          <p:nvPr/>
        </p:nvSpPr>
        <p:spPr>
          <a:xfrm>
            <a:off x="7279343" y="3029855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8165D4-78DC-3E4C-553E-C479CD533D16}"/>
              </a:ext>
            </a:extLst>
          </p:cNvPr>
          <p:cNvSpPr/>
          <p:nvPr/>
        </p:nvSpPr>
        <p:spPr>
          <a:xfrm>
            <a:off x="7274043" y="2325803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E93484-E445-1276-1805-8D5E98CFB136}"/>
              </a:ext>
            </a:extLst>
          </p:cNvPr>
          <p:cNvSpPr/>
          <p:nvPr/>
        </p:nvSpPr>
        <p:spPr>
          <a:xfrm>
            <a:off x="7277382" y="3744421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1496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FAB08-F107-D355-29B2-375FC49C6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2405-8D3F-7EAA-55E2-E8359B7C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Similarity Matrix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626DFB-440E-2DFD-3D14-940807035C79}"/>
              </a:ext>
            </a:extLst>
          </p:cNvPr>
          <p:cNvGraphicFramePr>
            <a:graphicFrameLocks noGrp="1"/>
          </p:cNvGraphicFramePr>
          <p:nvPr/>
        </p:nvGraphicFramePr>
        <p:xfrm>
          <a:off x="4396827" y="2312714"/>
          <a:ext cx="36036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720">
                  <a:extLst>
                    <a:ext uri="{9D8B030D-6E8A-4147-A177-3AD203B41FA5}">
                      <a16:colId xmlns:a16="http://schemas.microsoft.com/office/drawing/2014/main" val="3923684111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3654507933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1099659229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1893269899"/>
                    </a:ext>
                  </a:extLst>
                </a:gridCol>
                <a:gridCol w="720720">
                  <a:extLst>
                    <a:ext uri="{9D8B030D-6E8A-4147-A177-3AD203B41FA5}">
                      <a16:colId xmlns:a16="http://schemas.microsoft.com/office/drawing/2014/main" val="128850218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DK" sz="800" dirty="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019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0671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53488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76713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 dirty="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DK" sz="800" dirty="0"/>
                    </a:p>
                  </a:txBody>
                  <a:tcPr marL="40500" marR="40500" marT="20250" marB="202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0084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2B1C4F-3FA5-68C6-51EC-1392962E432E}"/>
              </a:ext>
            </a:extLst>
          </p:cNvPr>
          <p:cNvSpPr txBox="1"/>
          <p:nvPr/>
        </p:nvSpPr>
        <p:spPr>
          <a:xfrm>
            <a:off x="3626067" y="2469932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E208D-BF2D-32B0-515D-0F289CC7E26D}"/>
              </a:ext>
            </a:extLst>
          </p:cNvPr>
          <p:cNvSpPr txBox="1"/>
          <p:nvPr/>
        </p:nvSpPr>
        <p:spPr>
          <a:xfrm>
            <a:off x="2967420" y="3276624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Rotated cat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5C048-31A9-6E69-C1B9-24DEDB948E70}"/>
              </a:ext>
            </a:extLst>
          </p:cNvPr>
          <p:cNvSpPr txBox="1"/>
          <p:nvPr/>
        </p:nvSpPr>
        <p:spPr>
          <a:xfrm>
            <a:off x="2741449" y="3928048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Translated cat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380A9-87DA-599A-3AA1-92A2A896D615}"/>
              </a:ext>
            </a:extLst>
          </p:cNvPr>
          <p:cNvSpPr txBox="1"/>
          <p:nvPr/>
        </p:nvSpPr>
        <p:spPr>
          <a:xfrm>
            <a:off x="3464909" y="4707292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Dog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16E0F-38B8-3E10-5EFA-EAD0D7EF91D6}"/>
              </a:ext>
            </a:extLst>
          </p:cNvPr>
          <p:cNvSpPr txBox="1"/>
          <p:nvPr/>
        </p:nvSpPr>
        <p:spPr>
          <a:xfrm>
            <a:off x="2517227" y="5442935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Translated dog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F0760E-6CCD-B684-08D0-529ADABE4FA7}"/>
              </a:ext>
            </a:extLst>
          </p:cNvPr>
          <p:cNvSpPr txBox="1"/>
          <p:nvPr/>
        </p:nvSpPr>
        <p:spPr>
          <a:xfrm>
            <a:off x="4503680" y="1864773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Cat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1BFB3-1EC1-9EFF-4D17-DD844F2A317D}"/>
              </a:ext>
            </a:extLst>
          </p:cNvPr>
          <p:cNvSpPr txBox="1"/>
          <p:nvPr/>
        </p:nvSpPr>
        <p:spPr>
          <a:xfrm rot="5400000">
            <a:off x="4094509" y="2159206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Rotated cat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E4B08E-3CAF-F923-A034-F21FB9E23758}"/>
              </a:ext>
            </a:extLst>
          </p:cNvPr>
          <p:cNvSpPr txBox="1"/>
          <p:nvPr/>
        </p:nvSpPr>
        <p:spPr>
          <a:xfrm rot="5400000">
            <a:off x="4785267" y="1931717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Translated cat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8A4D67-F742-9419-E50B-3046D2A13A72}"/>
              </a:ext>
            </a:extLst>
          </p:cNvPr>
          <p:cNvSpPr txBox="1"/>
          <p:nvPr/>
        </p:nvSpPr>
        <p:spPr>
          <a:xfrm rot="5400000">
            <a:off x="5494444" y="2769748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Dog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76DD4D-196B-BA47-98DA-7BEF2C3C735F}"/>
              </a:ext>
            </a:extLst>
          </p:cNvPr>
          <p:cNvSpPr txBox="1"/>
          <p:nvPr/>
        </p:nvSpPr>
        <p:spPr>
          <a:xfrm rot="5400000">
            <a:off x="6236870" y="1804483"/>
            <a:ext cx="285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Translated dog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0D724E-AA89-9E9C-7930-1AF9ABFA6DA1}"/>
                  </a:ext>
                </a:extLst>
              </p:cNvPr>
              <p:cNvSpPr txBox="1"/>
              <p:nvPr/>
            </p:nvSpPr>
            <p:spPr>
              <a:xfrm>
                <a:off x="8370473" y="3429570"/>
                <a:ext cx="3678315" cy="127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a-DK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32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a-DK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DK" sz="3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00D724E-AA89-9E9C-7930-1AF9ABFA6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473" y="3429570"/>
                <a:ext cx="3678315" cy="1277722"/>
              </a:xfrm>
              <a:prstGeom prst="rect">
                <a:avLst/>
              </a:prstGeom>
              <a:blipFill>
                <a:blip r:embed="rId2"/>
                <a:stretch>
                  <a:fillRect l="-1034" r="-2069" b="-990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833AE05-ED36-DF22-41E5-B6BF0F9F83E8}"/>
              </a:ext>
            </a:extLst>
          </p:cNvPr>
          <p:cNvSpPr/>
          <p:nvPr/>
        </p:nvSpPr>
        <p:spPr>
          <a:xfrm>
            <a:off x="4396827" y="2312714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58FB8E-C131-B9AD-7F4A-62299827A6E8}"/>
              </a:ext>
            </a:extLst>
          </p:cNvPr>
          <p:cNvSpPr/>
          <p:nvPr/>
        </p:nvSpPr>
        <p:spPr>
          <a:xfrm>
            <a:off x="6554949" y="4483450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16744F-B4F4-269A-2138-33DA7B67A784}"/>
              </a:ext>
            </a:extLst>
          </p:cNvPr>
          <p:cNvSpPr/>
          <p:nvPr/>
        </p:nvSpPr>
        <p:spPr>
          <a:xfrm>
            <a:off x="4393319" y="4481975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5A799D-08D3-C4B1-8741-C51B688D4572}"/>
              </a:ext>
            </a:extLst>
          </p:cNvPr>
          <p:cNvSpPr/>
          <p:nvPr/>
        </p:nvSpPr>
        <p:spPr>
          <a:xfrm>
            <a:off x="6552332" y="2322091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29E2D0-DB9C-3C1F-0A9E-894EF33F3F7A}"/>
              </a:ext>
            </a:extLst>
          </p:cNvPr>
          <p:cNvSpPr/>
          <p:nvPr/>
        </p:nvSpPr>
        <p:spPr>
          <a:xfrm>
            <a:off x="5104522" y="3031587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A8711C-BDAE-64A4-E0AB-F3BDC8814C04}"/>
              </a:ext>
            </a:extLst>
          </p:cNvPr>
          <p:cNvSpPr/>
          <p:nvPr/>
        </p:nvSpPr>
        <p:spPr>
          <a:xfrm>
            <a:off x="5833238" y="3757941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E9FB86-C84A-FFA9-71E9-1EA07EBE028A}"/>
              </a:ext>
            </a:extLst>
          </p:cNvPr>
          <p:cNvSpPr/>
          <p:nvPr/>
        </p:nvSpPr>
        <p:spPr>
          <a:xfrm>
            <a:off x="7284400" y="5197715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751DAA-CD78-FBE1-B534-C413C85B0F49}"/>
              </a:ext>
            </a:extLst>
          </p:cNvPr>
          <p:cNvSpPr/>
          <p:nvPr/>
        </p:nvSpPr>
        <p:spPr>
          <a:xfrm>
            <a:off x="5113278" y="4479576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A9265C-655A-E3F5-86A7-AC5EEBC557B1}"/>
              </a:ext>
            </a:extLst>
          </p:cNvPr>
          <p:cNvSpPr/>
          <p:nvPr/>
        </p:nvSpPr>
        <p:spPr>
          <a:xfrm>
            <a:off x="4382811" y="5183331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C06DF2-BDFE-BE5A-80C0-BBB226423688}"/>
              </a:ext>
            </a:extLst>
          </p:cNvPr>
          <p:cNvSpPr/>
          <p:nvPr/>
        </p:nvSpPr>
        <p:spPr>
          <a:xfrm>
            <a:off x="5117149" y="5191079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9763A9-D3CB-06D0-F198-5278678A40A0}"/>
              </a:ext>
            </a:extLst>
          </p:cNvPr>
          <p:cNvSpPr/>
          <p:nvPr/>
        </p:nvSpPr>
        <p:spPr>
          <a:xfrm>
            <a:off x="5837109" y="4488841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EBC27E-E95C-BF2B-54FB-8C8AE85DB80D}"/>
              </a:ext>
            </a:extLst>
          </p:cNvPr>
          <p:cNvSpPr/>
          <p:nvPr/>
        </p:nvSpPr>
        <p:spPr>
          <a:xfrm>
            <a:off x="5847985" y="5186091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9CD786-7AF9-9357-7ED1-05141E061E2D}"/>
              </a:ext>
            </a:extLst>
          </p:cNvPr>
          <p:cNvSpPr/>
          <p:nvPr/>
        </p:nvSpPr>
        <p:spPr>
          <a:xfrm>
            <a:off x="6558455" y="3045733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87A398-7E99-A090-7B89-1F148CB4CEAE}"/>
              </a:ext>
            </a:extLst>
          </p:cNvPr>
          <p:cNvSpPr/>
          <p:nvPr/>
        </p:nvSpPr>
        <p:spPr>
          <a:xfrm>
            <a:off x="6559842" y="3741306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A6607E-0FEF-2CCF-9CD7-6913B81DE7D2}"/>
              </a:ext>
            </a:extLst>
          </p:cNvPr>
          <p:cNvSpPr/>
          <p:nvPr/>
        </p:nvSpPr>
        <p:spPr>
          <a:xfrm>
            <a:off x="7279343" y="3029855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529A12-2A15-21E6-E402-15702B50C2E0}"/>
              </a:ext>
            </a:extLst>
          </p:cNvPr>
          <p:cNvSpPr/>
          <p:nvPr/>
        </p:nvSpPr>
        <p:spPr>
          <a:xfrm>
            <a:off x="7274043" y="2325803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2F81A2-717E-4715-F995-6DBAD03FEAEC}"/>
              </a:ext>
            </a:extLst>
          </p:cNvPr>
          <p:cNvSpPr/>
          <p:nvPr/>
        </p:nvSpPr>
        <p:spPr>
          <a:xfrm>
            <a:off x="7277382" y="3744421"/>
            <a:ext cx="721711" cy="71426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AF9FB8-BD44-DDF8-E4E6-89F95F33D664}"/>
              </a:ext>
            </a:extLst>
          </p:cNvPr>
          <p:cNvSpPr/>
          <p:nvPr/>
        </p:nvSpPr>
        <p:spPr>
          <a:xfrm>
            <a:off x="4390671" y="3032310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E2D441-6BBE-58E8-AB93-8355E621DF03}"/>
              </a:ext>
            </a:extLst>
          </p:cNvPr>
          <p:cNvSpPr/>
          <p:nvPr/>
        </p:nvSpPr>
        <p:spPr>
          <a:xfrm>
            <a:off x="4381083" y="3747431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2744FD-D58B-94E4-F389-7B5C6798FA18}"/>
              </a:ext>
            </a:extLst>
          </p:cNvPr>
          <p:cNvSpPr/>
          <p:nvPr/>
        </p:nvSpPr>
        <p:spPr>
          <a:xfrm>
            <a:off x="5108020" y="2319738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55ED99-BBA6-E342-B5CA-079EFD0F1EB0}"/>
              </a:ext>
            </a:extLst>
          </p:cNvPr>
          <p:cNvSpPr/>
          <p:nvPr/>
        </p:nvSpPr>
        <p:spPr>
          <a:xfrm>
            <a:off x="5101038" y="3752689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19A81D-A052-8888-56F7-C49079E96B6D}"/>
              </a:ext>
            </a:extLst>
          </p:cNvPr>
          <p:cNvSpPr/>
          <p:nvPr/>
        </p:nvSpPr>
        <p:spPr>
          <a:xfrm>
            <a:off x="5838131" y="3027951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0037EF-30FC-42D5-C1C6-76AF659BEAC8}"/>
              </a:ext>
            </a:extLst>
          </p:cNvPr>
          <p:cNvSpPr/>
          <p:nvPr/>
        </p:nvSpPr>
        <p:spPr>
          <a:xfrm>
            <a:off x="5836458" y="2314104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E15F25-6B5F-129C-1760-4B2AA56C3F40}"/>
              </a:ext>
            </a:extLst>
          </p:cNvPr>
          <p:cNvSpPr/>
          <p:nvPr/>
        </p:nvSpPr>
        <p:spPr>
          <a:xfrm>
            <a:off x="7282876" y="4485011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2021E4-80F1-BB9A-44A0-C434EB4B199C}"/>
              </a:ext>
            </a:extLst>
          </p:cNvPr>
          <p:cNvSpPr/>
          <p:nvPr/>
        </p:nvSpPr>
        <p:spPr>
          <a:xfrm>
            <a:off x="6566193" y="5197714"/>
            <a:ext cx="721711" cy="7142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1742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354E11-624C-D431-D86F-6126F721E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5" y="1428829"/>
            <a:ext cx="10614563" cy="1110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92B4A0-335C-2C73-4FDE-B67E01EEB474}"/>
              </a:ext>
            </a:extLst>
          </p:cNvPr>
          <p:cNvSpPr txBox="1"/>
          <p:nvPr/>
        </p:nvSpPr>
        <p:spPr>
          <a:xfrm>
            <a:off x="1206502" y="943884"/>
            <a:ext cx="968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many-electron time-independent Schrödinger equation is what governs at the atomic scale </a:t>
            </a:r>
            <a:endParaRPr lang="en-DK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9B731C-87C6-3A94-E38B-D82F138203A6}"/>
              </a:ext>
            </a:extLst>
          </p:cNvPr>
          <p:cNvCxnSpPr/>
          <p:nvPr/>
        </p:nvCxnSpPr>
        <p:spPr>
          <a:xfrm flipH="1">
            <a:off x="3668110" y="2217683"/>
            <a:ext cx="6810704" cy="1211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14752D-835A-B44B-00E5-858F72F03832}"/>
              </a:ext>
            </a:extLst>
          </p:cNvPr>
          <p:cNvSpPr txBox="1"/>
          <p:nvPr/>
        </p:nvSpPr>
        <p:spPr>
          <a:xfrm>
            <a:off x="6096000" y="3059668"/>
            <a:ext cx="31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Solve for </a:t>
            </a:r>
            <a:r>
              <a:rPr lang="en-DK" i="1" dirty="0"/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FC2E3-AD85-4FCF-5716-498EF88232A7}"/>
                  </a:ext>
                </a:extLst>
              </p:cNvPr>
              <p:cNvSpPr txBox="1"/>
              <p:nvPr/>
            </p:nvSpPr>
            <p:spPr>
              <a:xfrm>
                <a:off x="1715151" y="3815922"/>
                <a:ext cx="59574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a-DK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da-DK" sz="2800" b="0" i="1" smtClean="0">
                          <a:latin typeface="Cambria Math" panose="02040503050406030204" pitchFamily="18" charset="0"/>
                        </a:rPr>
                        <m:t>=&lt;</m:t>
                      </m:r>
                      <m:r>
                        <m:rPr>
                          <m:sty m:val="p"/>
                        </m:rPr>
                        <a:rPr lang="da-DK" sz="2800" b="0" i="0" smtClean="0">
                          <a:latin typeface="Cambria Math" panose="02040503050406030204" pitchFamily="18" charset="0"/>
                        </a:rPr>
                        <m:t>Complicated</m:t>
                      </m:r>
                      <m:r>
                        <a:rPr lang="da-DK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a-DK" sz="2800" b="0" i="0" smtClean="0">
                          <a:latin typeface="Cambria Math" panose="02040503050406030204" pitchFamily="18" charset="0"/>
                        </a:rPr>
                        <m:t>Computation</m:t>
                      </m:r>
                      <m:r>
                        <a:rPr lang="da-DK" sz="2800" b="0" i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FC2E3-AD85-4FCF-5716-498EF8823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51" y="3815922"/>
                <a:ext cx="5957400" cy="430887"/>
              </a:xfrm>
              <a:prstGeom prst="rect">
                <a:avLst/>
              </a:prstGeom>
              <a:blipFill>
                <a:blip r:embed="rId3"/>
                <a:stretch>
                  <a:fillRect l="-849" t="-8571" r="-637" b="-3714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0711C8F-5BDD-3DD8-595E-CD7B4E95A17D}"/>
              </a:ext>
            </a:extLst>
          </p:cNvPr>
          <p:cNvSpPr txBox="1"/>
          <p:nvPr/>
        </p:nvSpPr>
        <p:spPr>
          <a:xfrm>
            <a:off x="2049518" y="5338711"/>
            <a:ext cx="911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We want descriptors of </a:t>
            </a:r>
            <a:r>
              <a:rPr lang="en-DK" b="1" i="1" dirty="0"/>
              <a:t>R</a:t>
            </a:r>
            <a:endParaRPr lang="en-DK" i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102B83-A437-B066-F952-B2362281656B}"/>
              </a:ext>
            </a:extLst>
          </p:cNvPr>
          <p:cNvCxnSpPr/>
          <p:nvPr/>
        </p:nvCxnSpPr>
        <p:spPr>
          <a:xfrm flipH="1" flipV="1">
            <a:off x="2375338" y="4246809"/>
            <a:ext cx="241738" cy="1091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39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392B-7C0A-9B6E-A4D2-9EE3935C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Hamiltonian – Translational Invariance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7D74B3-374E-5B67-76FE-C62C8617C6B5}"/>
              </a:ext>
            </a:extLst>
          </p:cNvPr>
          <p:cNvGrpSpPr/>
          <p:nvPr/>
        </p:nvGrpSpPr>
        <p:grpSpPr>
          <a:xfrm>
            <a:off x="1585668" y="2301902"/>
            <a:ext cx="2554014" cy="2554014"/>
            <a:chOff x="1019503" y="3429000"/>
            <a:chExt cx="2554014" cy="25540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94311B-6ABA-15BC-E123-9E177AF19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3358" y="3740434"/>
              <a:ext cx="2266303" cy="193114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11DD4F-30BD-6434-DCC9-0D05117D8787}"/>
                </a:ext>
              </a:extLst>
            </p:cNvPr>
            <p:cNvSpPr/>
            <p:nvPr/>
          </p:nvSpPr>
          <p:spPr>
            <a:xfrm>
              <a:off x="1019503" y="3429000"/>
              <a:ext cx="2554014" cy="25540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35F5DD7-6C94-D26A-67ED-F7F887C2A088}"/>
              </a:ext>
            </a:extLst>
          </p:cNvPr>
          <p:cNvGrpSpPr/>
          <p:nvPr/>
        </p:nvGrpSpPr>
        <p:grpSpPr>
          <a:xfrm>
            <a:off x="4866008" y="2301902"/>
            <a:ext cx="2860323" cy="2554014"/>
            <a:chOff x="5335940" y="3314114"/>
            <a:chExt cx="2860323" cy="25540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B6953C9-22DE-A98C-BB30-F44F0F5B3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9960" y="3625548"/>
              <a:ext cx="2266303" cy="193114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561E7F-983A-A084-DD98-073622806662}"/>
                </a:ext>
              </a:extLst>
            </p:cNvPr>
            <p:cNvSpPr/>
            <p:nvPr/>
          </p:nvSpPr>
          <p:spPr>
            <a:xfrm>
              <a:off x="5335940" y="3314114"/>
              <a:ext cx="2554014" cy="25540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75EE0-D092-0210-49C2-EE07D2BE4583}"/>
              </a:ext>
            </a:extLst>
          </p:cNvPr>
          <p:cNvGrpSpPr/>
          <p:nvPr/>
        </p:nvGrpSpPr>
        <p:grpSpPr>
          <a:xfrm>
            <a:off x="8003906" y="2255782"/>
            <a:ext cx="2822088" cy="2600134"/>
            <a:chOff x="8790283" y="3267994"/>
            <a:chExt cx="2822088" cy="260013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F94C822-A694-49E1-1A5A-545F6DECB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0283" y="3267994"/>
              <a:ext cx="2266303" cy="193114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B7F1E0-D36E-0709-7879-414ECA704971}"/>
                </a:ext>
              </a:extLst>
            </p:cNvPr>
            <p:cNvSpPr/>
            <p:nvPr/>
          </p:nvSpPr>
          <p:spPr>
            <a:xfrm>
              <a:off x="9058357" y="3314114"/>
              <a:ext cx="2554014" cy="25540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1635451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DB0D6-3ECD-0522-6AF6-05E53C8C5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45DE-0918-9AF8-F2A6-E85582E4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Hamiltonian – Rotational Invariance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8C3D46-812E-59C5-0D91-587DEC518209}"/>
              </a:ext>
            </a:extLst>
          </p:cNvPr>
          <p:cNvGrpSpPr/>
          <p:nvPr/>
        </p:nvGrpSpPr>
        <p:grpSpPr>
          <a:xfrm>
            <a:off x="1585668" y="2501598"/>
            <a:ext cx="2554014" cy="2554014"/>
            <a:chOff x="1019503" y="3429000"/>
            <a:chExt cx="2554014" cy="25540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1D0E6B-C78E-9C5A-91DD-4F7DBB63D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3358" y="3740434"/>
              <a:ext cx="2266303" cy="193114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3EC5D7-E37D-525D-C4C5-D5637BE5B552}"/>
                </a:ext>
              </a:extLst>
            </p:cNvPr>
            <p:cNvSpPr/>
            <p:nvPr/>
          </p:nvSpPr>
          <p:spPr>
            <a:xfrm>
              <a:off x="1019503" y="3429000"/>
              <a:ext cx="2554014" cy="25540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DC4977-92B9-5686-4762-D0EE539B443B}"/>
              </a:ext>
            </a:extLst>
          </p:cNvPr>
          <p:cNvGrpSpPr/>
          <p:nvPr/>
        </p:nvGrpSpPr>
        <p:grpSpPr>
          <a:xfrm>
            <a:off x="4866008" y="2501598"/>
            <a:ext cx="2554014" cy="2554014"/>
            <a:chOff x="5335940" y="3314114"/>
            <a:chExt cx="2554014" cy="25540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E43C4DC-93D7-4301-2326-DA44ADBA5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8912899">
              <a:off x="5479794" y="3625546"/>
              <a:ext cx="2266303" cy="19311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683B13-D76D-CD45-2E07-A47ABF67133E}"/>
                </a:ext>
              </a:extLst>
            </p:cNvPr>
            <p:cNvSpPr/>
            <p:nvPr/>
          </p:nvSpPr>
          <p:spPr>
            <a:xfrm>
              <a:off x="5335940" y="3314114"/>
              <a:ext cx="2554014" cy="25540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7ED79C-ED6F-1890-6209-B8AAD580935F}"/>
              </a:ext>
            </a:extLst>
          </p:cNvPr>
          <p:cNvGrpSpPr/>
          <p:nvPr/>
        </p:nvGrpSpPr>
        <p:grpSpPr>
          <a:xfrm>
            <a:off x="8271980" y="2501598"/>
            <a:ext cx="2554014" cy="2554014"/>
            <a:chOff x="9058357" y="3314114"/>
            <a:chExt cx="2554014" cy="255401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C64EA05-003F-E99D-380A-B476B4C77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965581">
              <a:off x="9163603" y="3567142"/>
              <a:ext cx="2266303" cy="1931145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0C458A-DF5E-0B32-47B0-C1C035D796BC}"/>
                </a:ext>
              </a:extLst>
            </p:cNvPr>
            <p:cNvSpPr/>
            <p:nvPr/>
          </p:nvSpPr>
          <p:spPr>
            <a:xfrm>
              <a:off x="9058357" y="3314114"/>
              <a:ext cx="2554014" cy="25540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809745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498CD-347F-49F0-B393-6347D5D01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F810-E534-9E05-4CAC-5823C43E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759"/>
            <a:ext cx="10515600" cy="1325563"/>
          </a:xfrm>
        </p:spPr>
        <p:txBody>
          <a:bodyPr/>
          <a:lstStyle/>
          <a:p>
            <a:r>
              <a:rPr lang="en-DK" dirty="0"/>
              <a:t>Hamiltonian –Permutational Invariance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D5D909-60F8-F983-BC55-7DF4577864C7}"/>
              </a:ext>
            </a:extLst>
          </p:cNvPr>
          <p:cNvGrpSpPr/>
          <p:nvPr/>
        </p:nvGrpSpPr>
        <p:grpSpPr>
          <a:xfrm>
            <a:off x="1585668" y="2501598"/>
            <a:ext cx="2554014" cy="2554014"/>
            <a:chOff x="1019503" y="3429000"/>
            <a:chExt cx="2554014" cy="255401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3477C61-2262-6CAF-89F9-CFAC7C4F0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3358" y="3740434"/>
              <a:ext cx="2266303" cy="1931145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70293C-2400-9062-4117-F87D6B32B5CF}"/>
                </a:ext>
              </a:extLst>
            </p:cNvPr>
            <p:cNvSpPr/>
            <p:nvPr/>
          </p:nvSpPr>
          <p:spPr>
            <a:xfrm>
              <a:off x="1019503" y="3429000"/>
              <a:ext cx="2554014" cy="25540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D18B175-AF4E-0E24-FF29-F113A1B951CA}"/>
              </a:ext>
            </a:extLst>
          </p:cNvPr>
          <p:cNvSpPr txBox="1"/>
          <p:nvPr/>
        </p:nvSpPr>
        <p:spPr>
          <a:xfrm>
            <a:off x="2736548" y="3186377"/>
            <a:ext cx="336331" cy="37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7D2354-B9AA-E9ED-D1E0-319D9ACDC1DF}"/>
              </a:ext>
            </a:extLst>
          </p:cNvPr>
          <p:cNvSpPr txBox="1"/>
          <p:nvPr/>
        </p:nvSpPr>
        <p:spPr>
          <a:xfrm>
            <a:off x="3099154" y="3391327"/>
            <a:ext cx="336331" cy="37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B1729F-9C3F-5584-D878-490439172D62}"/>
              </a:ext>
            </a:extLst>
          </p:cNvPr>
          <p:cNvSpPr txBox="1"/>
          <p:nvPr/>
        </p:nvSpPr>
        <p:spPr>
          <a:xfrm>
            <a:off x="3099154" y="3770586"/>
            <a:ext cx="336331" cy="37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EA7791-CFA6-7862-28A8-CBFD39F5106A}"/>
              </a:ext>
            </a:extLst>
          </p:cNvPr>
          <p:cNvSpPr txBox="1"/>
          <p:nvPr/>
        </p:nvSpPr>
        <p:spPr>
          <a:xfrm>
            <a:off x="2736547" y="4007069"/>
            <a:ext cx="336331" cy="37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969C3B-D3C8-F991-EA4A-291F2367412A}"/>
              </a:ext>
            </a:extLst>
          </p:cNvPr>
          <p:cNvSpPr txBox="1"/>
          <p:nvPr/>
        </p:nvSpPr>
        <p:spPr>
          <a:xfrm>
            <a:off x="2381410" y="3799490"/>
            <a:ext cx="336331" cy="37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6A9E7-F8C5-623B-7FB6-1004721F6C54}"/>
              </a:ext>
            </a:extLst>
          </p:cNvPr>
          <p:cNvSpPr txBox="1"/>
          <p:nvPr/>
        </p:nvSpPr>
        <p:spPr>
          <a:xfrm>
            <a:off x="2400216" y="3386960"/>
            <a:ext cx="336331" cy="37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AFB9BD-3138-A43D-261A-AB01A8E0942D}"/>
              </a:ext>
            </a:extLst>
          </p:cNvPr>
          <p:cNvGrpSpPr/>
          <p:nvPr/>
        </p:nvGrpSpPr>
        <p:grpSpPr>
          <a:xfrm>
            <a:off x="4818993" y="2501598"/>
            <a:ext cx="2554014" cy="2554014"/>
            <a:chOff x="1019503" y="3429000"/>
            <a:chExt cx="2554014" cy="255401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BC71574-60B8-F2B8-173D-0CB4943C4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3358" y="3740434"/>
              <a:ext cx="2266303" cy="1931145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BB6847-77D9-25D2-30A1-916AE6D87FF0}"/>
                </a:ext>
              </a:extLst>
            </p:cNvPr>
            <p:cNvSpPr/>
            <p:nvPr/>
          </p:nvSpPr>
          <p:spPr>
            <a:xfrm>
              <a:off x="1019503" y="3429000"/>
              <a:ext cx="2554014" cy="25540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9FEE8A4-3323-4671-E50D-1E6CF825D94F}"/>
              </a:ext>
            </a:extLst>
          </p:cNvPr>
          <p:cNvSpPr txBox="1"/>
          <p:nvPr/>
        </p:nvSpPr>
        <p:spPr>
          <a:xfrm>
            <a:off x="5969873" y="3186377"/>
            <a:ext cx="336331" cy="37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C7F1B9-5E47-C392-19DF-BD90FC6B28C7}"/>
              </a:ext>
            </a:extLst>
          </p:cNvPr>
          <p:cNvSpPr txBox="1"/>
          <p:nvPr/>
        </p:nvSpPr>
        <p:spPr>
          <a:xfrm>
            <a:off x="6332479" y="3391327"/>
            <a:ext cx="336331" cy="37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47104D-E430-D565-B2A8-B8A66EB0693D}"/>
              </a:ext>
            </a:extLst>
          </p:cNvPr>
          <p:cNvSpPr txBox="1"/>
          <p:nvPr/>
        </p:nvSpPr>
        <p:spPr>
          <a:xfrm>
            <a:off x="6332479" y="3770586"/>
            <a:ext cx="336331" cy="37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26A8F1-2AB7-92D6-4D39-DB8A2D477A5E}"/>
              </a:ext>
            </a:extLst>
          </p:cNvPr>
          <p:cNvSpPr txBox="1"/>
          <p:nvPr/>
        </p:nvSpPr>
        <p:spPr>
          <a:xfrm>
            <a:off x="5969872" y="4007069"/>
            <a:ext cx="336331" cy="37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88D0FB-BB69-F7CF-4D86-586F5AF3F8AC}"/>
              </a:ext>
            </a:extLst>
          </p:cNvPr>
          <p:cNvSpPr txBox="1"/>
          <p:nvPr/>
        </p:nvSpPr>
        <p:spPr>
          <a:xfrm>
            <a:off x="5614735" y="3799490"/>
            <a:ext cx="336331" cy="37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5CDC77-BF0A-82AA-2DE3-D9F2D3D14B63}"/>
              </a:ext>
            </a:extLst>
          </p:cNvPr>
          <p:cNvSpPr txBox="1"/>
          <p:nvPr/>
        </p:nvSpPr>
        <p:spPr>
          <a:xfrm>
            <a:off x="5633541" y="3386960"/>
            <a:ext cx="336331" cy="37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80A89A1-E1AE-33FA-AF54-AD93456D5D78}"/>
              </a:ext>
            </a:extLst>
          </p:cNvPr>
          <p:cNvGrpSpPr/>
          <p:nvPr/>
        </p:nvGrpSpPr>
        <p:grpSpPr>
          <a:xfrm>
            <a:off x="8137311" y="2501598"/>
            <a:ext cx="2554014" cy="2554014"/>
            <a:chOff x="1019503" y="3429000"/>
            <a:chExt cx="2554014" cy="255401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4E50722-656F-4524-531E-C43F5A72D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3358" y="3740434"/>
              <a:ext cx="2266303" cy="1931145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2220DA1-BC6A-8331-A752-4CA7FCC587EC}"/>
                </a:ext>
              </a:extLst>
            </p:cNvPr>
            <p:cNvSpPr/>
            <p:nvPr/>
          </p:nvSpPr>
          <p:spPr>
            <a:xfrm>
              <a:off x="1019503" y="3429000"/>
              <a:ext cx="2554014" cy="25540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757AEBE-15BD-84A6-24FC-811E8AFC0760}"/>
              </a:ext>
            </a:extLst>
          </p:cNvPr>
          <p:cNvSpPr txBox="1"/>
          <p:nvPr/>
        </p:nvSpPr>
        <p:spPr>
          <a:xfrm>
            <a:off x="9288191" y="3186377"/>
            <a:ext cx="336331" cy="37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CDA5FB-5B89-51E1-5BD1-76DAA0D83557}"/>
              </a:ext>
            </a:extLst>
          </p:cNvPr>
          <p:cNvSpPr txBox="1"/>
          <p:nvPr/>
        </p:nvSpPr>
        <p:spPr>
          <a:xfrm>
            <a:off x="9650797" y="3391327"/>
            <a:ext cx="336331" cy="37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1FB787-FF38-D0C0-FEAA-DEBEA9E27961}"/>
              </a:ext>
            </a:extLst>
          </p:cNvPr>
          <p:cNvSpPr txBox="1"/>
          <p:nvPr/>
        </p:nvSpPr>
        <p:spPr>
          <a:xfrm>
            <a:off x="9650797" y="3770586"/>
            <a:ext cx="336331" cy="37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03BAA5-0B5A-FF35-E918-845968D6216A}"/>
              </a:ext>
            </a:extLst>
          </p:cNvPr>
          <p:cNvSpPr txBox="1"/>
          <p:nvPr/>
        </p:nvSpPr>
        <p:spPr>
          <a:xfrm>
            <a:off x="9288190" y="4007069"/>
            <a:ext cx="336331" cy="37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AFEE15-3A30-75A6-DC7B-5EEC08FD47DE}"/>
              </a:ext>
            </a:extLst>
          </p:cNvPr>
          <p:cNvSpPr txBox="1"/>
          <p:nvPr/>
        </p:nvSpPr>
        <p:spPr>
          <a:xfrm>
            <a:off x="8933053" y="3799490"/>
            <a:ext cx="336331" cy="37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2DA5CD-4060-995F-B045-0249FAEE685C}"/>
              </a:ext>
            </a:extLst>
          </p:cNvPr>
          <p:cNvSpPr txBox="1"/>
          <p:nvPr/>
        </p:nvSpPr>
        <p:spPr>
          <a:xfrm>
            <a:off x="8951859" y="3386960"/>
            <a:ext cx="336331" cy="37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4766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CF3D-FA30-4435-6D2C-8CC73AE0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What are descriptors?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1A01F40-A54C-0AD0-F28F-56D120F7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608507"/>
                  </p:ext>
                </p:extLst>
              </p:nvPr>
            </p:nvGraphicFramePr>
            <p:xfrm>
              <a:off x="4543971" y="2709000"/>
              <a:ext cx="360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34767144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1012182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657420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5332786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09052268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72807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1A01F40-A54C-0AD0-F28F-56D120F7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608507"/>
                  </p:ext>
                </p:extLst>
              </p:nvPr>
            </p:nvGraphicFramePr>
            <p:xfrm>
              <a:off x="4543971" y="2709000"/>
              <a:ext cx="360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34767144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1012182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657420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5332786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09052268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754" r="-401754" b="-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754" r="-301754" b="-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754" r="-201754" b="-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754" r="-101754" b="-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754" r="-1754" b="-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2807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B0E95D-B6B9-4213-561C-39FCD087A6E5}"/>
                  </a:ext>
                </a:extLst>
              </p:cNvPr>
              <p:cNvSpPr txBox="1"/>
              <p:nvPr/>
            </p:nvSpPr>
            <p:spPr>
              <a:xfrm>
                <a:off x="3694385" y="2821720"/>
                <a:ext cx="661015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a-DK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da-DK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B0E95D-B6B9-4213-561C-39FCD087A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385" y="2821720"/>
                <a:ext cx="661015" cy="494559"/>
              </a:xfrm>
              <a:prstGeom prst="rect">
                <a:avLst/>
              </a:prstGeom>
              <a:blipFill>
                <a:blip r:embed="rId3"/>
                <a:stretch>
                  <a:fillRect l="-13208" t="-37500" r="-7547" b="-5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611CD6-8B93-81A0-0F86-E8426F6A902F}"/>
              </a:ext>
            </a:extLst>
          </p:cNvPr>
          <p:cNvCxnSpPr/>
          <p:nvPr/>
        </p:nvCxnSpPr>
        <p:spPr>
          <a:xfrm>
            <a:off x="2575034" y="2249214"/>
            <a:ext cx="998483" cy="572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6DE2FB-0108-69C5-0870-0C0C31F8EE24}"/>
              </a:ext>
            </a:extLst>
          </p:cNvPr>
          <p:cNvSpPr txBox="1"/>
          <p:nvPr/>
        </p:nvSpPr>
        <p:spPr>
          <a:xfrm>
            <a:off x="1792013" y="1886872"/>
            <a:ext cx="256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Descriptor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DBD47D-FC2D-26F7-4E7B-0D63B68CE847}"/>
              </a:ext>
            </a:extLst>
          </p:cNvPr>
          <p:cNvCxnSpPr>
            <a:cxnSpLocks/>
          </p:cNvCxnSpPr>
          <p:nvPr/>
        </p:nvCxnSpPr>
        <p:spPr>
          <a:xfrm flipH="1">
            <a:off x="7157545" y="1597572"/>
            <a:ext cx="1460940" cy="1111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80EE0B-803B-7E15-D22C-B444D0FEB903}"/>
              </a:ext>
            </a:extLst>
          </p:cNvPr>
          <p:cNvSpPr txBox="1"/>
          <p:nvPr/>
        </p:nvSpPr>
        <p:spPr>
          <a:xfrm>
            <a:off x="8618485" y="1321356"/>
            <a:ext cx="211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Feature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E03490-15AD-2F47-62B6-3009451DD5F4}"/>
              </a:ext>
            </a:extLst>
          </p:cNvPr>
          <p:cNvSpPr txBox="1"/>
          <p:nvPr/>
        </p:nvSpPr>
        <p:spPr>
          <a:xfrm>
            <a:off x="2007475" y="4036281"/>
            <a:ext cx="7819697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Our models are of the type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41E5FD-A521-5911-47FF-E649D1CA712D}"/>
                  </a:ext>
                </a:extLst>
              </p:cNvPr>
              <p:cNvSpPr txBox="1"/>
              <p:nvPr/>
            </p:nvSpPr>
            <p:spPr>
              <a:xfrm>
                <a:off x="3162266" y="4831796"/>
                <a:ext cx="3181705" cy="529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da-DK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</m:d>
                      <m:r>
                        <a:rPr lang="da-DK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da-DK" sz="2800" b="0" i="0" smtClean="0">
                          <a:latin typeface="Cambria Math" panose="02040503050406030204" pitchFamily="18" charset="0"/>
                        </a:rPr>
                        <m:t>Prediction</m:t>
                      </m:r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41E5FD-A521-5911-47FF-E649D1CA7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66" y="4831796"/>
                <a:ext cx="3181705" cy="529119"/>
              </a:xfrm>
              <a:prstGeom prst="rect">
                <a:avLst/>
              </a:prstGeom>
              <a:blipFill>
                <a:blip r:embed="rId4"/>
                <a:stretch>
                  <a:fillRect l="-2390" t="-30952" r="-2390" b="-952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176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1607-D14E-1ADC-DCD1-ABC8A17E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Coulomb Matrix</a:t>
            </a:r>
          </a:p>
        </p:txBody>
      </p:sp>
      <p:pic>
        <p:nvPicPr>
          <p:cNvPr id="5" name="Picture 4" descr="A number of mathematical equations&#10;&#10;AI-generated content may be incorrect.">
            <a:extLst>
              <a:ext uri="{FF2B5EF4-FFF2-40B4-BE49-F238E27FC236}">
                <a16:creationId xmlns:a16="http://schemas.microsoft.com/office/drawing/2014/main" id="{56780B66-CD2C-EE7C-FC9A-AE349D119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17" y="3475969"/>
            <a:ext cx="4279900" cy="1587500"/>
          </a:xfrm>
          <a:prstGeom prst="rect">
            <a:avLst/>
          </a:prstGeom>
        </p:spPr>
      </p:pic>
      <p:pic>
        <p:nvPicPr>
          <p:cNvPr id="7" name="Picture 6" descr="A math equations with numbers and symbols&#10;&#10;AI-generated content may be incorrect.">
            <a:extLst>
              <a:ext uri="{FF2B5EF4-FFF2-40B4-BE49-F238E27FC236}">
                <a16:creationId xmlns:a16="http://schemas.microsoft.com/office/drawing/2014/main" id="{76C30513-1F75-67F6-4723-BDF3C3B4E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6447"/>
            <a:ext cx="3492500" cy="1155700"/>
          </a:xfrm>
          <a:prstGeom prst="rect">
            <a:avLst/>
          </a:prstGeom>
        </p:spPr>
      </p:pic>
      <p:pic>
        <p:nvPicPr>
          <p:cNvPr id="9" name="Picture 8" descr="A group of white spheres&#10;&#10;AI-generated content may be incorrect.">
            <a:extLst>
              <a:ext uri="{FF2B5EF4-FFF2-40B4-BE49-F238E27FC236}">
                <a16:creationId xmlns:a16="http://schemas.microsoft.com/office/drawing/2014/main" id="{178F3749-9A51-76D7-6DD2-6A7A8B32F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5171" y="320237"/>
            <a:ext cx="4097676" cy="3108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C43A8B-E523-1C7B-E700-645F9F827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8469" y="3473888"/>
            <a:ext cx="3309804" cy="33521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9CEBB4-6069-A3C3-3E76-47A6699B5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217" y="5341445"/>
            <a:ext cx="38608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7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79E6-DC51-6A71-72EF-868CD613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Descriptor for a cat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29003A-38D7-1BB3-8FA4-14CC0B0C188D}"/>
              </a:ext>
            </a:extLst>
          </p:cNvPr>
          <p:cNvGrpSpPr/>
          <p:nvPr/>
        </p:nvGrpSpPr>
        <p:grpSpPr>
          <a:xfrm>
            <a:off x="1438011" y="2332802"/>
            <a:ext cx="2554014" cy="2554014"/>
            <a:chOff x="736908" y="477973"/>
            <a:chExt cx="2554014" cy="2554014"/>
          </a:xfrm>
        </p:grpSpPr>
        <p:pic>
          <p:nvPicPr>
            <p:cNvPr id="5" name="Graphic 4" descr="Tiger outline">
              <a:extLst>
                <a:ext uri="{FF2B5EF4-FFF2-40B4-BE49-F238E27FC236}">
                  <a16:creationId xmlns:a16="http://schemas.microsoft.com/office/drawing/2014/main" id="{0937B3E0-0AF2-79D5-825F-C8B1ACF2D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8738" y="960564"/>
              <a:ext cx="1590352" cy="159035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D8E760-DCCF-421F-F145-4E3D80938FCB}"/>
                </a:ext>
              </a:extLst>
            </p:cNvPr>
            <p:cNvSpPr/>
            <p:nvPr/>
          </p:nvSpPr>
          <p:spPr>
            <a:xfrm>
              <a:off x="736908" y="477973"/>
              <a:ext cx="2554014" cy="25540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07F3D30B-32DF-F9C5-438F-E981754BE4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8578896"/>
                  </p:ext>
                </p:extLst>
              </p:nvPr>
            </p:nvGraphicFramePr>
            <p:xfrm>
              <a:off x="6204605" y="3255538"/>
              <a:ext cx="360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34767144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1012182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657420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5332786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09052268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72807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07F3D30B-32DF-F9C5-438F-E981754BE4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8578896"/>
                  </p:ext>
                </p:extLst>
              </p:nvPr>
            </p:nvGraphicFramePr>
            <p:xfrm>
              <a:off x="6204605" y="3255538"/>
              <a:ext cx="360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34767144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1012182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657420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5332786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09052268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54" t="-1724" r="-401754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754" t="-1724" r="-301754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754" t="-1724" r="-201754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754" t="-1724" r="-101754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754" t="-1724" r="-1754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2807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3EB7F0-BEEE-FD79-8BAF-A18E89873A60}"/>
                  </a:ext>
                </a:extLst>
              </p:cNvPr>
              <p:cNvSpPr txBox="1"/>
              <p:nvPr/>
            </p:nvSpPr>
            <p:spPr>
              <a:xfrm>
                <a:off x="5355019" y="3368258"/>
                <a:ext cx="661015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a-DK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da-DK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3EB7F0-BEEE-FD79-8BAF-A18E89873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019" y="3368258"/>
                <a:ext cx="661015" cy="494559"/>
              </a:xfrm>
              <a:prstGeom prst="rect">
                <a:avLst/>
              </a:prstGeom>
              <a:blipFill>
                <a:blip r:embed="rId5"/>
                <a:stretch>
                  <a:fillRect l="-13208" t="-37500" r="-5660" b="-5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55D9575-1C63-AD0A-700A-AD4E498BE61B}"/>
              </a:ext>
            </a:extLst>
          </p:cNvPr>
          <p:cNvSpPr txBox="1"/>
          <p:nvPr/>
        </p:nvSpPr>
        <p:spPr>
          <a:xfrm>
            <a:off x="7748030" y="2147542"/>
            <a:ext cx="30059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6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087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88D7-88FC-8616-2CAD-2B3ED3FD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Descriptor for a cat picture</a:t>
            </a:r>
          </a:p>
        </p:txBody>
      </p:sp>
      <p:pic>
        <p:nvPicPr>
          <p:cNvPr id="4" name="Graphic 3" descr="Tiger outline">
            <a:extLst>
              <a:ext uri="{FF2B5EF4-FFF2-40B4-BE49-F238E27FC236}">
                <a16:creationId xmlns:a16="http://schemas.microsoft.com/office/drawing/2014/main" id="{3E139728-BD10-5731-075B-FF087F07E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4655" y="3561626"/>
            <a:ext cx="1590352" cy="15903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C0CC4C-CCE5-C27B-B233-DD13B4DE73F7}"/>
              </a:ext>
            </a:extLst>
          </p:cNvPr>
          <p:cNvSpPr/>
          <p:nvPr/>
        </p:nvSpPr>
        <p:spPr>
          <a:xfrm>
            <a:off x="2772825" y="3079035"/>
            <a:ext cx="2554014" cy="25540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60CC2-9ACC-C7EA-5A19-760EBC53E486}"/>
              </a:ext>
            </a:extLst>
          </p:cNvPr>
          <p:cNvSpPr/>
          <p:nvPr/>
        </p:nvSpPr>
        <p:spPr>
          <a:xfrm>
            <a:off x="6498743" y="3079035"/>
            <a:ext cx="2554014" cy="25540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9" name="Graphic 8" descr="Puppy outline">
            <a:extLst>
              <a:ext uri="{FF2B5EF4-FFF2-40B4-BE49-F238E27FC236}">
                <a16:creationId xmlns:a16="http://schemas.microsoft.com/office/drawing/2014/main" id="{27B99FDB-D48A-01B0-7B90-74B566927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4305" y="3576177"/>
            <a:ext cx="1542889" cy="15428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6A5AE4B-390D-7524-39A3-20B1D8D905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5326927"/>
                  </p:ext>
                </p:extLst>
              </p:nvPr>
            </p:nvGraphicFramePr>
            <p:xfrm>
              <a:off x="2750377" y="2248470"/>
              <a:ext cx="2937490" cy="4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7498">
                      <a:extLst>
                        <a:ext uri="{9D8B030D-6E8A-4147-A177-3AD203B41FA5}">
                          <a16:colId xmlns:a16="http://schemas.microsoft.com/office/drawing/2014/main" val="2347671444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1310121824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2586574203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3153327869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1090522685"/>
                        </a:ext>
                      </a:extLst>
                    </a:gridCol>
                  </a:tblGrid>
                  <a:tr h="4945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72807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56A5AE4B-390D-7524-39A3-20B1D8D905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5326927"/>
                  </p:ext>
                </p:extLst>
              </p:nvPr>
            </p:nvGraphicFramePr>
            <p:xfrm>
              <a:off x="2750377" y="2248470"/>
              <a:ext cx="2937490" cy="4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7498">
                      <a:extLst>
                        <a:ext uri="{9D8B030D-6E8A-4147-A177-3AD203B41FA5}">
                          <a16:colId xmlns:a16="http://schemas.microsoft.com/office/drawing/2014/main" val="2347671444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1310121824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2586574203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3153327869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1090522685"/>
                        </a:ext>
                      </a:extLst>
                    </a:gridCol>
                  </a:tblGrid>
                  <a:tr h="49456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564" r="-408696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7872" t="-2564" r="-300000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2174" t="-2564" r="-206522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95745" t="-2564" r="-102128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04348" t="-2564" r="-4348" b="-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2807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467867-8039-B487-2C74-984F1A49E67A}"/>
                  </a:ext>
                </a:extLst>
              </p:cNvPr>
              <p:cNvSpPr txBox="1"/>
              <p:nvPr/>
            </p:nvSpPr>
            <p:spPr>
              <a:xfrm>
                <a:off x="1666875" y="2191937"/>
                <a:ext cx="1083502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a-DK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r>
                        <a:rPr lang="da-DK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467867-8039-B487-2C74-984F1A49E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75" y="2191937"/>
                <a:ext cx="1083502" cy="494559"/>
              </a:xfrm>
              <a:prstGeom prst="rect">
                <a:avLst/>
              </a:prstGeom>
              <a:blipFill>
                <a:blip r:embed="rId7"/>
                <a:stretch>
                  <a:fillRect l="-8140" t="-37500" r="-3488" b="-10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402B1C1-B617-D979-0C1F-CFF11B0DE9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719620"/>
                  </p:ext>
                </p:extLst>
              </p:nvPr>
            </p:nvGraphicFramePr>
            <p:xfrm>
              <a:off x="7972879" y="2104739"/>
              <a:ext cx="2937490" cy="4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7498">
                      <a:extLst>
                        <a:ext uri="{9D8B030D-6E8A-4147-A177-3AD203B41FA5}">
                          <a16:colId xmlns:a16="http://schemas.microsoft.com/office/drawing/2014/main" val="2347671444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1310121824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2586574203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3153327869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1090522685"/>
                        </a:ext>
                      </a:extLst>
                    </a:gridCol>
                  </a:tblGrid>
                  <a:tr h="4945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72807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402B1C1-B617-D979-0C1F-CFF11B0DE9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719620"/>
                  </p:ext>
                </p:extLst>
              </p:nvPr>
            </p:nvGraphicFramePr>
            <p:xfrm>
              <a:off x="7972879" y="2104739"/>
              <a:ext cx="2937490" cy="4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7498">
                      <a:extLst>
                        <a:ext uri="{9D8B030D-6E8A-4147-A177-3AD203B41FA5}">
                          <a16:colId xmlns:a16="http://schemas.microsoft.com/office/drawing/2014/main" val="2347671444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1310121824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2586574203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3153327869"/>
                        </a:ext>
                      </a:extLst>
                    </a:gridCol>
                    <a:gridCol w="587498">
                      <a:extLst>
                        <a:ext uri="{9D8B030D-6E8A-4147-A177-3AD203B41FA5}">
                          <a16:colId xmlns:a16="http://schemas.microsoft.com/office/drawing/2014/main" val="1090522685"/>
                        </a:ext>
                      </a:extLst>
                    </a:gridCol>
                  </a:tblGrid>
                  <a:tr h="49456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128" r="-397872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4348" r="-306522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0000" r="-200000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06522" r="-104348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97872" r="-2128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2807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663450-F2AB-6970-1074-B43543E17826}"/>
                  </a:ext>
                </a:extLst>
              </p:cNvPr>
              <p:cNvSpPr txBox="1"/>
              <p:nvPr/>
            </p:nvSpPr>
            <p:spPr>
              <a:xfrm>
                <a:off x="6721211" y="2046870"/>
                <a:ext cx="1164293" cy="539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a-DK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𝑑𝑜𝑔</m:t>
                          </m:r>
                        </m:sub>
                      </m:sSub>
                      <m:r>
                        <a:rPr lang="da-DK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663450-F2AB-6970-1074-B43543E17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211" y="2046870"/>
                <a:ext cx="1164293" cy="539507"/>
              </a:xfrm>
              <a:prstGeom prst="rect">
                <a:avLst/>
              </a:prstGeom>
              <a:blipFill>
                <a:blip r:embed="rId9"/>
                <a:stretch>
                  <a:fillRect l="-7527" t="-32558" r="-2151" b="-18605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56DA2F-C2A0-4E2F-E514-36B47CD47062}"/>
                  </a:ext>
                </a:extLst>
              </p:cNvPr>
              <p:cNvSpPr txBox="1"/>
              <p:nvPr/>
            </p:nvSpPr>
            <p:spPr>
              <a:xfrm>
                <a:off x="3048000" y="5930372"/>
                <a:ext cx="6096000" cy="631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a-DK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  <m:r>
                        <a:rPr lang="da-DK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da-DK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a-DK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da-DK" sz="2800" i="1">
                              <a:latin typeface="Cambria Math" panose="02040503050406030204" pitchFamily="18" charset="0"/>
                            </a:rPr>
                            <m:t>𝑑𝑜𝑔</m:t>
                          </m:r>
                        </m:sub>
                      </m:sSub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56DA2F-C2A0-4E2F-E514-36B47CD4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930372"/>
                <a:ext cx="6096000" cy="631840"/>
              </a:xfrm>
              <a:prstGeom prst="rect">
                <a:avLst/>
              </a:prstGeom>
              <a:blipFill>
                <a:blip r:embed="rId10"/>
                <a:stretch>
                  <a:fillRect t="-22000" b="-8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5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302C3-A634-3265-446F-F932CFCEC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128F-9ED6-044B-6408-20B0A9C1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Descriptor for a cat picture</a:t>
            </a:r>
          </a:p>
        </p:txBody>
      </p:sp>
      <p:pic>
        <p:nvPicPr>
          <p:cNvPr id="7" name="Graphic 6" descr="Tiger outline">
            <a:extLst>
              <a:ext uri="{FF2B5EF4-FFF2-40B4-BE49-F238E27FC236}">
                <a16:creationId xmlns:a16="http://schemas.microsoft.com/office/drawing/2014/main" id="{D6238D43-BA63-C909-7213-97AE94C40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9841" y="2489571"/>
            <a:ext cx="1590352" cy="15903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CDE7CA-402C-887A-B337-3BD30C0C22B0}"/>
              </a:ext>
            </a:extLst>
          </p:cNvPr>
          <p:cNvSpPr/>
          <p:nvPr/>
        </p:nvSpPr>
        <p:spPr>
          <a:xfrm>
            <a:off x="1438011" y="2006980"/>
            <a:ext cx="2554014" cy="25540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9D5E84-7CC4-0E30-5394-D8D7D9950E73}"/>
              </a:ext>
            </a:extLst>
          </p:cNvPr>
          <p:cNvGrpSpPr/>
          <p:nvPr/>
        </p:nvGrpSpPr>
        <p:grpSpPr>
          <a:xfrm>
            <a:off x="4885786" y="2022993"/>
            <a:ext cx="2554014" cy="2554014"/>
            <a:chOff x="4686089" y="477973"/>
            <a:chExt cx="2554014" cy="2554014"/>
          </a:xfrm>
        </p:grpSpPr>
        <p:pic>
          <p:nvPicPr>
            <p:cNvPr id="10" name="Graphic 9" descr="Tiger outline">
              <a:extLst>
                <a:ext uri="{FF2B5EF4-FFF2-40B4-BE49-F238E27FC236}">
                  <a16:creationId xmlns:a16="http://schemas.microsoft.com/office/drawing/2014/main" id="{3825E022-7786-AFA0-0B3C-ECEF2CDF8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5543" y="997350"/>
              <a:ext cx="1590352" cy="159035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6779B3-A45F-EC30-0557-AA2F30FD4217}"/>
                </a:ext>
              </a:extLst>
            </p:cNvPr>
            <p:cNvSpPr/>
            <p:nvPr/>
          </p:nvSpPr>
          <p:spPr>
            <a:xfrm>
              <a:off x="4686089" y="477973"/>
              <a:ext cx="2554014" cy="25540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283726-0CEC-7864-08E3-EADBFFCE7CC3}"/>
              </a:ext>
            </a:extLst>
          </p:cNvPr>
          <p:cNvGrpSpPr/>
          <p:nvPr/>
        </p:nvGrpSpPr>
        <p:grpSpPr>
          <a:xfrm>
            <a:off x="8259254" y="1807426"/>
            <a:ext cx="2554014" cy="2769581"/>
            <a:chOff x="8720732" y="262406"/>
            <a:chExt cx="2554014" cy="2769581"/>
          </a:xfrm>
        </p:grpSpPr>
        <p:pic>
          <p:nvPicPr>
            <p:cNvPr id="16" name="Graphic 15" descr="Tiger outline">
              <a:extLst>
                <a:ext uri="{FF2B5EF4-FFF2-40B4-BE49-F238E27FC236}">
                  <a16:creationId xmlns:a16="http://schemas.microsoft.com/office/drawing/2014/main" id="{BC829D82-719D-117F-12F6-A005DDAEB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90633" y="262406"/>
              <a:ext cx="1590352" cy="1590352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B55214-7BFF-05CA-E40E-E7F842B82914}"/>
                </a:ext>
              </a:extLst>
            </p:cNvPr>
            <p:cNvSpPr/>
            <p:nvPr/>
          </p:nvSpPr>
          <p:spPr>
            <a:xfrm>
              <a:off x="8720732" y="477973"/>
              <a:ext cx="2554014" cy="25540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194678AB-F88A-FCBD-6762-245494EF5F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9700755"/>
                  </p:ext>
                </p:extLst>
              </p:nvPr>
            </p:nvGraphicFramePr>
            <p:xfrm>
              <a:off x="4449377" y="5389138"/>
              <a:ext cx="360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34767144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1012182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657420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5332786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09052268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72807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194678AB-F88A-FCBD-6762-245494EF5F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9700755"/>
                  </p:ext>
                </p:extLst>
              </p:nvPr>
            </p:nvGraphicFramePr>
            <p:xfrm>
              <a:off x="4449377" y="5389138"/>
              <a:ext cx="360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34767144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1012182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657420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5332786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09052268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54" t="-1724" r="-401754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754" t="-1724" r="-301754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5357" t="-1724" r="-207143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724" r="-103509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1724" r="-3509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2807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9B016C-975F-2A36-2953-355F13BBF798}"/>
                  </a:ext>
                </a:extLst>
              </p:cNvPr>
              <p:cNvSpPr txBox="1"/>
              <p:nvPr/>
            </p:nvSpPr>
            <p:spPr>
              <a:xfrm>
                <a:off x="3599791" y="5501858"/>
                <a:ext cx="661015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a-DK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da-DK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9B016C-975F-2A36-2953-355F13BBF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791" y="5501858"/>
                <a:ext cx="661015" cy="494559"/>
              </a:xfrm>
              <a:prstGeom prst="rect">
                <a:avLst/>
              </a:prstGeom>
              <a:blipFill>
                <a:blip r:embed="rId5"/>
                <a:stretch>
                  <a:fillRect l="-13208" t="-37500" r="-5660" b="-5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51109BE-AB9C-77B8-B528-A00C7EB99F9B}"/>
              </a:ext>
            </a:extLst>
          </p:cNvPr>
          <p:cNvSpPr txBox="1"/>
          <p:nvPr/>
        </p:nvSpPr>
        <p:spPr>
          <a:xfrm>
            <a:off x="3510193" y="4854649"/>
            <a:ext cx="5486400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Descriptor should be the same for all translations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3304B7-F4DC-4FFC-C567-AA0555D9350D}"/>
              </a:ext>
            </a:extLst>
          </p:cNvPr>
          <p:cNvSpPr txBox="1"/>
          <p:nvPr/>
        </p:nvSpPr>
        <p:spPr>
          <a:xfrm>
            <a:off x="4260806" y="1395049"/>
            <a:ext cx="6327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800" dirty="0">
                <a:latin typeface="+mj-lt"/>
              </a:rPr>
              <a:t>Translationally </a:t>
            </a:r>
            <a:r>
              <a:rPr lang="en-DK" sz="2800" b="1" i="1" dirty="0">
                <a:latin typeface="+mj-lt"/>
              </a:rPr>
              <a:t>invariance</a:t>
            </a:r>
          </a:p>
        </p:txBody>
      </p:sp>
    </p:spTree>
    <p:extLst>
      <p:ext uri="{BB962C8B-B14F-4D97-AF65-F5344CB8AC3E}">
        <p14:creationId xmlns:p14="http://schemas.microsoft.com/office/powerpoint/2010/main" val="144224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1C94D-B59F-DFB1-2865-F6AC5C330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76F7-3C81-4685-A097-ADFE8B64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Descriptor for a cat picture</a:t>
            </a:r>
          </a:p>
        </p:txBody>
      </p:sp>
      <p:pic>
        <p:nvPicPr>
          <p:cNvPr id="7" name="Graphic 6" descr="Tiger outline">
            <a:extLst>
              <a:ext uri="{FF2B5EF4-FFF2-40B4-BE49-F238E27FC236}">
                <a16:creationId xmlns:a16="http://schemas.microsoft.com/office/drawing/2014/main" id="{4F80C5AF-22A5-6081-AD7E-A5FA20312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9841" y="2489571"/>
            <a:ext cx="1590352" cy="15903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8BC7FB9-C9FF-A55C-CAAF-0BCB7628B863}"/>
              </a:ext>
            </a:extLst>
          </p:cNvPr>
          <p:cNvSpPr/>
          <p:nvPr/>
        </p:nvSpPr>
        <p:spPr>
          <a:xfrm>
            <a:off x="1438011" y="2006980"/>
            <a:ext cx="2554014" cy="25540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E7CC5D0D-1A2D-A969-E6A6-851EEC98A0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49377" y="5389138"/>
              <a:ext cx="360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34767144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1012182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657420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5332786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09052268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da-DK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72807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E7CC5D0D-1A2D-A969-E6A6-851EEC98A0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449377" y="5389138"/>
              <a:ext cx="3600000" cy="72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34767144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310121824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586574203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15332786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090522685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54" t="-1724" r="-401754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754" t="-1724" r="-301754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5357" t="-1724" r="-207143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724" r="-103509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1724" r="-3509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72807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44AC9B-F80C-09C9-13B8-C4422FAC134A}"/>
                  </a:ext>
                </a:extLst>
              </p:cNvPr>
              <p:cNvSpPr txBox="1"/>
              <p:nvPr/>
            </p:nvSpPr>
            <p:spPr>
              <a:xfrm>
                <a:off x="3599791" y="5501858"/>
                <a:ext cx="661015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a-DK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da-DK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44AC9B-F80C-09C9-13B8-C4422FAC1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791" y="5501858"/>
                <a:ext cx="661015" cy="494559"/>
              </a:xfrm>
              <a:prstGeom prst="rect">
                <a:avLst/>
              </a:prstGeom>
              <a:blipFill>
                <a:blip r:embed="rId5"/>
                <a:stretch>
                  <a:fillRect l="-13208" t="-37500" r="-5660" b="-5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107FC8B-7DE8-3BDF-30A4-AD9183F0A113}"/>
              </a:ext>
            </a:extLst>
          </p:cNvPr>
          <p:cNvSpPr txBox="1"/>
          <p:nvPr/>
        </p:nvSpPr>
        <p:spPr>
          <a:xfrm>
            <a:off x="3510193" y="4854649"/>
            <a:ext cx="5486400" cy="378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Descriptor should be the same for all rotations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F1BBB-811A-7485-465E-5E1A7CE59825}"/>
              </a:ext>
            </a:extLst>
          </p:cNvPr>
          <p:cNvSpPr txBox="1"/>
          <p:nvPr/>
        </p:nvSpPr>
        <p:spPr>
          <a:xfrm>
            <a:off x="4260806" y="1395049"/>
            <a:ext cx="6327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800" dirty="0">
                <a:latin typeface="+mj-lt"/>
              </a:rPr>
              <a:t>Rotational </a:t>
            </a:r>
            <a:r>
              <a:rPr lang="en-DK" sz="2800" b="1" i="1" dirty="0">
                <a:latin typeface="+mj-lt"/>
              </a:rPr>
              <a:t>invariance</a:t>
            </a:r>
          </a:p>
        </p:txBody>
      </p:sp>
      <p:pic>
        <p:nvPicPr>
          <p:cNvPr id="3" name="Graphic 2" descr="Tiger outline">
            <a:extLst>
              <a:ext uri="{FF2B5EF4-FFF2-40B4-BE49-F238E27FC236}">
                <a16:creationId xmlns:a16="http://schemas.microsoft.com/office/drawing/2014/main" id="{96A12C17-420C-82BB-24DF-D668A7C06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14689">
            <a:off x="5414531" y="2489571"/>
            <a:ext cx="1590352" cy="15903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55716B-4044-85FF-67BF-BEA6DAE52773}"/>
              </a:ext>
            </a:extLst>
          </p:cNvPr>
          <p:cNvSpPr/>
          <p:nvPr/>
        </p:nvSpPr>
        <p:spPr>
          <a:xfrm>
            <a:off x="4932701" y="2006980"/>
            <a:ext cx="2554014" cy="25540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Graphic 4" descr="Tiger outline">
            <a:extLst>
              <a:ext uri="{FF2B5EF4-FFF2-40B4-BE49-F238E27FC236}">
                <a16:creationId xmlns:a16="http://schemas.microsoft.com/office/drawing/2014/main" id="{EBE78CD3-6D5F-2A95-9D6E-AC8E32E55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036451">
            <a:off x="8515850" y="2466934"/>
            <a:ext cx="1590352" cy="15903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E9D551-B4BE-1650-EC0C-67C0038AA258}"/>
              </a:ext>
            </a:extLst>
          </p:cNvPr>
          <p:cNvSpPr/>
          <p:nvPr/>
        </p:nvSpPr>
        <p:spPr>
          <a:xfrm>
            <a:off x="8034020" y="1984343"/>
            <a:ext cx="2554014" cy="25540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7901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4AFD-B299-FD4A-26AF-8492A70C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Comparing descriptors</a:t>
            </a:r>
          </a:p>
        </p:txBody>
      </p:sp>
      <p:pic>
        <p:nvPicPr>
          <p:cNvPr id="4" name="Graphic 3" descr="Tiger outline">
            <a:extLst>
              <a:ext uri="{FF2B5EF4-FFF2-40B4-BE49-F238E27FC236}">
                <a16:creationId xmlns:a16="http://schemas.microsoft.com/office/drawing/2014/main" id="{1900A4D7-8702-2348-E208-BB157063F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940" y="2014128"/>
            <a:ext cx="1590352" cy="15903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9EC3BC-3854-86D6-EABB-0A6C7B2B952A}"/>
              </a:ext>
            </a:extLst>
          </p:cNvPr>
          <p:cNvSpPr/>
          <p:nvPr/>
        </p:nvSpPr>
        <p:spPr>
          <a:xfrm>
            <a:off x="618110" y="1531537"/>
            <a:ext cx="2554014" cy="25540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7CA6D7-E773-C301-6981-9B01A438F134}"/>
              </a:ext>
            </a:extLst>
          </p:cNvPr>
          <p:cNvSpPr/>
          <p:nvPr/>
        </p:nvSpPr>
        <p:spPr>
          <a:xfrm>
            <a:off x="618110" y="4282966"/>
            <a:ext cx="2554014" cy="25540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7" name="Graphic 6" descr="Puppy outline">
            <a:extLst>
              <a:ext uri="{FF2B5EF4-FFF2-40B4-BE49-F238E27FC236}">
                <a16:creationId xmlns:a16="http://schemas.microsoft.com/office/drawing/2014/main" id="{7CBE7888-917E-DB7F-D1D1-F409B142C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3672" y="4801128"/>
            <a:ext cx="1542889" cy="15428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2CE264-11A6-7BCB-96EB-7FD10D76BF96}"/>
                  </a:ext>
                </a:extLst>
              </p:cNvPr>
              <p:cNvSpPr txBox="1"/>
              <p:nvPr/>
            </p:nvSpPr>
            <p:spPr>
              <a:xfrm>
                <a:off x="3568107" y="2754914"/>
                <a:ext cx="716030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a-DK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da-DK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2CE264-11A6-7BCB-96EB-7FD10D76B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107" y="2754914"/>
                <a:ext cx="716030" cy="494559"/>
              </a:xfrm>
              <a:prstGeom prst="rect">
                <a:avLst/>
              </a:prstGeom>
              <a:blipFill>
                <a:blip r:embed="rId6"/>
                <a:stretch>
                  <a:fillRect l="-10345" t="-35000" r="-1724" b="-10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607414-5260-57B7-7CFB-AD86E919A889}"/>
                  </a:ext>
                </a:extLst>
              </p:cNvPr>
              <p:cNvSpPr txBox="1"/>
              <p:nvPr/>
            </p:nvSpPr>
            <p:spPr>
              <a:xfrm>
                <a:off x="3568107" y="5302818"/>
                <a:ext cx="796821" cy="539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a-DK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da-DK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𝑑𝑜𝑔</m:t>
                          </m:r>
                        </m:sub>
                      </m:sSub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607414-5260-57B7-7CFB-AD86E919A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107" y="5302818"/>
                <a:ext cx="796821" cy="539507"/>
              </a:xfrm>
              <a:prstGeom prst="rect">
                <a:avLst/>
              </a:prstGeom>
              <a:blipFill>
                <a:blip r:embed="rId7"/>
                <a:stretch>
                  <a:fillRect l="-10938" t="-30233" r="-6250" b="-2093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356059-DD12-BAE0-0289-7C948D77218F}"/>
              </a:ext>
            </a:extLst>
          </p:cNvPr>
          <p:cNvCxnSpPr/>
          <p:nvPr/>
        </p:nvCxnSpPr>
        <p:spPr>
          <a:xfrm>
            <a:off x="6222125" y="5559973"/>
            <a:ext cx="47611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11D55B-FFBE-FD9A-446E-841877085B09}"/>
              </a:ext>
            </a:extLst>
          </p:cNvPr>
          <p:cNvCxnSpPr/>
          <p:nvPr/>
        </p:nvCxnSpPr>
        <p:spPr>
          <a:xfrm flipV="1">
            <a:off x="6222125" y="2109607"/>
            <a:ext cx="0" cy="34503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B4DB01-54BD-2DDC-375B-E69204007A83}"/>
              </a:ext>
            </a:extLst>
          </p:cNvPr>
          <p:cNvCxnSpPr/>
          <p:nvPr/>
        </p:nvCxnSpPr>
        <p:spPr>
          <a:xfrm flipV="1">
            <a:off x="6222125" y="3002193"/>
            <a:ext cx="2270234" cy="2557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177E90-96A0-EEE8-8D3B-BD8736587844}"/>
              </a:ext>
            </a:extLst>
          </p:cNvPr>
          <p:cNvCxnSpPr>
            <a:cxnSpLocks/>
          </p:cNvCxnSpPr>
          <p:nvPr/>
        </p:nvCxnSpPr>
        <p:spPr>
          <a:xfrm flipV="1">
            <a:off x="6222124" y="4801128"/>
            <a:ext cx="4684986" cy="771443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CC0571-9C97-B409-F984-90F25171D62C}"/>
                  </a:ext>
                </a:extLst>
              </p:cNvPr>
              <p:cNvSpPr txBox="1"/>
              <p:nvPr/>
            </p:nvSpPr>
            <p:spPr>
              <a:xfrm>
                <a:off x="7119954" y="3249473"/>
                <a:ext cx="716030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a-DK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da-DK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CC0571-9C97-B409-F984-90F25171D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954" y="3249473"/>
                <a:ext cx="716030" cy="494559"/>
              </a:xfrm>
              <a:prstGeom prst="rect">
                <a:avLst/>
              </a:prstGeom>
              <a:blipFill>
                <a:blip r:embed="rId8"/>
                <a:stretch>
                  <a:fillRect l="-12281" t="-35000" r="-3509" b="-12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7D9415-5242-BED9-C1D6-A3FB6176370B}"/>
                  </a:ext>
                </a:extLst>
              </p:cNvPr>
              <p:cNvSpPr txBox="1"/>
              <p:nvPr/>
            </p:nvSpPr>
            <p:spPr>
              <a:xfrm>
                <a:off x="8204307" y="4491918"/>
                <a:ext cx="796821" cy="539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a-DK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da-DK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𝑑𝑜𝑔</m:t>
                          </m:r>
                        </m:sub>
                      </m:sSub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7D9415-5242-BED9-C1D6-A3FB61763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307" y="4491918"/>
                <a:ext cx="796821" cy="539507"/>
              </a:xfrm>
              <a:prstGeom prst="rect">
                <a:avLst/>
              </a:prstGeom>
              <a:blipFill>
                <a:blip r:embed="rId9"/>
                <a:stretch>
                  <a:fillRect l="-12698" t="-30233" r="-6349" b="-2093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30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3ABA2-EF9D-683A-F564-0F3F02BBE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27FF-419E-594B-5E14-9DBE1248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Comparing descriptors</a:t>
            </a:r>
          </a:p>
        </p:txBody>
      </p:sp>
      <p:pic>
        <p:nvPicPr>
          <p:cNvPr id="4" name="Graphic 3" descr="Tiger outline">
            <a:extLst>
              <a:ext uri="{FF2B5EF4-FFF2-40B4-BE49-F238E27FC236}">
                <a16:creationId xmlns:a16="http://schemas.microsoft.com/office/drawing/2014/main" id="{3D3AD4F1-3F7B-5310-6961-FBC3ECDD0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940" y="2014128"/>
            <a:ext cx="1590352" cy="15903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8FE9A4-0E16-D468-617D-992BE3704567}"/>
              </a:ext>
            </a:extLst>
          </p:cNvPr>
          <p:cNvSpPr/>
          <p:nvPr/>
        </p:nvSpPr>
        <p:spPr>
          <a:xfrm>
            <a:off x="618110" y="1531537"/>
            <a:ext cx="2554014" cy="25540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979FB0-DB36-3D9A-F984-CD33EC7AF078}"/>
              </a:ext>
            </a:extLst>
          </p:cNvPr>
          <p:cNvSpPr/>
          <p:nvPr/>
        </p:nvSpPr>
        <p:spPr>
          <a:xfrm>
            <a:off x="618110" y="4282966"/>
            <a:ext cx="2554014" cy="25540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7" name="Graphic 6" descr="Puppy outline">
            <a:extLst>
              <a:ext uri="{FF2B5EF4-FFF2-40B4-BE49-F238E27FC236}">
                <a16:creationId xmlns:a16="http://schemas.microsoft.com/office/drawing/2014/main" id="{82785EA3-2FED-D6EF-D9A5-AE6ABF2C5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3672" y="4801128"/>
            <a:ext cx="1542889" cy="15428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3E71FF-06C4-8FA6-5D53-CB56274192EA}"/>
                  </a:ext>
                </a:extLst>
              </p:cNvPr>
              <p:cNvSpPr txBox="1"/>
              <p:nvPr/>
            </p:nvSpPr>
            <p:spPr>
              <a:xfrm>
                <a:off x="3568107" y="2754914"/>
                <a:ext cx="716030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a-DK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da-DK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3E71FF-06C4-8FA6-5D53-CB5627419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107" y="2754914"/>
                <a:ext cx="716030" cy="494559"/>
              </a:xfrm>
              <a:prstGeom prst="rect">
                <a:avLst/>
              </a:prstGeom>
              <a:blipFill>
                <a:blip r:embed="rId6"/>
                <a:stretch>
                  <a:fillRect l="-10345" t="-35000" r="-1724" b="-10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1511C4-C72F-0084-5F34-9F681DDA24CD}"/>
                  </a:ext>
                </a:extLst>
              </p:cNvPr>
              <p:cNvSpPr txBox="1"/>
              <p:nvPr/>
            </p:nvSpPr>
            <p:spPr>
              <a:xfrm>
                <a:off x="3568107" y="5302818"/>
                <a:ext cx="796821" cy="539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a-DK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da-DK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𝑑𝑜𝑔</m:t>
                          </m:r>
                        </m:sub>
                      </m:sSub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1511C4-C72F-0084-5F34-9F681DDA2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107" y="5302818"/>
                <a:ext cx="796821" cy="539507"/>
              </a:xfrm>
              <a:prstGeom prst="rect">
                <a:avLst/>
              </a:prstGeom>
              <a:blipFill>
                <a:blip r:embed="rId7"/>
                <a:stretch>
                  <a:fillRect l="-10938" t="-30233" r="-6250" b="-2093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CF40B9-0616-A58A-6157-FBECFD04068C}"/>
              </a:ext>
            </a:extLst>
          </p:cNvPr>
          <p:cNvCxnSpPr/>
          <p:nvPr/>
        </p:nvCxnSpPr>
        <p:spPr>
          <a:xfrm>
            <a:off x="6222125" y="5559973"/>
            <a:ext cx="47611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E01607-9A4A-E75D-78A0-51B6C69E671F}"/>
              </a:ext>
            </a:extLst>
          </p:cNvPr>
          <p:cNvCxnSpPr/>
          <p:nvPr/>
        </p:nvCxnSpPr>
        <p:spPr>
          <a:xfrm flipV="1">
            <a:off x="6222125" y="2109607"/>
            <a:ext cx="0" cy="34503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2E1475-A73A-2FDD-7A8E-8925C68212F2}"/>
              </a:ext>
            </a:extLst>
          </p:cNvPr>
          <p:cNvCxnSpPr/>
          <p:nvPr/>
        </p:nvCxnSpPr>
        <p:spPr>
          <a:xfrm flipV="1">
            <a:off x="6222125" y="3002193"/>
            <a:ext cx="2270234" cy="2557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2DB92F-6090-11A1-95CD-2E72F2691F95}"/>
              </a:ext>
            </a:extLst>
          </p:cNvPr>
          <p:cNvCxnSpPr>
            <a:cxnSpLocks/>
          </p:cNvCxnSpPr>
          <p:nvPr/>
        </p:nvCxnSpPr>
        <p:spPr>
          <a:xfrm flipV="1">
            <a:off x="6222124" y="4801128"/>
            <a:ext cx="4684986" cy="771443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4CC03D-2FE3-0C66-2A91-09592F5CCF05}"/>
                  </a:ext>
                </a:extLst>
              </p:cNvPr>
              <p:cNvSpPr txBox="1"/>
              <p:nvPr/>
            </p:nvSpPr>
            <p:spPr>
              <a:xfrm>
                <a:off x="7119954" y="3249473"/>
                <a:ext cx="716030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a-DK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da-DK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4CC03D-2FE3-0C66-2A91-09592F5CC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954" y="3249473"/>
                <a:ext cx="716030" cy="494559"/>
              </a:xfrm>
              <a:prstGeom prst="rect">
                <a:avLst/>
              </a:prstGeom>
              <a:blipFill>
                <a:blip r:embed="rId8"/>
                <a:stretch>
                  <a:fillRect l="-12281" t="-35000" r="-3509" b="-12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CD367E-235E-BEF6-7F6E-0F1173604E34}"/>
                  </a:ext>
                </a:extLst>
              </p:cNvPr>
              <p:cNvSpPr txBox="1"/>
              <p:nvPr/>
            </p:nvSpPr>
            <p:spPr>
              <a:xfrm>
                <a:off x="8204307" y="4491918"/>
                <a:ext cx="796821" cy="539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a-DK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da-DK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𝑑𝑜𝑔</m:t>
                          </m:r>
                        </m:sub>
                      </m:sSub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CD367E-235E-BEF6-7F6E-0F1173604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307" y="4491918"/>
                <a:ext cx="796821" cy="539507"/>
              </a:xfrm>
              <a:prstGeom prst="rect">
                <a:avLst/>
              </a:prstGeom>
              <a:blipFill>
                <a:blip r:embed="rId9"/>
                <a:stretch>
                  <a:fillRect l="-12698" t="-30233" r="-6349" b="-2093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7A7E53-60A8-B5FC-B6BF-7581C7B92D4D}"/>
                  </a:ext>
                </a:extLst>
              </p:cNvPr>
              <p:cNvSpPr txBox="1"/>
              <p:nvPr/>
            </p:nvSpPr>
            <p:spPr>
              <a:xfrm>
                <a:off x="6971444" y="1434642"/>
                <a:ext cx="3678315" cy="127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a-DK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32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a-DK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DK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7A7E53-60A8-B5FC-B6BF-7581C7B92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444" y="1434642"/>
                <a:ext cx="3678315" cy="1277722"/>
              </a:xfrm>
              <a:prstGeom prst="rect">
                <a:avLst/>
              </a:prstGeom>
              <a:blipFill>
                <a:blip r:embed="rId10"/>
                <a:stretch>
                  <a:fillRect l="-1034" r="-2069" b="-882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3F38FF7-7932-DCF9-2FDF-9BF3ECCD9170}"/>
              </a:ext>
            </a:extLst>
          </p:cNvPr>
          <p:cNvSpPr txBox="1"/>
          <p:nvPr/>
        </p:nvSpPr>
        <p:spPr>
          <a:xfrm>
            <a:off x="7477969" y="916097"/>
            <a:ext cx="368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Similarity measure</a:t>
            </a:r>
          </a:p>
        </p:txBody>
      </p:sp>
    </p:spTree>
    <p:extLst>
      <p:ext uri="{BB962C8B-B14F-4D97-AF65-F5344CB8AC3E}">
        <p14:creationId xmlns:p14="http://schemas.microsoft.com/office/powerpoint/2010/main" val="279435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148E0-BB92-B511-EE43-342F73643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9EDE-F68E-93B3-155F-A9CF0052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Comparing descriptors</a:t>
            </a:r>
          </a:p>
        </p:txBody>
      </p:sp>
      <p:pic>
        <p:nvPicPr>
          <p:cNvPr id="4" name="Graphic 3" descr="Tiger outline">
            <a:extLst>
              <a:ext uri="{FF2B5EF4-FFF2-40B4-BE49-F238E27FC236}">
                <a16:creationId xmlns:a16="http://schemas.microsoft.com/office/drawing/2014/main" id="{4F977268-0365-47E1-AD9F-ADC05D4E3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940" y="2014128"/>
            <a:ext cx="1590352" cy="15903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40227B-B818-C2A3-CD3B-D8FA77BDE45D}"/>
              </a:ext>
            </a:extLst>
          </p:cNvPr>
          <p:cNvSpPr/>
          <p:nvPr/>
        </p:nvSpPr>
        <p:spPr>
          <a:xfrm>
            <a:off x="618110" y="1531537"/>
            <a:ext cx="2554014" cy="25540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A711A7-2AAC-9FF1-96D5-45DC8F1B4F4B}"/>
              </a:ext>
            </a:extLst>
          </p:cNvPr>
          <p:cNvSpPr/>
          <p:nvPr/>
        </p:nvSpPr>
        <p:spPr>
          <a:xfrm>
            <a:off x="618110" y="4282966"/>
            <a:ext cx="2554014" cy="25540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7" name="Graphic 6" descr="Puppy outline">
            <a:extLst>
              <a:ext uri="{FF2B5EF4-FFF2-40B4-BE49-F238E27FC236}">
                <a16:creationId xmlns:a16="http://schemas.microsoft.com/office/drawing/2014/main" id="{94EB1D82-FF5B-A859-F75A-90900D860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3672" y="4801128"/>
            <a:ext cx="1542889" cy="15428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712056-F2BC-CF6F-B41F-AFDDE0CA93D6}"/>
                  </a:ext>
                </a:extLst>
              </p:cNvPr>
              <p:cNvSpPr txBox="1"/>
              <p:nvPr/>
            </p:nvSpPr>
            <p:spPr>
              <a:xfrm>
                <a:off x="3568107" y="2754914"/>
                <a:ext cx="716030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a-DK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da-DK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712056-F2BC-CF6F-B41F-AFDDE0CA9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107" y="2754914"/>
                <a:ext cx="716030" cy="494559"/>
              </a:xfrm>
              <a:prstGeom prst="rect">
                <a:avLst/>
              </a:prstGeom>
              <a:blipFill>
                <a:blip r:embed="rId6"/>
                <a:stretch>
                  <a:fillRect l="-10345" t="-35000" r="-1724" b="-10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99425B-4490-8563-7376-86FB770DED7D}"/>
                  </a:ext>
                </a:extLst>
              </p:cNvPr>
              <p:cNvSpPr txBox="1"/>
              <p:nvPr/>
            </p:nvSpPr>
            <p:spPr>
              <a:xfrm>
                <a:off x="3568107" y="5302818"/>
                <a:ext cx="796821" cy="539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a-DK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da-DK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𝑑𝑜𝑔</m:t>
                          </m:r>
                        </m:sub>
                      </m:sSub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99425B-4490-8563-7376-86FB770DE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107" y="5302818"/>
                <a:ext cx="796821" cy="539507"/>
              </a:xfrm>
              <a:prstGeom prst="rect">
                <a:avLst/>
              </a:prstGeom>
              <a:blipFill>
                <a:blip r:embed="rId7"/>
                <a:stretch>
                  <a:fillRect l="-10938" t="-30233" r="-6250" b="-2093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2B931E-A5D4-9D8A-1922-29AE9A78CAFE}"/>
              </a:ext>
            </a:extLst>
          </p:cNvPr>
          <p:cNvCxnSpPr/>
          <p:nvPr/>
        </p:nvCxnSpPr>
        <p:spPr>
          <a:xfrm>
            <a:off x="6222125" y="5559973"/>
            <a:ext cx="47611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5AF0B4-8950-55EF-6DF9-E2CC2EE1BB2B}"/>
              </a:ext>
            </a:extLst>
          </p:cNvPr>
          <p:cNvCxnSpPr/>
          <p:nvPr/>
        </p:nvCxnSpPr>
        <p:spPr>
          <a:xfrm flipV="1">
            <a:off x="6222125" y="2109607"/>
            <a:ext cx="0" cy="34503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BF57EB-FCFB-A6B8-BA73-776F3EA7B3CA}"/>
              </a:ext>
            </a:extLst>
          </p:cNvPr>
          <p:cNvCxnSpPr/>
          <p:nvPr/>
        </p:nvCxnSpPr>
        <p:spPr>
          <a:xfrm flipV="1">
            <a:off x="6222125" y="3002193"/>
            <a:ext cx="2270234" cy="2557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5EA240-D7C8-AE27-C0E7-927F28A73725}"/>
              </a:ext>
            </a:extLst>
          </p:cNvPr>
          <p:cNvCxnSpPr>
            <a:cxnSpLocks/>
          </p:cNvCxnSpPr>
          <p:nvPr/>
        </p:nvCxnSpPr>
        <p:spPr>
          <a:xfrm flipV="1">
            <a:off x="6222124" y="4801128"/>
            <a:ext cx="4684986" cy="771443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CC28C3-7885-33DF-E681-0221D555BEDC}"/>
                  </a:ext>
                </a:extLst>
              </p:cNvPr>
              <p:cNvSpPr txBox="1"/>
              <p:nvPr/>
            </p:nvSpPr>
            <p:spPr>
              <a:xfrm>
                <a:off x="7119954" y="3249473"/>
                <a:ext cx="716030" cy="494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a-DK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da-DK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CC28C3-7885-33DF-E681-0221D555B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954" y="3249473"/>
                <a:ext cx="716030" cy="494559"/>
              </a:xfrm>
              <a:prstGeom prst="rect">
                <a:avLst/>
              </a:prstGeom>
              <a:blipFill>
                <a:blip r:embed="rId8"/>
                <a:stretch>
                  <a:fillRect l="-12281" t="-35000" r="-3509" b="-12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98C258-4199-B57B-55BA-12A21D0425B6}"/>
                  </a:ext>
                </a:extLst>
              </p:cNvPr>
              <p:cNvSpPr txBox="1"/>
              <p:nvPr/>
            </p:nvSpPr>
            <p:spPr>
              <a:xfrm>
                <a:off x="8204307" y="4491918"/>
                <a:ext cx="796821" cy="539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a-DK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b>
                          <m:r>
                            <a:rPr lang="da-DK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𝑑𝑜𝑔</m:t>
                          </m:r>
                        </m:sub>
                      </m:sSub>
                    </m:oMath>
                  </m:oMathPara>
                </a14:m>
                <a:endParaRPr lang="en-DK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98C258-4199-B57B-55BA-12A21D042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307" y="4491918"/>
                <a:ext cx="796821" cy="539507"/>
              </a:xfrm>
              <a:prstGeom prst="rect">
                <a:avLst/>
              </a:prstGeom>
              <a:blipFill>
                <a:blip r:embed="rId9"/>
                <a:stretch>
                  <a:fillRect l="-12698" t="-30233" r="-6349" b="-2093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B8C5FD-12DE-3A41-078C-218F84CF88B4}"/>
                  </a:ext>
                </a:extLst>
              </p:cNvPr>
              <p:cNvSpPr txBox="1"/>
              <p:nvPr/>
            </p:nvSpPr>
            <p:spPr>
              <a:xfrm>
                <a:off x="6971444" y="1434642"/>
                <a:ext cx="3678315" cy="127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a-DK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a-DK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a-DK" sz="32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a-DK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da-DK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da-DK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DK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B8C5FD-12DE-3A41-078C-218F84CF8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444" y="1434642"/>
                <a:ext cx="3678315" cy="1277722"/>
              </a:xfrm>
              <a:prstGeom prst="rect">
                <a:avLst/>
              </a:prstGeom>
              <a:blipFill>
                <a:blip r:embed="rId10"/>
                <a:stretch>
                  <a:fillRect l="-1034" r="-2069" b="-882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784EF89-ACFD-AC02-229D-D1AEBFB62217}"/>
              </a:ext>
            </a:extLst>
          </p:cNvPr>
          <p:cNvSpPr txBox="1"/>
          <p:nvPr/>
        </p:nvSpPr>
        <p:spPr>
          <a:xfrm>
            <a:off x="7477969" y="916097"/>
            <a:ext cx="3686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Similarity measure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72DEEE-10DD-2356-B112-6ADA42303392}"/>
                  </a:ext>
                </a:extLst>
              </p:cNvPr>
              <p:cNvSpPr txBox="1"/>
              <p:nvPr/>
            </p:nvSpPr>
            <p:spPr>
              <a:xfrm>
                <a:off x="6971444" y="4167677"/>
                <a:ext cx="6096000" cy="439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𝑐𝑎𝑡</m:t>
                                  </m:r>
                                </m:sub>
                              </m:sSub>
                            </m:e>
                          </m:acc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da-DK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𝑑𝑜𝑔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a-DK" i="1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72DEEE-10DD-2356-B112-6ADA42303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444" y="4167677"/>
                <a:ext cx="6096000" cy="439223"/>
              </a:xfrm>
              <a:prstGeom prst="rect">
                <a:avLst/>
              </a:prstGeom>
              <a:blipFill>
                <a:blip r:embed="rId11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F508D1-E0E3-8840-D52F-A85F4FB8020A}"/>
                  </a:ext>
                </a:extLst>
              </p:cNvPr>
              <p:cNvSpPr txBox="1"/>
              <p:nvPr/>
            </p:nvSpPr>
            <p:spPr>
              <a:xfrm>
                <a:off x="6771747" y="3570814"/>
                <a:ext cx="6537434" cy="439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1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1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1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𝑑𝑜𝑔</m:t>
                                  </m:r>
                                </m:sub>
                              </m:sSub>
                            </m:e>
                          </m:acc>
                          <m:r>
                            <a:rPr lang="da-DK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da-DK" sz="1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1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1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𝑑𝑜𝑔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F508D1-E0E3-8840-D52F-A85F4FB80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747" y="3570814"/>
                <a:ext cx="6537434" cy="439223"/>
              </a:xfrm>
              <a:prstGeom prst="rect">
                <a:avLst/>
              </a:prstGeom>
              <a:blipFill>
                <a:blip r:embed="rId12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333110-61BB-81A8-F746-25FE981BADB5}"/>
                  </a:ext>
                </a:extLst>
              </p:cNvPr>
              <p:cNvSpPr txBox="1"/>
              <p:nvPr/>
            </p:nvSpPr>
            <p:spPr>
              <a:xfrm>
                <a:off x="6719196" y="3056698"/>
                <a:ext cx="6647792" cy="432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da-DK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𝑐𝑎𝑡</m:t>
                                  </m:r>
                                </m:sub>
                              </m:sSub>
                            </m:e>
                          </m:acc>
                          <m:r>
                            <a:rPr lang="da-DK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da-DK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a-DK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a-DK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𝑐𝑎𝑡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a-DK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333110-61BB-81A8-F746-25FE981BA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196" y="3056698"/>
                <a:ext cx="6647792" cy="432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12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341</Words>
  <Application>Microsoft Macintosh PowerPoint</Application>
  <PresentationFormat>Widescreen</PresentationFormat>
  <Paragraphs>172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Office Theme</vt:lpstr>
      <vt:lpstr>Lesson 5: Descriptors of Atomic Systems</vt:lpstr>
      <vt:lpstr>What are descriptors? </vt:lpstr>
      <vt:lpstr>Descriptor for a cat picture</vt:lpstr>
      <vt:lpstr>Descriptor for a cat picture</vt:lpstr>
      <vt:lpstr>Descriptor for a cat picture</vt:lpstr>
      <vt:lpstr>Descriptor for a cat picture</vt:lpstr>
      <vt:lpstr>Comparing descriptors</vt:lpstr>
      <vt:lpstr>Comparing descriptors</vt:lpstr>
      <vt:lpstr>Comparing descriptors</vt:lpstr>
      <vt:lpstr>Similarity Matrix</vt:lpstr>
      <vt:lpstr>Similarity Matrix</vt:lpstr>
      <vt:lpstr>Similarity Matrix</vt:lpstr>
      <vt:lpstr>Similarity Matrix</vt:lpstr>
      <vt:lpstr>Similarity Matrix</vt:lpstr>
      <vt:lpstr>Similarity Matrix</vt:lpstr>
      <vt:lpstr>PowerPoint Presentation</vt:lpstr>
      <vt:lpstr>Hamiltonian – Translational Invariance</vt:lpstr>
      <vt:lpstr>Hamiltonian – Rotational Invariance</vt:lpstr>
      <vt:lpstr>Hamiltonian –Permutational Invariance</vt:lpstr>
      <vt:lpstr>Coulomb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Mads-Peter Verner Christiansen</dc:creator>
  <cp:lastModifiedBy>Mads-Peter Verner Christiansen</cp:lastModifiedBy>
  <cp:revision>4</cp:revision>
  <dcterms:created xsi:type="dcterms:W3CDTF">2025-01-28T17:04:22Z</dcterms:created>
  <dcterms:modified xsi:type="dcterms:W3CDTF">2025-01-28T19:20:38Z</dcterms:modified>
</cp:coreProperties>
</file>