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121" d="100"/>
          <a:sy n="121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3DC8-3A27-950F-5E8A-23E8E476B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A4055-824F-E531-6099-04CE7A536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45DD8-3550-1515-0F30-F025D737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2E36-104C-4343-A742-707E6E07934E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3F369-4889-8003-6FC5-0457D8B2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FAFE7-8E94-8FFE-836D-759453B2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05F7-18E8-9A47-99CF-DFCCCCFBB8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1115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7B49-2279-572C-837E-097CA9B0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36E37-CE94-E122-B750-D69A8E433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CAB82-3004-7B77-4019-7A3091DC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2E36-104C-4343-A742-707E6E07934E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DDE84-7714-A6E6-3B04-593169A8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C734D-6387-7B7A-EF12-5E1065AC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05F7-18E8-9A47-99CF-DFCCCCFBB8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1478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B9E2B-07D4-4BE1-6866-C5EAF5662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67D56-2089-AADF-AEBC-06BACBEA9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8CE2B-7399-9BE3-D799-DC00552A0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2E36-104C-4343-A742-707E6E07934E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68EFD-C767-7405-BE8F-792F24FD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14C23-36A6-ED87-88E0-40DC0FB4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05F7-18E8-9A47-99CF-DFCCCCFBB8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8561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B101-76F6-C83E-14EF-DFD2FF38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6CF52-3789-00B9-1F07-CF19C60E0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81052-2EC9-AB8E-B0D2-14F0D72C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2E36-104C-4343-A742-707E6E07934E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7C685-AC0C-3794-444B-A534CE8A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3454F-D3DD-047A-51A2-7A3E7874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05F7-18E8-9A47-99CF-DFCCCCFBB8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718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BE67-59C8-A454-6A6A-9636D387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FEEA7-3DA5-B2B3-15A8-775B052F0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74FAC-9A88-0A7D-386B-E2AB0802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2E36-104C-4343-A742-707E6E07934E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D86EC-E2F8-EBB2-AAE6-762CC567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45B3E-4F82-F1C0-1B88-69F27453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05F7-18E8-9A47-99CF-DFCCCCFBB8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8323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A35A-8780-0716-7ED4-B51AC559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6117D-ED4C-563E-937A-04587B570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B26B4-FCAC-3899-E122-284A9FD3F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BE8FB-2EA5-BE0B-9284-F5019059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2E36-104C-4343-A742-707E6E07934E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C591A-97C6-7C83-0B64-376A0DF7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78D75-E861-595E-B443-B9CDF573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05F7-18E8-9A47-99CF-DFCCCCFBB8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8852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D68D-40F1-04F4-5EE1-316B45F2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7073E-C8A7-DBB9-7985-AD134EDA7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5A6E5-7657-A8EF-0FBE-E5EBBAE81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F6683-30DD-D1EF-828A-A781E6AE6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A38FC-90D9-3BD5-E621-D7523D857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CA154-A9A5-84AA-482A-E8880E06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2E36-104C-4343-A742-707E6E07934E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ABD6D-C723-6246-E3A3-1ACA363F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7A26D-C74C-7E57-D84C-58B4422B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05F7-18E8-9A47-99CF-DFCCCCFBB8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8970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3576-0E82-513B-1B42-6FC9EB23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546E4-AC39-3455-92E1-99F09B2A5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2E36-104C-4343-A742-707E6E07934E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493D2-811A-9129-BA1D-7DCA19D9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01FAF-7198-4C06-77DC-6D588E84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05F7-18E8-9A47-99CF-DFCCCCFBB8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3959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A4E84-A36F-709A-AD64-46A54439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2E36-104C-4343-A742-707E6E07934E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8818C-DEE0-4F01-883E-C2BB2BBC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1D1E5-22DC-041A-18C6-256615BC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05F7-18E8-9A47-99CF-DFCCCCFBB8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8195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23C1-56CF-FA27-1905-EA5C5241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822E9-C884-D385-1BEE-D7DE34397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3DFD4-DF4C-4915-9CB4-C065C263B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DC12B-D361-2DAB-8963-44E841E1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2E36-104C-4343-A742-707E6E07934E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5C688-821A-FBD5-302E-0C01A5B2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0A498-9BFA-B40E-8F5E-0B1621F2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05F7-18E8-9A47-99CF-DFCCCCFBB8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7994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EE5F-681B-3FC0-5756-740386E4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F5DEE-48DB-4898-3AEC-D9824FDF2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C3B3F-6060-6651-F97B-0BE8940C6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D3CC4-E332-F066-828B-AC8A12E4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2E36-104C-4343-A742-707E6E07934E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9F088-EC7E-B6B7-4858-9298C896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4FF78-4418-6FBE-B5CD-9E9559EF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05F7-18E8-9A47-99CF-DFCCCCFBB8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9099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40C84-7B19-82D9-DF30-189DDA05A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E8DFC-107B-ABDE-3D4C-FD37FECE0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E1B67-0D5F-CAE8-4ED5-1FF42A7FD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1C2E36-104C-4343-A742-707E6E07934E}" type="datetimeFigureOut">
              <a:rPr lang="en-DK" smtClean="0"/>
              <a:t>20/01/2025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111B0-F51F-765E-523F-85694DA51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06761-5D17-3A1B-F894-F31D70B46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6405F7-18E8-9A47-99CF-DFCCCCFBB8F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0934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ads-PeterVC/imlm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ds-PeterVC/imlm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5F98-D4C5-DF58-057F-5E5D1E8B6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DK" dirty="0"/>
              <a:t>Introduction to Machine Learning for Materials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AA1D8-3B0D-2405-BF24-0360E62E8D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 dirty="0"/>
              <a:t>Unison 2025</a:t>
            </a:r>
          </a:p>
        </p:txBody>
      </p:sp>
    </p:spTree>
    <p:extLst>
      <p:ext uri="{BB962C8B-B14F-4D97-AF65-F5344CB8AC3E}">
        <p14:creationId xmlns:p14="http://schemas.microsoft.com/office/powerpoint/2010/main" val="213195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F38A-DFD9-8856-06E6-E2AAA4B5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Materials Science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99940-0061-1C48-C4AD-FAF4706E0498}"/>
              </a:ext>
            </a:extLst>
          </p:cNvPr>
          <p:cNvSpPr txBox="1"/>
          <p:nvPr/>
        </p:nvSpPr>
        <p:spPr>
          <a:xfrm>
            <a:off x="1072055" y="1690688"/>
            <a:ext cx="8681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“Materials science is the study of the properties, structure, performance, and processing of materials, focusing on understanding and manipulating their composition to develop or improve materials for specific applications.”</a:t>
            </a:r>
          </a:p>
          <a:p>
            <a:r>
              <a:rPr lang="en-GB" dirty="0"/>
              <a:t>- ChatGPT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5BBA2-4873-D515-0CAD-3992FA6D4B09}"/>
              </a:ext>
            </a:extLst>
          </p:cNvPr>
          <p:cNvSpPr txBox="1"/>
          <p:nvPr/>
        </p:nvSpPr>
        <p:spPr>
          <a:xfrm>
            <a:off x="1072055" y="3534104"/>
            <a:ext cx="8681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“Computational materials science is a branch of materials science that uses computer simulations and </a:t>
            </a:r>
            <a:r>
              <a:rPr lang="en-GB" dirty="0" err="1"/>
              <a:t>modeling</a:t>
            </a:r>
            <a:r>
              <a:rPr lang="en-GB" dirty="0"/>
              <a:t> to </a:t>
            </a:r>
            <a:r>
              <a:rPr lang="en-GB" b="1" dirty="0"/>
              <a:t>study</a:t>
            </a:r>
            <a:r>
              <a:rPr lang="en-GB" dirty="0"/>
              <a:t>, </a:t>
            </a:r>
            <a:r>
              <a:rPr lang="en-GB" b="1" dirty="0"/>
              <a:t>predict</a:t>
            </a:r>
            <a:r>
              <a:rPr lang="en-GB" dirty="0"/>
              <a:t>, and </a:t>
            </a:r>
            <a:r>
              <a:rPr lang="en-GB" b="1" dirty="0"/>
              <a:t>design</a:t>
            </a:r>
            <a:r>
              <a:rPr lang="en-GB" dirty="0"/>
              <a:t> the </a:t>
            </a:r>
            <a:r>
              <a:rPr lang="en-GB" b="1" dirty="0"/>
              <a:t>properties</a:t>
            </a:r>
            <a:r>
              <a:rPr lang="en-GB" dirty="0"/>
              <a:t> and </a:t>
            </a:r>
            <a:r>
              <a:rPr lang="en-GB" dirty="0" err="1"/>
              <a:t>behavior</a:t>
            </a:r>
            <a:r>
              <a:rPr lang="en-GB" dirty="0"/>
              <a:t> of materials at various scales, from </a:t>
            </a:r>
            <a:r>
              <a:rPr lang="en-GB" b="1" dirty="0"/>
              <a:t>atomic</a:t>
            </a:r>
            <a:r>
              <a:rPr lang="en-GB" dirty="0"/>
              <a:t> to macroscopic levels.”</a:t>
            </a:r>
          </a:p>
          <a:p>
            <a:r>
              <a:rPr lang="en-GB" dirty="0"/>
              <a:t>- ChatGPT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10123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C819-41A7-1522-301D-DA9A7058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51015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E982-CA9D-01B8-5A09-D9FAC3F4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Workshop Structure</a:t>
            </a:r>
          </a:p>
        </p:txBody>
      </p:sp>
    </p:spTree>
    <p:extLst>
      <p:ext uri="{BB962C8B-B14F-4D97-AF65-F5344CB8AC3E}">
        <p14:creationId xmlns:p14="http://schemas.microsoft.com/office/powerpoint/2010/main" val="223580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50404-3F13-44B9-5EDD-5A7BEA17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Content: </a:t>
            </a:r>
            <a:r>
              <a:rPr lang="en-GB" dirty="0">
                <a:hlinkClick r:id="rId2"/>
              </a:rPr>
              <a:t>github.com/Mads-PeterVC/imlms/</a:t>
            </a:r>
            <a:endParaRPr lang="en-DK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208F183-49DA-2CEA-381E-56D4FA341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376" y="1937188"/>
            <a:ext cx="7772400" cy="3937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2EAC75-3377-6A58-E4E9-9980E459011A}"/>
              </a:ext>
            </a:extLst>
          </p:cNvPr>
          <p:cNvCxnSpPr>
            <a:cxnSpLocks/>
          </p:cNvCxnSpPr>
          <p:nvPr/>
        </p:nvCxnSpPr>
        <p:spPr>
          <a:xfrm flipH="1">
            <a:off x="6180083" y="3710152"/>
            <a:ext cx="4042541" cy="195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CB6B069-F8E3-AB79-A68E-4C5BCEEE5023}"/>
              </a:ext>
            </a:extLst>
          </p:cNvPr>
          <p:cNvSpPr txBox="1"/>
          <p:nvPr/>
        </p:nvSpPr>
        <p:spPr>
          <a:xfrm>
            <a:off x="10222624" y="3486432"/>
            <a:ext cx="142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16271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FEA7D52-8B3E-2CD4-CC52-2E851CD9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0" y="365125"/>
            <a:ext cx="10515600" cy="1325563"/>
          </a:xfrm>
        </p:spPr>
        <p:txBody>
          <a:bodyPr/>
          <a:lstStyle/>
          <a:p>
            <a:r>
              <a:rPr lang="en-DK" dirty="0"/>
              <a:t>Content: </a:t>
            </a:r>
            <a:r>
              <a:rPr lang="en-GB" dirty="0">
                <a:hlinkClick r:id="rId2"/>
              </a:rPr>
              <a:t>github.com/Mads-PeterVC/imlms/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11018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115</Words>
  <Application>Microsoft Macintosh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Introduction to Machine Learning for Materials Science</vt:lpstr>
      <vt:lpstr>Materials Science</vt:lpstr>
      <vt:lpstr>Machine Learning</vt:lpstr>
      <vt:lpstr>Workshop Structure</vt:lpstr>
      <vt:lpstr>Content: github.com/Mads-PeterVC/imlms/</vt:lpstr>
      <vt:lpstr>Content: github.com/Mads-PeterVC/imlms/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Mads-Peter Verner Christiansen</dc:creator>
  <cp:lastModifiedBy>Mads-Peter Verner Christiansen</cp:lastModifiedBy>
  <cp:revision>1</cp:revision>
  <dcterms:created xsi:type="dcterms:W3CDTF">2025-01-20T16:07:58Z</dcterms:created>
  <dcterms:modified xsi:type="dcterms:W3CDTF">2025-01-20T16:35:29Z</dcterms:modified>
</cp:coreProperties>
</file>