
<file path=[Content_Types].xml><?xml version="1.0" encoding="utf-8"?>
<Types xmlns="http://schemas.openxmlformats.org/package/2006/content-types">
  <Default Extension="bin" ContentType="image/png"/>
  <Default Extension="emf" ContentType="image/x-emf"/>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p:sldMasterIdLst>
    <p:sldMasterId id="2147483648" r:id="rId1"/>
  </p:sldMasterIdLst>
  <p:notesMasterIdLst>
    <p:notesMasterId r:id="rId22"/>
  </p:notesMasterIdLst>
  <p:handoutMasterIdLst>
    <p:handoutMasterId r:id="rId23"/>
  </p:handoutMasterIdLst>
  <p:sldIdLst>
    <p:sldId id="261" r:id="rId2"/>
    <p:sldId id="262" r:id="rId3"/>
    <p:sldId id="277" r:id="rId4"/>
    <p:sldId id="263" r:id="rId5"/>
    <p:sldId id="282" r:id="rId6"/>
    <p:sldId id="265" r:id="rId7"/>
    <p:sldId id="279" r:id="rId8"/>
    <p:sldId id="281" r:id="rId9"/>
    <p:sldId id="280" r:id="rId10"/>
    <p:sldId id="266" r:id="rId11"/>
    <p:sldId id="268" r:id="rId12"/>
    <p:sldId id="269" r:id="rId13"/>
    <p:sldId id="271" r:id="rId14"/>
    <p:sldId id="270" r:id="rId15"/>
    <p:sldId id="272" r:id="rId16"/>
    <p:sldId id="278" r:id="rId17"/>
    <p:sldId id="273" r:id="rId18"/>
    <p:sldId id="274" r:id="rId19"/>
    <p:sldId id="275" r:id="rId20"/>
    <p:sldId id="276" r:id="rId21"/>
  </p:sldIdLst>
  <p:sldSz cx="12188825" cy="6858000"/>
  <p:notesSz cx="6797675" cy="9926638"/>
  <p:embeddedFontLst>
    <p:embeddedFont>
      <p:font typeface="AU Passata" panose="020B0503030502030804" pitchFamily="34" charset="77"/>
      <p:regular r:id="rId24"/>
      <p:bold r:id="rId25"/>
    </p:embeddedFont>
    <p:embeddedFont>
      <p:font typeface="AU Passata Light" panose="020B0303030902030804" pitchFamily="34" charset="77"/>
      <p:regular r:id="rId26"/>
      <p:bold r:id="rId27"/>
    </p:embeddedFont>
    <p:embeddedFont>
      <p:font typeface="AU Peto" pitchFamily="82" charset="77"/>
      <p:regular r:id="rId28"/>
      <p:bold r:id="rId29"/>
    </p:embeddedFont>
    <p:embeddedFont>
      <p:font typeface="Cambria Math" panose="02040503050406030204" pitchFamily="18" charset="0"/>
      <p:regular r:id="rId30"/>
    </p:embeddedFont>
    <p:embeddedFont>
      <p:font typeface="Georgia" panose="02040502050405020303" pitchFamily="18" charset="0"/>
      <p:regular r:id="rId31"/>
      <p:bold r:id="rId32"/>
      <p:italic r:id="rId33"/>
      <p:boldItalic r:id="rId34"/>
    </p:embeddedFont>
  </p:embeddedFontLst>
  <p:defaultTextStyle>
    <a:defPPr>
      <a:defRPr lang="en-US"/>
    </a:defPPr>
    <a:lvl1pPr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1pPr>
    <a:lvl2pPr marL="609493"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2pPr>
    <a:lvl3pPr marL="1218987"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3pPr>
    <a:lvl4pPr marL="1828480"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4pPr>
    <a:lvl5pPr marL="2437973"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5pPr>
    <a:lvl6pPr marL="3047467" algn="l" defTabSz="1218987" rtl="0" eaLnBrk="1" latinLnBrk="0" hangingPunct="1">
      <a:defRPr sz="4799" kern="1200">
        <a:solidFill>
          <a:schemeClr val="tx1"/>
        </a:solidFill>
        <a:latin typeface="AU Passata" pitchFamily="34" charset="0"/>
        <a:ea typeface="+mn-ea"/>
        <a:cs typeface="+mn-cs"/>
      </a:defRPr>
    </a:lvl6pPr>
    <a:lvl7pPr marL="3656960" algn="l" defTabSz="1218987" rtl="0" eaLnBrk="1" latinLnBrk="0" hangingPunct="1">
      <a:defRPr sz="4799" kern="1200">
        <a:solidFill>
          <a:schemeClr val="tx1"/>
        </a:solidFill>
        <a:latin typeface="AU Passata" pitchFamily="34" charset="0"/>
        <a:ea typeface="+mn-ea"/>
        <a:cs typeface="+mn-cs"/>
      </a:defRPr>
    </a:lvl7pPr>
    <a:lvl8pPr marL="4266453" algn="l" defTabSz="1218987" rtl="0" eaLnBrk="1" latinLnBrk="0" hangingPunct="1">
      <a:defRPr sz="4799" kern="1200">
        <a:solidFill>
          <a:schemeClr val="tx1"/>
        </a:solidFill>
        <a:latin typeface="AU Passata" pitchFamily="34" charset="0"/>
        <a:ea typeface="+mn-ea"/>
        <a:cs typeface="+mn-cs"/>
      </a:defRPr>
    </a:lvl8pPr>
    <a:lvl9pPr marL="4875947" algn="l" defTabSz="1218987" rtl="0" eaLnBrk="1" latinLnBrk="0" hangingPunct="1">
      <a:defRPr sz="4799" kern="1200">
        <a:solidFill>
          <a:schemeClr val="tx1"/>
        </a:solidFill>
        <a:latin typeface="AU Passata" pitchFamily="34" charset="0"/>
        <a:ea typeface="+mn-ea"/>
        <a:cs typeface="+mn-cs"/>
      </a:defRPr>
    </a:lvl9pPr>
  </p:defaultTextStyle>
  <p:extLst>
    <p:ext uri="{521415D9-36F7-43E2-AB2F-B90AF26B5E84}">
      <p14:sectionLst xmlns:p14="http://schemas.microsoft.com/office/powerpoint/2010/main">
        <p14:section name="Default Section" id="{D3341152-C6C3-6D4C-8836-9761A1CB1DC1}">
          <p14:sldIdLst>
            <p14:sldId id="261"/>
            <p14:sldId id="262"/>
            <p14:sldId id="277"/>
            <p14:sldId id="263"/>
            <p14:sldId id="282"/>
          </p14:sldIdLst>
        </p14:section>
        <p14:section name="Introduction to RL" id="{AFF1A87A-6BD8-AD41-A393-98047FC0CCB3}">
          <p14:sldIdLst>
            <p14:sldId id="265"/>
            <p14:sldId id="279"/>
            <p14:sldId id="281"/>
            <p14:sldId id="280"/>
            <p14:sldId id="266"/>
            <p14:sldId id="268"/>
            <p14:sldId id="269"/>
            <p14:sldId id="271"/>
            <p14:sldId id="270"/>
            <p14:sldId id="272"/>
            <p14:sldId id="278"/>
            <p14:sldId id="273"/>
            <p14:sldId id="274"/>
            <p14:sldId id="275"/>
            <p14:sldId id="27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83D83"/>
    <a:srgbClr val="00254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72" autoAdjust="0"/>
    <p:restoredTop sz="93582" autoAdjust="0"/>
  </p:normalViewPr>
  <p:slideViewPr>
    <p:cSldViewPr snapToObjects="1" showGuides="1">
      <p:cViewPr>
        <p:scale>
          <a:sx n="90" d="100"/>
          <a:sy n="90" d="100"/>
        </p:scale>
        <p:origin x="264" y="992"/>
      </p:cViewPr>
      <p:guideLst/>
    </p:cSldViewPr>
  </p:slid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87" d="100"/>
          <a:sy n="87" d="100"/>
        </p:scale>
        <p:origin x="3762" y="7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FontTx/>
              <a:buNone/>
              <a:defRPr sz="1200"/>
            </a:lvl1pPr>
          </a:lstStyle>
          <a:p>
            <a:pPr>
              <a:defRPr/>
            </a:pPr>
            <a:endParaRPr lang="en-GB" dirty="0"/>
          </a:p>
        </p:txBody>
      </p:sp>
      <p:sp>
        <p:nvSpPr>
          <p:cNvPr id="39939" name="Rectangle 3"/>
          <p:cNvSpPr>
            <a:spLocks noGrp="1" noChangeArrowheads="1"/>
          </p:cNvSpPr>
          <p:nvPr>
            <p:ph type="dt" sz="quarter"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buFontTx/>
              <a:buNone/>
              <a:defRPr sz="1200"/>
            </a:lvl1pPr>
          </a:lstStyle>
          <a:p>
            <a:pPr>
              <a:defRPr/>
            </a:pPr>
            <a:endParaRPr lang="en-GB" dirty="0"/>
          </a:p>
        </p:txBody>
      </p:sp>
      <p:sp>
        <p:nvSpPr>
          <p:cNvPr id="39940" name="Rectangle 4"/>
          <p:cNvSpPr>
            <a:spLocks noGrp="1" noChangeArrowheads="1"/>
          </p:cNvSpPr>
          <p:nvPr>
            <p:ph type="ftr" sz="quarter" idx="2"/>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buFontTx/>
              <a:buNone/>
              <a:defRPr sz="1200"/>
            </a:lvl1pPr>
          </a:lstStyle>
          <a:p>
            <a:pPr>
              <a:defRPr/>
            </a:pPr>
            <a:endParaRPr lang="en-GB" dirty="0"/>
          </a:p>
        </p:txBody>
      </p:sp>
      <p:sp>
        <p:nvSpPr>
          <p:cNvPr id="39941" name="Rectangle 5"/>
          <p:cNvSpPr>
            <a:spLocks noGrp="1" noChangeArrowheads="1"/>
          </p:cNvSpPr>
          <p:nvPr>
            <p:ph type="sldNum" sz="quarter" idx="3"/>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buFontTx/>
              <a:buNone/>
              <a:defRPr sz="1200"/>
            </a:lvl1pPr>
          </a:lstStyle>
          <a:p>
            <a:pPr>
              <a:defRPr/>
            </a:pPr>
            <a:fld id="{88DF0C21-DE6B-488F-B9D9-B7FE08733B70}" type="slidenum">
              <a:rPr lang="en-GB"/>
              <a:pPr>
                <a:defRPr/>
              </a:pPr>
              <a:t>‹#›</a:t>
            </a:fld>
            <a:endParaRPr lang="en-GB" dirty="0"/>
          </a:p>
        </p:txBody>
      </p:sp>
    </p:spTree>
    <p:extLst>
      <p:ext uri="{BB962C8B-B14F-4D97-AF65-F5344CB8AC3E}">
        <p14:creationId xmlns:p14="http://schemas.microsoft.com/office/powerpoint/2010/main" val="7158050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FontTx/>
              <a:buNone/>
              <a:defRPr sz="1200"/>
            </a:lvl1pPr>
          </a:lstStyle>
          <a:p>
            <a:pPr>
              <a:defRPr/>
            </a:pPr>
            <a:endParaRPr lang="en-GB" dirty="0"/>
          </a:p>
        </p:txBody>
      </p:sp>
      <p:sp>
        <p:nvSpPr>
          <p:cNvPr id="4099" name="Rectangle 3"/>
          <p:cNvSpPr>
            <a:spLocks noGrp="1" noChangeArrowheads="1"/>
          </p:cNvSpPr>
          <p:nvPr>
            <p:ph type="dt"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buFontTx/>
              <a:buNone/>
              <a:defRPr sz="1200"/>
            </a:lvl1pPr>
          </a:lstStyle>
          <a:p>
            <a:pPr>
              <a:defRPr/>
            </a:pPr>
            <a:endParaRPr lang="en-GB" dirty="0"/>
          </a:p>
        </p:txBody>
      </p:sp>
      <p:sp>
        <p:nvSpPr>
          <p:cNvPr id="7172" name="Rectangle 4"/>
          <p:cNvSpPr>
            <a:spLocks noGrp="1" noRot="1" noChangeAspect="1" noChangeArrowheads="1" noTextEdit="1"/>
          </p:cNvSpPr>
          <p:nvPr>
            <p:ph type="sldImg" idx="2"/>
          </p:nvPr>
        </p:nvSpPr>
        <p:spPr bwMode="auto">
          <a:xfrm>
            <a:off x="92075" y="744538"/>
            <a:ext cx="6613525" cy="37226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79768" y="4715153"/>
            <a:ext cx="5438140"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102" name="Rectangle 6"/>
          <p:cNvSpPr>
            <a:spLocks noGrp="1" noChangeArrowheads="1"/>
          </p:cNvSpPr>
          <p:nvPr>
            <p:ph type="ftr" sz="quarter" idx="4"/>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buFontTx/>
              <a:buNone/>
              <a:defRPr sz="1200"/>
            </a:lvl1pPr>
          </a:lstStyle>
          <a:p>
            <a:pPr>
              <a:defRPr/>
            </a:pPr>
            <a:endParaRPr lang="en-GB" dirty="0"/>
          </a:p>
        </p:txBody>
      </p:sp>
      <p:sp>
        <p:nvSpPr>
          <p:cNvPr id="4103" name="Rectangle 7"/>
          <p:cNvSpPr>
            <a:spLocks noGrp="1" noChangeArrowheads="1"/>
          </p:cNvSpPr>
          <p:nvPr>
            <p:ph type="sldNum" sz="quarter" idx="5"/>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buFontTx/>
              <a:buNone/>
              <a:defRPr sz="1200"/>
            </a:lvl1pPr>
          </a:lstStyle>
          <a:p>
            <a:pPr>
              <a:defRPr/>
            </a:pPr>
            <a:fld id="{72C160C3-3AB6-49C1-8001-AFDAD271EB5B}" type="slidenum">
              <a:rPr lang="en-GB"/>
              <a:pPr>
                <a:defRPr/>
              </a:pPr>
              <a:t>‹#›</a:t>
            </a:fld>
            <a:endParaRPr lang="en-GB" dirty="0"/>
          </a:p>
        </p:txBody>
      </p:sp>
    </p:spTree>
    <p:extLst>
      <p:ext uri="{BB962C8B-B14F-4D97-AF65-F5344CB8AC3E}">
        <p14:creationId xmlns:p14="http://schemas.microsoft.com/office/powerpoint/2010/main" val="24450390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AU Passata" pitchFamily="34" charset="0"/>
        <a:ea typeface="+mn-ea"/>
        <a:cs typeface="Arial" charset="0"/>
      </a:defRPr>
    </a:lvl1pPr>
    <a:lvl2pPr marL="609493" algn="l" rtl="0" eaLnBrk="0" fontAlgn="base" hangingPunct="0">
      <a:spcBef>
        <a:spcPct val="30000"/>
      </a:spcBef>
      <a:spcAft>
        <a:spcPct val="0"/>
      </a:spcAft>
      <a:defRPr sz="1600" kern="1200">
        <a:solidFill>
          <a:schemeClr val="tx1"/>
        </a:solidFill>
        <a:latin typeface="AU Passata" pitchFamily="34" charset="0"/>
        <a:ea typeface="+mn-ea"/>
        <a:cs typeface="Arial" charset="0"/>
      </a:defRPr>
    </a:lvl2pPr>
    <a:lvl3pPr marL="1218987" algn="l" rtl="0" eaLnBrk="0" fontAlgn="base" hangingPunct="0">
      <a:spcBef>
        <a:spcPct val="30000"/>
      </a:spcBef>
      <a:spcAft>
        <a:spcPct val="0"/>
      </a:spcAft>
      <a:defRPr sz="1600" kern="1200">
        <a:solidFill>
          <a:schemeClr val="tx1"/>
        </a:solidFill>
        <a:latin typeface="AU Passata" pitchFamily="34" charset="0"/>
        <a:ea typeface="+mn-ea"/>
        <a:cs typeface="Arial" charset="0"/>
      </a:defRPr>
    </a:lvl3pPr>
    <a:lvl4pPr marL="1828480" algn="l" rtl="0" eaLnBrk="0" fontAlgn="base" hangingPunct="0">
      <a:spcBef>
        <a:spcPct val="30000"/>
      </a:spcBef>
      <a:spcAft>
        <a:spcPct val="0"/>
      </a:spcAft>
      <a:defRPr sz="1600" kern="1200">
        <a:solidFill>
          <a:schemeClr val="tx1"/>
        </a:solidFill>
        <a:latin typeface="AU Passata" pitchFamily="34" charset="0"/>
        <a:ea typeface="+mn-ea"/>
        <a:cs typeface="Arial" charset="0"/>
      </a:defRPr>
    </a:lvl4pPr>
    <a:lvl5pPr marL="2437973" algn="l" rtl="0" eaLnBrk="0" fontAlgn="base" hangingPunct="0">
      <a:spcBef>
        <a:spcPct val="30000"/>
      </a:spcBef>
      <a:spcAft>
        <a:spcPct val="0"/>
      </a:spcAft>
      <a:defRPr sz="1600" kern="1200">
        <a:solidFill>
          <a:schemeClr val="tx1"/>
        </a:solidFill>
        <a:latin typeface="AU Passata" pitchFamily="34" charset="0"/>
        <a:ea typeface="+mn-ea"/>
        <a:cs typeface="Arial" charset="0"/>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bin"/><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s">
    <p:spTree>
      <p:nvGrpSpPr>
        <p:cNvPr id="1" name=""/>
        <p:cNvGrpSpPr/>
        <p:nvPr/>
      </p:nvGrpSpPr>
      <p:grpSpPr>
        <a:xfrm>
          <a:off x="0" y="0"/>
          <a:ext cx="0" cy="0"/>
          <a:chOff x="0" y="0"/>
          <a:chExt cx="0" cy="0"/>
        </a:xfrm>
      </p:grpSpPr>
      <p:pic>
        <p:nvPicPr>
          <p:cNvPr id="54" name="Farvet baggrund"/>
          <p:cNvPicPr preferRelativeResize="0">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a:solidFill>
            <a:schemeClr val="tx2"/>
          </a:solidFill>
        </p:spPr>
      </p:pic>
      <p:sp>
        <p:nvSpPr>
          <p:cNvPr id="34819" name="Title 1"/>
          <p:cNvSpPr>
            <a:spLocks noGrp="1" noChangeArrowheads="1"/>
          </p:cNvSpPr>
          <p:nvPr>
            <p:ph type="ctrTitle"/>
          </p:nvPr>
        </p:nvSpPr>
        <p:spPr>
          <a:xfrm>
            <a:off x="985838" y="2482343"/>
            <a:ext cx="10220325" cy="1661993"/>
          </a:xfrm>
        </p:spPr>
        <p:txBody>
          <a:bodyPr wrap="square" anchor="ctr" anchorCtr="0">
            <a:spAutoFit/>
          </a:bodyPr>
          <a:lstStyle>
            <a:lvl1pPr>
              <a:lnSpc>
                <a:spcPct val="90000"/>
              </a:lnSpc>
              <a:defRPr sz="6000" baseline="0">
                <a:solidFill>
                  <a:schemeClr val="bg1"/>
                </a:solidFill>
                <a:latin typeface="AU Passata Light" panose="020B0303030902030804" pitchFamily="34" charset="0"/>
              </a:defRPr>
            </a:lvl1pPr>
          </a:lstStyle>
          <a:p>
            <a:r>
              <a:rPr lang="da-DK" dirty="0"/>
              <a:t>Click to edit Master title style</a:t>
            </a:r>
            <a:endParaRPr lang="da-DK"/>
          </a:p>
        </p:txBody>
      </p:sp>
      <p:sp>
        <p:nvSpPr>
          <p:cNvPr id="15" name="TextBox 14"/>
          <p:cNvSpPr txBox="1"/>
          <p:nvPr userDrawn="1"/>
        </p:nvSpPr>
        <p:spPr>
          <a:xfrm>
            <a:off x="-1973598" y="3082506"/>
            <a:ext cx="1825892" cy="307777"/>
          </a:xfrm>
          <a:prstGeom prst="rect">
            <a:avLst/>
          </a:prstGeom>
          <a:noFill/>
        </p:spPr>
        <p:txBody>
          <a:bodyPr wrap="square" lIns="0" tIns="0" rIns="0" bIns="0" rtlCol="0">
            <a:spAutoFit/>
          </a:bodyPr>
          <a:lstStyle/>
          <a:p>
            <a:pPr algn="r">
              <a:lnSpc>
                <a:spcPct val="100000"/>
              </a:lnSpc>
            </a:pPr>
            <a:r>
              <a:rPr lang="da-DK" sz="1000" baseline="0" noProof="1">
                <a:solidFill>
                  <a:schemeClr val="tx1">
                    <a:lumMod val="75000"/>
                    <a:lumOff val="25000"/>
                  </a:schemeClr>
                </a:solidFill>
              </a:rPr>
              <a:t>Ændr 2. linje eller ord til</a:t>
            </a:r>
            <a:endParaRPr lang="da-DK"/>
          </a:p>
          <a:p>
            <a:pPr algn="r">
              <a:lnSpc>
                <a:spcPct val="100000"/>
              </a:lnSpc>
            </a:pPr>
            <a:r>
              <a:rPr lang="da-DK" sz="1000" noProof="1">
                <a:solidFill>
                  <a:schemeClr val="tx1">
                    <a:lumMod val="75000"/>
                    <a:lumOff val="25000"/>
                  </a:schemeClr>
                </a:solidFill>
              </a:rPr>
              <a:t>AU Passata Bold</a:t>
            </a:r>
            <a:endParaRPr lang="da-DK" sz="4799" dirty="0"/>
          </a:p>
        </p:txBody>
      </p:sp>
      <p:sp>
        <p:nvSpPr>
          <p:cNvPr id="33"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da-DK" sz="600" cap="all" spc="40" baseline="0" dirty="0">
                <a:solidFill>
                  <a:schemeClr val="bg1"/>
                </a:solidFill>
                <a:latin typeface="AU Passata Light" pitchFamily="34" charset="0"/>
              </a:rPr>
              <a:t>Institut for Fysik og Astronomi</a:t>
            </a:r>
          </a:p>
        </p:txBody>
      </p:sp>
      <p:sp>
        <p:nvSpPr>
          <p:cNvPr id="34" name="Date_DateCustomA"/>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da-DK" sz="700" b="0" cap="all" baseline="0" dirty="0">
                <a:solidFill>
                  <a:schemeClr val="bg1"/>
                </a:solidFill>
                <a:latin typeface="+mn-lt"/>
              </a:rPr>
              <a:t>3. juli 2025</a:t>
            </a:r>
          </a:p>
        </p:txBody>
      </p:sp>
      <p:sp>
        <p:nvSpPr>
          <p:cNvPr id="36" name="USR_Title"/>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r>
              <a:rPr lang="da-DK" sz="700" b="0" cap="all" baseline="0" dirty="0">
                <a:solidFill>
                  <a:schemeClr val="bg1"/>
                </a:solidFill>
                <a:latin typeface="+mn-lt"/>
              </a:rPr>
              <a:t> </a:t>
            </a:r>
          </a:p>
        </p:txBody>
      </p:sp>
      <p:sp>
        <p:nvSpPr>
          <p:cNvPr id="35" name="FLD_Event"/>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da-DK" sz="700" b="0" cap="all" baseline="0" dirty="0">
                <a:solidFill>
                  <a:schemeClr val="bg1"/>
                </a:solidFill>
                <a:latin typeface="+mn-lt"/>
              </a:rPr>
              <a:t>Exploring Reinforcement Learning in Mat. Sci.</a:t>
            </a:r>
          </a:p>
        </p:txBody>
      </p:sp>
      <p:sp>
        <p:nvSpPr>
          <p:cNvPr id="37" name="USR_Name"/>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da-DK" sz="700" b="0" cap="all" baseline="0" dirty="0">
                <a:solidFill>
                  <a:schemeClr val="bg1"/>
                </a:solidFill>
                <a:latin typeface="+mn-lt"/>
              </a:rPr>
              <a:t>Mads-Peter Verner Christiansen</a:t>
            </a:r>
          </a:p>
        </p:txBody>
      </p:sp>
      <p:pic>
        <p:nvPicPr>
          <p:cNvPr id="16" name="Au logo"/>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2400" y="5997600"/>
            <a:ext cx="557569" cy="558000"/>
          </a:xfrm>
          <a:prstGeom prst="rect">
            <a:avLst/>
          </a:prstGeom>
        </p:spPr>
      </p:pic>
      <p:pic>
        <p:nvPicPr>
          <p:cNvPr id="567506879" name="SecondaryLogo"/>
          <p:cNvPicPr>
            <a:picLocks noChangeAspect="1"/>
          </p:cNvPicPr>
          <p:nvPr/>
        </p:nvPicPr>
        <p:blipFill>
          <a:blip r:embed="rId4"/>
          <a:stretch>
            <a:fillRect/>
          </a:stretch>
        </p:blipFill>
        <p:spPr>
          <a:xfrm>
            <a:off x="10206000" y="5997600"/>
            <a:ext cx="1658237" cy="558000"/>
          </a:xfrm>
          <a:prstGeom prst="rect">
            <a:avLst/>
          </a:prstGeom>
        </p:spPr>
      </p:pic>
      <p:pic>
        <p:nvPicPr>
          <p:cNvPr id="18" name="Billede stre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073200" y="5997600"/>
            <a:ext cx="71734" cy="557999"/>
          </a:xfrm>
          <a:prstGeom prst="rect">
            <a:avLst/>
          </a:prstGeom>
        </p:spPr>
      </p:pic>
      <p:sp>
        <p:nvSpPr>
          <p:cNvPr id="4" name="Slide Number Placeholder 3"/>
          <p:cNvSpPr>
            <a:spLocks noGrp="1"/>
          </p:cNvSpPr>
          <p:nvPr>
            <p:ph type="sldNum" sz="quarter" idx="12"/>
          </p:nvPr>
        </p:nvSpPr>
        <p:spPr>
          <a:xfrm>
            <a:off x="11807992" y="6581497"/>
            <a:ext cx="252000" cy="153888"/>
          </a:xfrm>
        </p:spPr>
        <p:txBody>
          <a:bodyPr/>
          <a:lstStyle>
            <a:lvl1pPr>
              <a:defRPr>
                <a:solidFill>
                  <a:schemeClr val="bg1"/>
                </a:solidFill>
              </a:defRPr>
            </a:lvl1pPr>
          </a:lstStyle>
          <a:p>
            <a:pPr>
              <a:defRPr/>
            </a:pPr>
            <a:fld id="{E90C1E0A-682D-40DC-B1EA-26C007FDC330}" type="slidenum">
              <a:rPr lang="da-DK" smtClean="0"/>
              <a:pPr>
                <a:defRPr/>
              </a:pPr>
              <a:t>‹#›</a:t>
            </a:fld>
            <a:endParaRPr lang="da-DK" dirty="0"/>
          </a:p>
        </p:txBody>
      </p:sp>
      <p:sp>
        <p:nvSpPr>
          <p:cNvPr id="2" name="Date Placeholder 1" hidden="1"/>
          <p:cNvSpPr>
            <a:spLocks noGrp="1"/>
          </p:cNvSpPr>
          <p:nvPr>
            <p:ph type="dt" sz="half" idx="10"/>
          </p:nvPr>
        </p:nvSpPr>
        <p:spPr/>
        <p:txBody>
          <a:bodyPr/>
          <a:lstStyle/>
          <a:p>
            <a:fld id="{78417F83-4CBA-48F2-BAD0-783AE3701E32}" type="datetimeFigureOut">
              <a:rPr lang="da-DK" smtClean="0"/>
              <a:pPr/>
              <a:t>30.06.2025</a:t>
            </a:fld>
            <a:r>
              <a:rPr lang="da-DK" dirty="0"/>
              <a:t>03-07-2025</a:t>
            </a:r>
          </a:p>
        </p:txBody>
      </p:sp>
      <p:sp>
        <p:nvSpPr>
          <p:cNvPr id="3" name="Footer Placeholder 2" hidden="1"/>
          <p:cNvSpPr>
            <a:spLocks noGrp="1"/>
          </p:cNvSpPr>
          <p:nvPr>
            <p:ph type="ftr" sz="quarter" idx="11"/>
          </p:nvPr>
        </p:nvSpPr>
        <p:spPr/>
        <p:txBody>
          <a:bodyPr/>
          <a:lstStyle/>
          <a:p>
            <a:endParaRPr lang="da-DK"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pictures">
    <p:spTree>
      <p:nvGrpSpPr>
        <p:cNvPr id="1" name=""/>
        <p:cNvGrpSpPr/>
        <p:nvPr/>
      </p:nvGrpSpPr>
      <p:grpSpPr>
        <a:xfrm>
          <a:off x="0" y="0"/>
          <a:ext cx="0" cy="0"/>
          <a:chOff x="0" y="0"/>
          <a:chExt cx="0" cy="0"/>
        </a:xfrm>
      </p:grpSpPr>
      <p:sp>
        <p:nvSpPr>
          <p:cNvPr id="4" name="Picture Placeholder 1"/>
          <p:cNvSpPr>
            <a:spLocks noGrp="1"/>
          </p:cNvSpPr>
          <p:nvPr>
            <p:ph type="pic" sz="quarter" idx="11" hasCustomPrompt="1"/>
          </p:nvPr>
        </p:nvSpPr>
        <p:spPr>
          <a:xfrm>
            <a:off x="316800" y="316800"/>
            <a:ext cx="5644800" cy="2653200"/>
          </a:xfrm>
          <a:solidFill>
            <a:schemeClr val="bg1"/>
          </a:solidFill>
        </p:spPr>
        <p:txBody>
          <a:bodyPr/>
          <a:lstStyle>
            <a:lvl1pPr marL="0" indent="0">
              <a:buFontTx/>
              <a:buNone/>
              <a:defRPr b="0"/>
            </a:lvl1pPr>
          </a:lstStyle>
          <a:p>
            <a:r>
              <a:rPr lang="da-DK" dirty="0"/>
              <a:t>Click here and add image via Templafy Image Library</a:t>
            </a:r>
            <a:endParaRPr lang="da-DK"/>
          </a:p>
        </p:txBody>
      </p:sp>
      <p:sp>
        <p:nvSpPr>
          <p:cNvPr id="7" name="Picture Placeholder 2"/>
          <p:cNvSpPr>
            <a:spLocks noGrp="1"/>
          </p:cNvSpPr>
          <p:nvPr>
            <p:ph type="pic" sz="quarter" idx="13" hasCustomPrompt="1"/>
          </p:nvPr>
        </p:nvSpPr>
        <p:spPr>
          <a:xfrm>
            <a:off x="316800" y="3237372"/>
            <a:ext cx="5644800" cy="2653200"/>
          </a:xfrm>
        </p:spPr>
        <p:txBody>
          <a:bodyPr/>
          <a:lstStyle>
            <a:lvl1pPr marL="0" indent="0">
              <a:buFontTx/>
              <a:buNone/>
              <a:defRPr b="0"/>
            </a:lvl1pPr>
          </a:lstStyle>
          <a:p>
            <a:r>
              <a:rPr lang="da-DK" dirty="0"/>
              <a:t>Click here and add image via Templafy Image Library</a:t>
            </a:r>
            <a:endParaRPr lang="da-DK"/>
          </a:p>
        </p:txBody>
      </p:sp>
      <p:sp>
        <p:nvSpPr>
          <p:cNvPr id="5" name="Picture Placeholder 3"/>
          <p:cNvSpPr>
            <a:spLocks noGrp="1"/>
          </p:cNvSpPr>
          <p:nvPr>
            <p:ph type="pic" sz="quarter" idx="12" hasCustomPrompt="1"/>
          </p:nvPr>
        </p:nvSpPr>
        <p:spPr>
          <a:xfrm>
            <a:off x="6231600" y="316800"/>
            <a:ext cx="5644800" cy="5583600"/>
          </a:xfrm>
        </p:spPr>
        <p:txBody>
          <a:bodyPr/>
          <a:lstStyle>
            <a:lvl1pPr marL="0" indent="0">
              <a:buFontTx/>
              <a:buNone/>
              <a:defRPr b="0"/>
            </a:lvl1pPr>
          </a:lstStyle>
          <a:p>
            <a:r>
              <a:rPr lang="da-DK" dirty="0"/>
              <a:t>Click here and add image via Templafy Image Library</a:t>
            </a:r>
            <a:endParaRPr lang="da-DK"/>
          </a:p>
        </p:txBody>
      </p:sp>
      <p:sp>
        <p:nvSpPr>
          <p:cNvPr id="10" name="Slide Number Placeholder 9"/>
          <p:cNvSpPr>
            <a:spLocks noGrp="1"/>
          </p:cNvSpPr>
          <p:nvPr>
            <p:ph type="sldNum" sz="quarter" idx="16"/>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8" name="Date Placeholder 7" hidden="1"/>
          <p:cNvSpPr>
            <a:spLocks noGrp="1"/>
          </p:cNvSpPr>
          <p:nvPr>
            <p:ph type="dt" sz="half" idx="14"/>
          </p:nvPr>
        </p:nvSpPr>
        <p:spPr/>
        <p:txBody>
          <a:bodyPr/>
          <a:lstStyle/>
          <a:p>
            <a:fld id="{78417F83-4CBA-48F2-BAD0-783AE3701E32}" type="datetimeFigureOut">
              <a:rPr lang="da-DK" smtClean="0"/>
              <a:pPr/>
              <a:t>30.06.2025</a:t>
            </a:fld>
            <a:r>
              <a:rPr lang="da-DK" dirty="0"/>
              <a:t>03-07-2025</a:t>
            </a:r>
          </a:p>
        </p:txBody>
      </p:sp>
      <p:sp>
        <p:nvSpPr>
          <p:cNvPr id="9" name="Footer Placeholder 8" hidden="1"/>
          <p:cNvSpPr>
            <a:spLocks noGrp="1"/>
          </p:cNvSpPr>
          <p:nvPr>
            <p:ph type="ftr" sz="quarter" idx="15"/>
          </p:nvPr>
        </p:nvSpPr>
        <p:spPr/>
        <p:txBody>
          <a:bodyPr/>
          <a:lstStyle/>
          <a:p>
            <a:endParaRPr lang="da-DK" dirty="0"/>
          </a:p>
        </p:txBody>
      </p:sp>
    </p:spTree>
    <p:extLst>
      <p:ext uri="{BB962C8B-B14F-4D97-AF65-F5344CB8AC3E}">
        <p14:creationId xmlns:p14="http://schemas.microsoft.com/office/powerpoint/2010/main" val="2260751815"/>
      </p:ext>
    </p:extLst>
  </p:cSld>
  <p:clrMapOvr>
    <a:masterClrMapping/>
  </p:clrMapOvr>
  <p:extLst>
    <p:ext uri="{DCECCB84-F9BA-43D5-87BE-67443E8EF086}">
      <p15:sldGuideLst xmlns:p15="http://schemas.microsoft.com/office/powerpoint/2012/main">
        <p15:guide id="1" pos="3922" userDrawn="1">
          <p15:clr>
            <a:srgbClr val="A4A3A4"/>
          </p15:clr>
        </p15:guide>
        <p15:guide id="2" pos="3755" userDrawn="1">
          <p15:clr>
            <a:srgbClr val="A4A3A4"/>
          </p15:clr>
        </p15:guide>
        <p15:guide id="3" orient="horz" pos="2039" userDrawn="1">
          <p15:clr>
            <a:srgbClr val="A4A3A4"/>
          </p15:clr>
        </p15:guide>
        <p15:guide id="4" orient="horz" pos="1872" userDrawn="1">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pictures II">
    <p:spTree>
      <p:nvGrpSpPr>
        <p:cNvPr id="1" name=""/>
        <p:cNvGrpSpPr/>
        <p:nvPr/>
      </p:nvGrpSpPr>
      <p:grpSpPr>
        <a:xfrm>
          <a:off x="0" y="0"/>
          <a:ext cx="0" cy="0"/>
          <a:chOff x="0" y="0"/>
          <a:chExt cx="0" cy="0"/>
        </a:xfrm>
      </p:grpSpPr>
      <p:sp>
        <p:nvSpPr>
          <p:cNvPr id="5" name="Picture Placeholder 1"/>
          <p:cNvSpPr>
            <a:spLocks noGrp="1"/>
          </p:cNvSpPr>
          <p:nvPr>
            <p:ph type="pic" sz="quarter" idx="12" hasCustomPrompt="1"/>
          </p:nvPr>
        </p:nvSpPr>
        <p:spPr>
          <a:xfrm>
            <a:off x="316800" y="316800"/>
            <a:ext cx="5644800" cy="5583600"/>
          </a:xfrm>
          <a:solidFill>
            <a:schemeClr val="bg1"/>
          </a:solidFill>
        </p:spPr>
        <p:txBody>
          <a:bodyPr/>
          <a:lstStyle>
            <a:lvl1pPr marL="0" indent="0">
              <a:buFontTx/>
              <a:buNone/>
              <a:defRPr b="0"/>
            </a:lvl1pPr>
          </a:lstStyle>
          <a:p>
            <a:r>
              <a:rPr lang="da-DK" dirty="0"/>
              <a:t>Click here and add image via Templafy Image Library</a:t>
            </a:r>
            <a:endParaRPr lang="da-DK"/>
          </a:p>
        </p:txBody>
      </p:sp>
      <p:sp>
        <p:nvSpPr>
          <p:cNvPr id="4" name="Picture Placeholder 2"/>
          <p:cNvSpPr>
            <a:spLocks noGrp="1"/>
          </p:cNvSpPr>
          <p:nvPr>
            <p:ph type="pic" sz="quarter" idx="11" hasCustomPrompt="1"/>
          </p:nvPr>
        </p:nvSpPr>
        <p:spPr>
          <a:xfrm>
            <a:off x="6231600" y="316800"/>
            <a:ext cx="5644800" cy="2653200"/>
          </a:xfrm>
        </p:spPr>
        <p:txBody>
          <a:bodyPr/>
          <a:lstStyle>
            <a:lvl1pPr marL="0" indent="0">
              <a:buFontTx/>
              <a:buNone/>
              <a:defRPr b="0"/>
            </a:lvl1pPr>
          </a:lstStyle>
          <a:p>
            <a:r>
              <a:rPr lang="da-DK" dirty="0"/>
              <a:t>Click here and add image via Templafy Image Library</a:t>
            </a:r>
            <a:endParaRPr lang="da-DK"/>
          </a:p>
        </p:txBody>
      </p:sp>
      <p:sp>
        <p:nvSpPr>
          <p:cNvPr id="7" name="Picture Placeholder 3"/>
          <p:cNvSpPr>
            <a:spLocks noGrp="1"/>
          </p:cNvSpPr>
          <p:nvPr>
            <p:ph type="pic" sz="quarter" idx="13" hasCustomPrompt="1"/>
          </p:nvPr>
        </p:nvSpPr>
        <p:spPr>
          <a:xfrm>
            <a:off x="6231600" y="3237372"/>
            <a:ext cx="5644800" cy="2653200"/>
          </a:xfrm>
        </p:spPr>
        <p:txBody>
          <a:bodyPr/>
          <a:lstStyle>
            <a:lvl1pPr marL="0" indent="0">
              <a:buFontTx/>
              <a:buNone/>
              <a:defRPr b="0"/>
            </a:lvl1pPr>
          </a:lstStyle>
          <a:p>
            <a:r>
              <a:rPr lang="da-DK" dirty="0"/>
              <a:t>Click here and add image via Templafy Image Library</a:t>
            </a:r>
            <a:endParaRPr lang="da-DK"/>
          </a:p>
        </p:txBody>
      </p:sp>
      <p:sp>
        <p:nvSpPr>
          <p:cNvPr id="10" name="Slide Number Placeholder 9"/>
          <p:cNvSpPr>
            <a:spLocks noGrp="1"/>
          </p:cNvSpPr>
          <p:nvPr>
            <p:ph type="sldNum" sz="quarter" idx="16"/>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8" name="Date Placeholder 7" hidden="1"/>
          <p:cNvSpPr>
            <a:spLocks noGrp="1"/>
          </p:cNvSpPr>
          <p:nvPr>
            <p:ph type="dt" sz="half" idx="14"/>
          </p:nvPr>
        </p:nvSpPr>
        <p:spPr/>
        <p:txBody>
          <a:bodyPr/>
          <a:lstStyle/>
          <a:p>
            <a:fld id="{78417F83-4CBA-48F2-BAD0-783AE3701E32}" type="datetimeFigureOut">
              <a:rPr lang="da-DK" smtClean="0"/>
              <a:pPr/>
              <a:t>30.06.2025</a:t>
            </a:fld>
            <a:r>
              <a:rPr lang="da-DK" dirty="0"/>
              <a:t>03-07-2025</a:t>
            </a:r>
          </a:p>
        </p:txBody>
      </p:sp>
      <p:sp>
        <p:nvSpPr>
          <p:cNvPr id="9" name="Footer Placeholder 8" hidden="1"/>
          <p:cNvSpPr>
            <a:spLocks noGrp="1"/>
          </p:cNvSpPr>
          <p:nvPr>
            <p:ph type="ftr" sz="quarter" idx="15"/>
          </p:nvPr>
        </p:nvSpPr>
        <p:spPr/>
        <p:txBody>
          <a:bodyPr/>
          <a:lstStyle/>
          <a:p>
            <a:endParaRPr lang="da-DK" dirty="0"/>
          </a:p>
        </p:txBody>
      </p:sp>
    </p:spTree>
    <p:extLst>
      <p:ext uri="{BB962C8B-B14F-4D97-AF65-F5344CB8AC3E}">
        <p14:creationId xmlns:p14="http://schemas.microsoft.com/office/powerpoint/2010/main" val="93570263"/>
      </p:ext>
    </p:extLst>
  </p:cSld>
  <p:clrMapOvr>
    <a:masterClrMapping/>
  </p:clrMapOvr>
  <p:extLst>
    <p:ext uri="{DCECCB84-F9BA-43D5-87BE-67443E8EF086}">
      <p15:sldGuideLst xmlns:p15="http://schemas.microsoft.com/office/powerpoint/2012/main">
        <p15:guide id="1" pos="3922" userDrawn="1">
          <p15:clr>
            <a:srgbClr val="A4A3A4"/>
          </p15:clr>
        </p15:guide>
        <p15:guide id="2" pos="3755" userDrawn="1">
          <p15:clr>
            <a:srgbClr val="A4A3A4"/>
          </p15:clr>
        </p15:guide>
        <p15:guide id="3" orient="horz" pos="2039" userDrawn="1">
          <p15:clr>
            <a:srgbClr val="A4A3A4"/>
          </p15:clr>
        </p15:guide>
        <p15:guide id="4" orient="horz" pos="1872" userDrawn="1">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ull slide picture">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315913" y="315913"/>
            <a:ext cx="11557000" cy="6220354"/>
          </a:xfrm>
        </p:spPr>
        <p:txBody>
          <a:bodyPr/>
          <a:lstStyle>
            <a:lvl1pPr marL="0" indent="0">
              <a:buFontTx/>
              <a:buNone/>
              <a:defRPr b="0"/>
            </a:lvl1pPr>
          </a:lstStyle>
          <a:p>
            <a:r>
              <a:rPr lang="da-DK" dirty="0"/>
              <a:t>Click here and add image via Templafy Image Library</a:t>
            </a:r>
            <a:endParaRPr lang="da-DK"/>
          </a:p>
        </p:txBody>
      </p:sp>
      <p:sp>
        <p:nvSpPr>
          <p:cNvPr id="8" name="Slide Number Placeholder 7"/>
          <p:cNvSpPr>
            <a:spLocks noGrp="1"/>
          </p:cNvSpPr>
          <p:nvPr>
            <p:ph type="sldNum" sz="quarter" idx="14"/>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6" name="Date Placeholder 5" hidden="1"/>
          <p:cNvSpPr>
            <a:spLocks noGrp="1"/>
          </p:cNvSpPr>
          <p:nvPr>
            <p:ph type="dt" sz="half" idx="12"/>
          </p:nvPr>
        </p:nvSpPr>
        <p:spPr/>
        <p:txBody>
          <a:bodyPr/>
          <a:lstStyle/>
          <a:p>
            <a:fld id="{78417F83-4CBA-48F2-BAD0-783AE3701E32}" type="datetimeFigureOut">
              <a:rPr lang="da-DK" smtClean="0"/>
              <a:pPr/>
              <a:t>30.06.2025</a:t>
            </a:fld>
            <a:r>
              <a:rPr lang="da-DK" dirty="0"/>
              <a:t>03-07-2025</a:t>
            </a:r>
          </a:p>
        </p:txBody>
      </p:sp>
      <p:sp>
        <p:nvSpPr>
          <p:cNvPr id="7" name="Footer Placeholder 6" hidden="1"/>
          <p:cNvSpPr>
            <a:spLocks noGrp="1"/>
          </p:cNvSpPr>
          <p:nvPr>
            <p:ph type="ftr" sz="quarter" idx="13"/>
          </p:nvPr>
        </p:nvSpPr>
        <p:spPr/>
        <p:txBody>
          <a:bodyPr/>
          <a:lstStyle/>
          <a:p>
            <a:endParaRPr lang="da-DK" dirty="0"/>
          </a:p>
        </p:txBody>
      </p:sp>
    </p:spTree>
    <p:extLst>
      <p:ext uri="{BB962C8B-B14F-4D97-AF65-F5344CB8AC3E}">
        <p14:creationId xmlns:p14="http://schemas.microsoft.com/office/powerpoint/2010/main" val="1534947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9" name="Hvid baggrund"/>
          <p:cNvSpPr/>
          <p:nvPr userDrawn="1"/>
        </p:nvSpPr>
        <p:spPr bwMode="auto">
          <a:xfrm>
            <a:off x="0" y="0"/>
            <a:ext cx="12188825" cy="5897563"/>
          </a:xfrm>
          <a:prstGeom prst="rect">
            <a:avLst/>
          </a:prstGeom>
          <a:solidFill>
            <a:schemeClr val="bg1"/>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10" name="Slide Number Placeholder 9"/>
          <p:cNvSpPr>
            <a:spLocks noGrp="1"/>
          </p:cNvSpPr>
          <p:nvPr>
            <p:ph type="sldNum" sz="quarter" idx="15"/>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6" name="Date Placeholder 5" hidden="1"/>
          <p:cNvSpPr>
            <a:spLocks noGrp="1"/>
          </p:cNvSpPr>
          <p:nvPr>
            <p:ph type="dt" sz="half" idx="13"/>
          </p:nvPr>
        </p:nvSpPr>
        <p:spPr/>
        <p:txBody>
          <a:bodyPr/>
          <a:lstStyle/>
          <a:p>
            <a:fld id="{78417F83-4CBA-48F2-BAD0-783AE3701E32}" type="datetimeFigureOut">
              <a:rPr lang="da-DK" smtClean="0"/>
              <a:pPr/>
              <a:t>30.06.2025</a:t>
            </a:fld>
            <a:r>
              <a:rPr lang="da-DK" dirty="0"/>
              <a:t>03-07-2025</a:t>
            </a:r>
          </a:p>
        </p:txBody>
      </p:sp>
      <p:sp>
        <p:nvSpPr>
          <p:cNvPr id="8" name="Footer Placeholder 7" hidden="1"/>
          <p:cNvSpPr>
            <a:spLocks noGrp="1"/>
          </p:cNvSpPr>
          <p:nvPr>
            <p:ph type="ftr" sz="quarter" idx="14"/>
          </p:nvPr>
        </p:nvSpPr>
        <p:spPr/>
        <p:txBody>
          <a:bodyPr/>
          <a:lstStyle/>
          <a:p>
            <a:endParaRPr lang="da-DK" dirty="0"/>
          </a:p>
        </p:txBody>
      </p:sp>
      <p:sp>
        <p:nvSpPr>
          <p:cNvPr id="11" name="Text Placeholder 61"/>
          <p:cNvSpPr>
            <a:spLocks noGrp="1"/>
          </p:cNvSpPr>
          <p:nvPr>
            <p:ph type="body" sz="quarter" idx="16" hasCustomPrompt="1"/>
          </p:nvPr>
        </p:nvSpPr>
        <p:spPr>
          <a:xfrm>
            <a:off x="1845940" y="1412776"/>
            <a:ext cx="8496944" cy="3744416"/>
          </a:xfrm>
        </p:spPr>
        <p:txBody>
          <a:bodyPr/>
          <a:lstStyle>
            <a:lvl1pPr marL="432000" indent="-432000" algn="ctr">
              <a:lnSpc>
                <a:spcPct val="107000"/>
              </a:lnSpc>
              <a:buSzPct val="250000"/>
              <a:buFontTx/>
              <a:buBlip>
                <a:blip r:embed="rId2"/>
              </a:buBlip>
              <a:defRPr sz="2800">
                <a:latin typeface="Georgia" panose="02040502050405020303" pitchFamily="18" charset="0"/>
              </a:defRPr>
            </a:lvl1pPr>
            <a:lvl2pPr marL="216000" indent="-216000" algn="ctr">
              <a:lnSpc>
                <a:spcPct val="99000"/>
              </a:lnSpc>
              <a:buFont typeface="Arial" panose="020B0604020202020204" pitchFamily="34" charset="0"/>
              <a:buChar char="-"/>
              <a:defRPr sz="2000" cap="all" baseline="0">
                <a:latin typeface="Georgia" panose="02040502050405020303" pitchFamily="18" charset="0"/>
              </a:defRPr>
            </a:lvl2pPr>
            <a:lvl3pPr algn="ctr">
              <a:buFontTx/>
              <a:buNone/>
              <a:defRPr/>
            </a:lvl3pPr>
          </a:lstStyle>
          <a:p>
            <a:pPr lvl="0"/>
            <a:r>
              <a:rPr lang="da-DK" dirty="0"/>
              <a:t>Click to add Quote text, for next level ENTER and TAB</a:t>
            </a:r>
            <a:endParaRPr lang="da-DK"/>
          </a:p>
          <a:p>
            <a:pPr lvl="1"/>
            <a:r>
              <a:rPr lang="da-DK" dirty="0"/>
              <a:t>Second level</a:t>
            </a:r>
            <a:endParaRPr lang="da-DK"/>
          </a:p>
          <a:p>
            <a:pPr lvl="2"/>
            <a:endParaRPr lang="da-DK" dirty="0"/>
          </a:p>
        </p:txBody>
      </p:sp>
    </p:spTree>
    <p:extLst>
      <p:ext uri="{BB962C8B-B14F-4D97-AF65-F5344CB8AC3E}">
        <p14:creationId xmlns:p14="http://schemas.microsoft.com/office/powerpoint/2010/main" val="1796140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and Quote slide">
    <p:spTree>
      <p:nvGrpSpPr>
        <p:cNvPr id="1" name=""/>
        <p:cNvGrpSpPr/>
        <p:nvPr/>
      </p:nvGrpSpPr>
      <p:grpSpPr>
        <a:xfrm>
          <a:off x="0" y="0"/>
          <a:ext cx="0" cy="0"/>
          <a:chOff x="0" y="0"/>
          <a:chExt cx="0" cy="0"/>
        </a:xfrm>
      </p:grpSpPr>
      <p:sp>
        <p:nvSpPr>
          <p:cNvPr id="8" name="Hvid baggrund"/>
          <p:cNvSpPr/>
          <p:nvPr userDrawn="1"/>
        </p:nvSpPr>
        <p:spPr bwMode="auto">
          <a:xfrm>
            <a:off x="0" y="0"/>
            <a:ext cx="12188825" cy="5897563"/>
          </a:xfrm>
          <a:prstGeom prst="rect">
            <a:avLst/>
          </a:prstGeom>
          <a:solidFill>
            <a:schemeClr val="bg1"/>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5" name="Title 1"/>
          <p:cNvSpPr>
            <a:spLocks noGrp="1"/>
          </p:cNvSpPr>
          <p:nvPr>
            <p:ph type="title"/>
          </p:nvPr>
        </p:nvSpPr>
        <p:spPr>
          <a:xfrm>
            <a:off x="315913" y="230400"/>
            <a:ext cx="11563200" cy="752400"/>
          </a:xfrm>
        </p:spPr>
        <p:txBody>
          <a:bodyPr anchor="t" anchorCtr="0"/>
          <a:lstStyle/>
          <a:p>
            <a:r>
              <a:rPr lang="da-DK" dirty="0"/>
              <a:t>Click to edit Master title style</a:t>
            </a:r>
            <a:endParaRPr lang="da-DK"/>
          </a:p>
        </p:txBody>
      </p:sp>
      <p:sp>
        <p:nvSpPr>
          <p:cNvPr id="7" name="Text Placeholder 2"/>
          <p:cNvSpPr>
            <a:spLocks noGrp="1"/>
          </p:cNvSpPr>
          <p:nvPr>
            <p:ph type="body" sz="quarter" idx="11" hasCustomPrompt="1"/>
          </p:nvPr>
        </p:nvSpPr>
        <p:spPr>
          <a:xfrm>
            <a:off x="2998068" y="1853461"/>
            <a:ext cx="6264696" cy="2725288"/>
          </a:xfrm>
        </p:spPr>
        <p:txBody>
          <a:bodyPr/>
          <a:lstStyle>
            <a:lvl1pPr marL="432000" indent="-432000" algn="ctr">
              <a:lnSpc>
                <a:spcPct val="107000"/>
              </a:lnSpc>
              <a:buSzPct val="250000"/>
              <a:buFontTx/>
              <a:buBlip>
                <a:blip r:embed="rId2"/>
              </a:buBlip>
              <a:defRPr sz="2800">
                <a:latin typeface="Georgia" panose="02040502050405020303" pitchFamily="18" charset="0"/>
              </a:defRPr>
            </a:lvl1pPr>
            <a:lvl2pPr marL="216000" indent="-216000" algn="ctr">
              <a:lnSpc>
                <a:spcPct val="99000"/>
              </a:lnSpc>
              <a:buFont typeface="Arial" panose="020B0604020202020204" pitchFamily="34" charset="0"/>
              <a:buChar char="-"/>
              <a:defRPr sz="2000" cap="all" baseline="0">
                <a:latin typeface="Georgia" panose="02040502050405020303" pitchFamily="18" charset="0"/>
              </a:defRPr>
            </a:lvl2pPr>
            <a:lvl3pPr marL="576000" indent="0">
              <a:buNone/>
              <a:defRPr/>
            </a:lvl3pPr>
          </a:lstStyle>
          <a:p>
            <a:pPr lvl="0"/>
            <a:r>
              <a:rPr lang="da-DK" dirty="0"/>
              <a:t>Click to add Quote text, for next level ENTER and TAB</a:t>
            </a:r>
            <a:endParaRPr lang="da-DK"/>
          </a:p>
          <a:p>
            <a:pPr lvl="1"/>
            <a:r>
              <a:rPr lang="da-DK" dirty="0"/>
              <a:t>Second level</a:t>
            </a:r>
            <a:endParaRPr lang="da-DK"/>
          </a:p>
        </p:txBody>
      </p:sp>
      <p:sp>
        <p:nvSpPr>
          <p:cNvPr id="11" name="Slide Number Placeholder 10"/>
          <p:cNvSpPr>
            <a:spLocks noGrp="1"/>
          </p:cNvSpPr>
          <p:nvPr>
            <p:ph type="sldNum" sz="quarter" idx="15"/>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6" name="Date Placeholder 5" hidden="1"/>
          <p:cNvSpPr>
            <a:spLocks noGrp="1"/>
          </p:cNvSpPr>
          <p:nvPr>
            <p:ph type="dt" sz="half" idx="13"/>
          </p:nvPr>
        </p:nvSpPr>
        <p:spPr/>
        <p:txBody>
          <a:bodyPr/>
          <a:lstStyle/>
          <a:p>
            <a:fld id="{78417F83-4CBA-48F2-BAD0-783AE3701E32}" type="datetimeFigureOut">
              <a:rPr lang="da-DK" smtClean="0"/>
              <a:pPr/>
              <a:t>30.06.2025</a:t>
            </a:fld>
            <a:r>
              <a:rPr lang="da-DK" dirty="0"/>
              <a:t>03-07-2025</a:t>
            </a:r>
          </a:p>
        </p:txBody>
      </p:sp>
      <p:sp>
        <p:nvSpPr>
          <p:cNvPr id="10" name="Footer Placeholder 9" hidden="1"/>
          <p:cNvSpPr>
            <a:spLocks noGrp="1"/>
          </p:cNvSpPr>
          <p:nvPr>
            <p:ph type="ftr" sz="quarter" idx="14"/>
          </p:nvPr>
        </p:nvSpPr>
        <p:spPr/>
        <p:txBody>
          <a:bodyPr/>
          <a:lstStyle/>
          <a:p>
            <a:endParaRPr lang="da-DK" dirty="0"/>
          </a:p>
        </p:txBody>
      </p:sp>
    </p:spTree>
    <p:extLst>
      <p:ext uri="{BB962C8B-B14F-4D97-AF65-F5344CB8AC3E}">
        <p14:creationId xmlns:p14="http://schemas.microsoft.com/office/powerpoint/2010/main" val="1495154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ull slide content">
    <p:spTree>
      <p:nvGrpSpPr>
        <p:cNvPr id="1" name=""/>
        <p:cNvGrpSpPr/>
        <p:nvPr/>
      </p:nvGrpSpPr>
      <p:grpSpPr>
        <a:xfrm>
          <a:off x="0" y="0"/>
          <a:ext cx="0" cy="0"/>
          <a:chOff x="0" y="0"/>
          <a:chExt cx="0" cy="0"/>
        </a:xfrm>
      </p:grpSpPr>
      <p:sp>
        <p:nvSpPr>
          <p:cNvPr id="5" name="Content Placeholder 1"/>
          <p:cNvSpPr>
            <a:spLocks noGrp="1"/>
          </p:cNvSpPr>
          <p:nvPr>
            <p:ph sz="quarter" idx="12"/>
          </p:nvPr>
        </p:nvSpPr>
        <p:spPr>
          <a:xfrm>
            <a:off x="328613" y="328612"/>
            <a:ext cx="11550650" cy="6213475"/>
          </a:xfrm>
        </p:spPr>
        <p:txBody>
          <a:body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p:txBody>
      </p:sp>
      <p:sp>
        <p:nvSpPr>
          <p:cNvPr id="8" name="Slide Number Placeholder 7"/>
          <p:cNvSpPr>
            <a:spLocks noGrp="1"/>
          </p:cNvSpPr>
          <p:nvPr>
            <p:ph type="sldNum" sz="quarter" idx="15"/>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6" name="Date Placeholder 5" hidden="1"/>
          <p:cNvSpPr>
            <a:spLocks noGrp="1"/>
          </p:cNvSpPr>
          <p:nvPr>
            <p:ph type="dt" sz="half" idx="13"/>
          </p:nvPr>
        </p:nvSpPr>
        <p:spPr/>
        <p:txBody>
          <a:bodyPr/>
          <a:lstStyle/>
          <a:p>
            <a:fld id="{78417F83-4CBA-48F2-BAD0-783AE3701E32}" type="datetimeFigureOut">
              <a:rPr lang="da-DK" smtClean="0"/>
              <a:pPr/>
              <a:t>30.06.2025</a:t>
            </a:fld>
            <a:r>
              <a:rPr lang="da-DK" dirty="0"/>
              <a:t>03-07-2025</a:t>
            </a:r>
          </a:p>
        </p:txBody>
      </p:sp>
      <p:sp>
        <p:nvSpPr>
          <p:cNvPr id="7" name="Footer Placeholder 6" hidden="1"/>
          <p:cNvSpPr>
            <a:spLocks noGrp="1"/>
          </p:cNvSpPr>
          <p:nvPr>
            <p:ph type="ftr" sz="quarter" idx="14"/>
          </p:nvPr>
        </p:nvSpPr>
        <p:spPr/>
        <p:txBody>
          <a:bodyPr/>
          <a:lstStyle/>
          <a:p>
            <a:endParaRPr lang="da-DK" dirty="0"/>
          </a:p>
        </p:txBody>
      </p:sp>
    </p:spTree>
    <p:extLst>
      <p:ext uri="{BB962C8B-B14F-4D97-AF65-F5344CB8AC3E}">
        <p14:creationId xmlns:p14="http://schemas.microsoft.com/office/powerpoint/2010/main" val="78156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Click to edit Master title style</a:t>
            </a:r>
            <a:endParaRPr lang="da-DK"/>
          </a:p>
        </p:txBody>
      </p:sp>
      <p:sp>
        <p:nvSpPr>
          <p:cNvPr id="6" name="TextBox 5"/>
          <p:cNvSpPr txBox="1"/>
          <p:nvPr userDrawn="1"/>
        </p:nvSpPr>
        <p:spPr>
          <a:xfrm>
            <a:off x="-2160355" y="1022476"/>
            <a:ext cx="2012649" cy="473425"/>
          </a:xfrm>
          <a:prstGeom prst="rect">
            <a:avLst/>
          </a:prstGeom>
          <a:noFill/>
        </p:spPr>
        <p:txBody>
          <a:bodyPr wrap="square" lIns="0" tIns="0" rIns="0" bIns="0" rtlCol="0">
            <a:noAutofit/>
          </a:bodyPr>
          <a:lstStyle/>
          <a:p>
            <a:pPr algn="r">
              <a:lnSpc>
                <a:spcPct val="100000"/>
              </a:lnSpc>
            </a:pPr>
            <a:r>
              <a:rPr lang="da-DK" sz="1000" noProof="1">
                <a:solidFill>
                  <a:schemeClr val="tx1">
                    <a:lumMod val="75000"/>
                    <a:lumOff val="25000"/>
                  </a:schemeClr>
                </a:solidFill>
              </a:rPr>
              <a:t>Ændr 2. linje i overskriften </a:t>
            </a:r>
            <a:br>
              <a:rPr lang="en-GB" sz="1000" noProof="1">
                <a:solidFill>
                  <a:schemeClr val="tx1">
                    <a:lumMod val="75000"/>
                    <a:lumOff val="25000"/>
                  </a:schemeClr>
                </a:solidFill>
              </a:rPr>
            </a:br>
            <a:r>
              <a:rPr lang="da-DK" sz="1000" noProof="1">
                <a:solidFill>
                  <a:schemeClr val="tx1">
                    <a:lumMod val="75000"/>
                    <a:lumOff val="25000"/>
                  </a:schemeClr>
                </a:solidFill>
              </a:rPr>
              <a:t>til AU Passata Light</a:t>
            </a:r>
            <a:endParaRPr lang="da-DK" sz="4799" dirty="0"/>
          </a:p>
        </p:txBody>
      </p:sp>
      <p:sp>
        <p:nvSpPr>
          <p:cNvPr id="9" name="Slide Number Placeholder 8"/>
          <p:cNvSpPr>
            <a:spLocks noGrp="1"/>
          </p:cNvSpPr>
          <p:nvPr>
            <p:ph type="sldNum" sz="quarter" idx="12"/>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7" name="Date Placeholder 6" hidden="1"/>
          <p:cNvSpPr>
            <a:spLocks noGrp="1"/>
          </p:cNvSpPr>
          <p:nvPr>
            <p:ph type="dt" sz="half" idx="10"/>
          </p:nvPr>
        </p:nvSpPr>
        <p:spPr/>
        <p:txBody>
          <a:bodyPr/>
          <a:lstStyle/>
          <a:p>
            <a:fld id="{78417F83-4CBA-48F2-BAD0-783AE3701E32}" type="datetimeFigureOut">
              <a:rPr lang="da-DK" smtClean="0"/>
              <a:pPr/>
              <a:t>30.06.2025</a:t>
            </a:fld>
            <a:r>
              <a:rPr lang="da-DK" dirty="0"/>
              <a:t>03-07-2025</a:t>
            </a:r>
          </a:p>
        </p:txBody>
      </p:sp>
      <p:sp>
        <p:nvSpPr>
          <p:cNvPr id="8" name="Footer Placeholder 7" hidden="1"/>
          <p:cNvSpPr>
            <a:spLocks noGrp="1"/>
          </p:cNvSpPr>
          <p:nvPr>
            <p:ph type="ftr" sz="quarter" idx="11"/>
          </p:nvPr>
        </p:nvSpPr>
        <p:spPr/>
        <p:txBody>
          <a:bodyPr/>
          <a:lstStyle/>
          <a:p>
            <a:endParaRPr lang="da-DK"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3" name="Rectangle 2"/>
          <p:cNvSpPr/>
          <p:nvPr userDrawn="1"/>
        </p:nvSpPr>
        <p:spPr bwMode="auto">
          <a:xfrm>
            <a:off x="765820" y="1340768"/>
            <a:ext cx="1224136" cy="504056"/>
          </a:xfrm>
          <a:prstGeom prst="rect">
            <a:avLst/>
          </a:prstGeom>
          <a:solidFill>
            <a:schemeClr val="bg1"/>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5" name="Slide Number Placeholder 4"/>
          <p:cNvSpPr>
            <a:spLocks noGrp="1"/>
          </p:cNvSpPr>
          <p:nvPr>
            <p:ph type="sldNum" sz="quarter" idx="12"/>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2" name="Date Placeholder 1" hidden="1"/>
          <p:cNvSpPr>
            <a:spLocks noGrp="1"/>
          </p:cNvSpPr>
          <p:nvPr>
            <p:ph type="dt" sz="half" idx="10"/>
          </p:nvPr>
        </p:nvSpPr>
        <p:spPr/>
        <p:txBody>
          <a:bodyPr/>
          <a:lstStyle/>
          <a:p>
            <a:fld id="{78417F83-4CBA-48F2-BAD0-783AE3701E32}" type="datetimeFigureOut">
              <a:rPr lang="da-DK" smtClean="0"/>
              <a:pPr/>
              <a:t>30.06.2025</a:t>
            </a:fld>
            <a:r>
              <a:rPr lang="da-DK" dirty="0"/>
              <a:t>03-07-2025</a:t>
            </a:r>
          </a:p>
        </p:txBody>
      </p:sp>
      <p:sp>
        <p:nvSpPr>
          <p:cNvPr id="4" name="Footer Placeholder 3" hidden="1"/>
          <p:cNvSpPr>
            <a:spLocks noGrp="1"/>
          </p:cNvSpPr>
          <p:nvPr>
            <p:ph type="ftr" sz="quarter" idx="11"/>
          </p:nvPr>
        </p:nvSpPr>
        <p:spPr/>
        <p:txBody>
          <a:bodyPr/>
          <a:lstStyle/>
          <a:p>
            <a:endParaRPr lang="da-DK"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End slide Logo">
    <p:bg>
      <p:bgPr>
        <a:solidFill>
          <a:schemeClr val="bg1"/>
        </a:solidFill>
        <a:effectLst/>
      </p:bgPr>
    </p:bg>
    <p:spTree>
      <p:nvGrpSpPr>
        <p:cNvPr id="1" name=""/>
        <p:cNvGrpSpPr/>
        <p:nvPr/>
      </p:nvGrpSpPr>
      <p:grpSpPr>
        <a:xfrm>
          <a:off x="0" y="0"/>
          <a:ext cx="0" cy="0"/>
          <a:chOff x="0" y="0"/>
          <a:chExt cx="0" cy="0"/>
        </a:xfrm>
      </p:grpSpPr>
      <p:sp>
        <p:nvSpPr>
          <p:cNvPr id="8"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p:txBody>
      </p:sp>
      <p:pic>
        <p:nvPicPr>
          <p:cNvPr id="6"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8776" y="2163364"/>
            <a:ext cx="2531272" cy="2531272"/>
          </a:xfrm>
          <a:prstGeom prst="rect">
            <a:avLst/>
          </a:prstGeom>
        </p:spPr>
      </p:pic>
      <p:sp>
        <p:nvSpPr>
          <p:cNvPr id="5" name="Date Placeholder 4" hidden="1"/>
          <p:cNvSpPr>
            <a:spLocks noGrp="1"/>
          </p:cNvSpPr>
          <p:nvPr>
            <p:ph type="dt" sz="half" idx="10"/>
          </p:nvPr>
        </p:nvSpPr>
        <p:spPr/>
        <p:txBody>
          <a:bodyPr/>
          <a:lstStyle/>
          <a:p>
            <a:fld id="{78417F83-4CBA-48F2-BAD0-783AE3701E32}" type="datetimeFigureOut">
              <a:rPr lang="da-DK" smtClean="0"/>
              <a:pPr/>
              <a:t>30.06.2025</a:t>
            </a:fld>
            <a:r>
              <a:rPr lang="da-DK" dirty="0"/>
              <a:t>03-07-2025</a:t>
            </a:r>
          </a:p>
        </p:txBody>
      </p:sp>
      <p:sp>
        <p:nvSpPr>
          <p:cNvPr id="7" name="Footer Placeholder 6" hidden="1"/>
          <p:cNvSpPr>
            <a:spLocks noGrp="1"/>
          </p:cNvSpPr>
          <p:nvPr>
            <p:ph type="ftr" sz="quarter" idx="11"/>
          </p:nvPr>
        </p:nvSpPr>
        <p:spPr/>
        <p:txBody>
          <a:bodyPr/>
          <a:lstStyle/>
          <a:p>
            <a:endParaRPr lang="da-DK" dirty="0"/>
          </a:p>
        </p:txBody>
      </p:sp>
      <p:sp>
        <p:nvSpPr>
          <p:cNvPr id="9" name="Slide Number Placeholder 8" hidden="1"/>
          <p:cNvSpPr>
            <a:spLocks noGrp="1"/>
          </p:cNvSpPr>
          <p:nvPr>
            <p:ph type="sldNum" sz="quarter" idx="12"/>
          </p:nvPr>
        </p:nvSpPr>
        <p:spPr>
          <a:xfrm>
            <a:off x="0" y="7020000"/>
            <a:ext cx="0" cy="461665"/>
          </a:xfrm>
        </p:spPr>
        <p:txBody>
          <a:bodyPr/>
          <a:lstStyle>
            <a:lvl1pPr>
              <a:defRPr sz="100">
                <a:noFill/>
              </a:defRPr>
            </a:lvl1pPr>
          </a:lstStyle>
          <a:p>
            <a:pPr>
              <a:defRPr/>
            </a:pPr>
            <a:fld id="{E90C1E0A-682D-40DC-B1EA-26C007FDC330}" type="slidenum">
              <a:rPr lang="da-DK" smtClean="0"/>
              <a:pPr>
                <a:defRPr/>
              </a:pPr>
              <a:t>‹#›</a:t>
            </a:fld>
            <a:endParaRPr lang="da-DK" dirty="0"/>
          </a:p>
        </p:txBody>
      </p:sp>
    </p:spTree>
    <p:extLst>
      <p:ext uri="{BB962C8B-B14F-4D97-AF65-F5344CB8AC3E}">
        <p14:creationId xmlns:p14="http://schemas.microsoft.com/office/powerpoint/2010/main" val="37974406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bg1"/>
        </a:solidFill>
        <a:effectLst/>
      </p:bgPr>
    </p:bg>
    <p:spTree>
      <p:nvGrpSpPr>
        <p:cNvPr id="1" name=""/>
        <p:cNvGrpSpPr/>
        <p:nvPr/>
      </p:nvGrpSpPr>
      <p:grpSpPr>
        <a:xfrm>
          <a:off x="0" y="0"/>
          <a:ext cx="0" cy="0"/>
          <a:chOff x="0" y="0"/>
          <a:chExt cx="0" cy="0"/>
        </a:xfrm>
      </p:grpSpPr>
      <p:sp>
        <p:nvSpPr>
          <p:cNvPr id="16"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p:txBody>
      </p:sp>
      <p:sp>
        <p:nvSpPr>
          <p:cNvPr id="34" name="Pladsholder til tekst 2"/>
          <p:cNvSpPr txBox="1">
            <a:spLocks/>
          </p:cNvSpPr>
          <p:nvPr userDrawn="1"/>
        </p:nvSpPr>
        <p:spPr>
          <a:xfrm>
            <a:off x="1090914" y="2098689"/>
            <a:ext cx="12745416" cy="1329861"/>
          </a:xfrm>
          <a:prstGeom prst="rect">
            <a:avLst/>
          </a:prstGeom>
        </p:spPr>
        <p:txBody>
          <a:bodyPr wrap="square" lIns="0" tIns="0" rIns="0" bIns="21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pPr>
              <a:lnSpc>
                <a:spcPct val="85000"/>
              </a:lnSpc>
            </a:pPr>
            <a:r>
              <a:rPr lang="da-DK" sz="10000" kern="0" dirty="0">
                <a:solidFill>
                  <a:schemeClr val="accent6"/>
                </a:solidFill>
                <a:latin typeface="AU Peto" panose="040C0B07020602020301" pitchFamily="82" charset="0"/>
              </a:rPr>
              <a:t>Aarhus</a:t>
            </a:r>
            <a:endParaRPr lang="da-DK"/>
          </a:p>
        </p:txBody>
      </p:sp>
      <p:sp>
        <p:nvSpPr>
          <p:cNvPr id="6" name="Pladsholder til tekst 2"/>
          <p:cNvSpPr txBox="1">
            <a:spLocks/>
          </p:cNvSpPr>
          <p:nvPr userDrawn="1"/>
        </p:nvSpPr>
        <p:spPr>
          <a:xfrm>
            <a:off x="7439540" y="2093600"/>
            <a:ext cx="4356484" cy="1329861"/>
          </a:xfrm>
          <a:prstGeom prst="rect">
            <a:avLst/>
          </a:prstGeom>
        </p:spPr>
        <p:txBody>
          <a:bodyPr wrap="square" lIns="0" tIns="0" rIns="0" bIns="21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pPr>
              <a:lnSpc>
                <a:spcPct val="85000"/>
              </a:lnSpc>
            </a:pPr>
            <a:r>
              <a:rPr lang="da-DK" sz="10000" kern="0" dirty="0" err="1">
                <a:solidFill>
                  <a:schemeClr val="bg1"/>
                </a:solidFill>
                <a:latin typeface="AU Peto" panose="040C0B07020602020301" pitchFamily="82" charset="0"/>
              </a:rPr>
              <a:t>uni</a:t>
            </a:r>
            <a:endParaRPr lang="da-DK" sz="10000" kern="0" dirty="0">
              <a:solidFill>
                <a:schemeClr val="bg1"/>
              </a:solidFill>
              <a:latin typeface="AU Peto" panose="040C0B07020602020301" pitchFamily="82" charset="0"/>
            </a:endParaRPr>
          </a:p>
        </p:txBody>
      </p:sp>
      <p:sp>
        <p:nvSpPr>
          <p:cNvPr id="7" name="Pladsholder til tekst 2"/>
          <p:cNvSpPr txBox="1">
            <a:spLocks/>
          </p:cNvSpPr>
          <p:nvPr userDrawn="1"/>
        </p:nvSpPr>
        <p:spPr>
          <a:xfrm>
            <a:off x="1881492" y="3428550"/>
            <a:ext cx="9289032" cy="1329861"/>
          </a:xfrm>
          <a:prstGeom prst="rect">
            <a:avLst/>
          </a:prstGeom>
        </p:spPr>
        <p:txBody>
          <a:bodyPr wrap="square" lIns="0" tIns="0" rIns="0" bIns="21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pPr algn="ctr">
              <a:lnSpc>
                <a:spcPct val="85000"/>
              </a:lnSpc>
            </a:pPr>
            <a:r>
              <a:rPr lang="da-DK" sz="10000" kern="0" dirty="0" err="1">
                <a:solidFill>
                  <a:schemeClr val="bg1"/>
                </a:solidFill>
                <a:latin typeface="AU Peto" panose="040C0B07020602020301" pitchFamily="82" charset="0"/>
              </a:rPr>
              <a:t>versiet</a:t>
            </a:r>
            <a:endParaRPr lang="da-DK" sz="10000" dirty="0">
              <a:solidFill>
                <a:schemeClr val="bg1"/>
              </a:solidFill>
              <a:latin typeface="AU Peto" panose="040C0B07020602020301" pitchFamily="82" charset="0"/>
            </a:endParaRPr>
          </a:p>
        </p:txBody>
      </p:sp>
      <p:sp>
        <p:nvSpPr>
          <p:cNvPr id="8" name="Date Placeholder 4" hidden="1"/>
          <p:cNvSpPr>
            <a:spLocks noGrp="1"/>
          </p:cNvSpPr>
          <p:nvPr>
            <p:ph type="dt" sz="half" idx="10"/>
          </p:nvPr>
        </p:nvSpPr>
        <p:spPr>
          <a:xfrm>
            <a:off x="0" y="7020000"/>
            <a:ext cx="0" cy="0"/>
          </a:xfrm>
        </p:spPr>
        <p:txBody>
          <a:bodyPr/>
          <a:lstStyle/>
          <a:p>
            <a:fld id="{78417F83-4CBA-48F2-BAD0-783AE3701E32}" type="datetimeFigureOut">
              <a:rPr lang="da-DK" smtClean="0"/>
              <a:pPr/>
              <a:t>30.06.2025</a:t>
            </a:fld>
            <a:r>
              <a:rPr lang="da-DK" dirty="0"/>
              <a:t>03-07-2025</a:t>
            </a:r>
          </a:p>
        </p:txBody>
      </p:sp>
      <p:sp>
        <p:nvSpPr>
          <p:cNvPr id="9" name="Footer Placeholder 6" hidden="1"/>
          <p:cNvSpPr>
            <a:spLocks noGrp="1"/>
          </p:cNvSpPr>
          <p:nvPr>
            <p:ph type="ftr" sz="quarter" idx="11"/>
          </p:nvPr>
        </p:nvSpPr>
        <p:spPr>
          <a:xfrm>
            <a:off x="0" y="7020000"/>
            <a:ext cx="0" cy="0"/>
          </a:xfrm>
        </p:spPr>
        <p:txBody>
          <a:bodyPr/>
          <a:lstStyle/>
          <a:p>
            <a:endParaRPr lang="da-DK" dirty="0"/>
          </a:p>
        </p:txBody>
      </p:sp>
      <p:sp>
        <p:nvSpPr>
          <p:cNvPr id="10" name="Slide Number Placeholder 8" hidden="1"/>
          <p:cNvSpPr>
            <a:spLocks noGrp="1"/>
          </p:cNvSpPr>
          <p:nvPr>
            <p:ph type="sldNum" sz="quarter" idx="12"/>
          </p:nvPr>
        </p:nvSpPr>
        <p:spPr>
          <a:xfrm>
            <a:off x="0" y="7020000"/>
            <a:ext cx="0" cy="461665"/>
          </a:xfrm>
        </p:spPr>
        <p:txBody>
          <a:bodyPr/>
          <a:lstStyle>
            <a:lvl1pPr>
              <a:defRPr sz="100">
                <a:noFill/>
              </a:defRPr>
            </a:lvl1pPr>
          </a:lstStyle>
          <a:p>
            <a:pPr>
              <a:defRPr/>
            </a:pPr>
            <a:fld id="{E90C1E0A-682D-40DC-B1EA-26C007FDC330}" type="slidenum">
              <a:rPr lang="da-DK" smtClean="0"/>
              <a:pPr>
                <a:defRPr/>
              </a:pPr>
              <a:t>‹#›</a:t>
            </a:fld>
            <a:endParaRPr lang="da-DK" dirty="0"/>
          </a:p>
        </p:txBody>
      </p:sp>
    </p:spTree>
    <p:extLst>
      <p:ext uri="{BB962C8B-B14F-4D97-AF65-F5344CB8AC3E}">
        <p14:creationId xmlns:p14="http://schemas.microsoft.com/office/powerpoint/2010/main" val="926240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text">
    <p:spTree>
      <p:nvGrpSpPr>
        <p:cNvPr id="1" name=""/>
        <p:cNvGrpSpPr/>
        <p:nvPr/>
      </p:nvGrpSpPr>
      <p:grpSpPr>
        <a:xfrm>
          <a:off x="0" y="0"/>
          <a:ext cx="0" cy="0"/>
          <a:chOff x="0" y="0"/>
          <a:chExt cx="0" cy="0"/>
        </a:xfrm>
      </p:grpSpPr>
      <p:sp>
        <p:nvSpPr>
          <p:cNvPr id="21"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p:txBody>
      </p:sp>
      <p:sp>
        <p:nvSpPr>
          <p:cNvPr id="19" name="White Top Rectangle"/>
          <p:cNvSpPr>
            <a:spLocks noChangeArrowheads="1"/>
          </p:cNvSpPr>
          <p:nvPr userDrawn="1"/>
        </p:nvSpPr>
        <p:spPr bwMode="auto">
          <a:xfrm>
            <a:off x="985838" y="3443622"/>
            <a:ext cx="648000" cy="46800"/>
          </a:xfrm>
          <a:prstGeom prst="rect">
            <a:avLst/>
          </a:prstGeom>
          <a:solidFill>
            <a:schemeClr val="bg1"/>
          </a:solidFill>
          <a:ln w="9525">
            <a:noFill/>
            <a:miter lim="800000"/>
            <a:headEnd/>
            <a:tailEnd/>
          </a:ln>
          <a:effectLst/>
        </p:spPr>
        <p:txBody>
          <a:bodyPr wrap="none" anchor="ctr"/>
          <a:lstStyle/>
          <a:p>
            <a:pPr>
              <a:defRPr/>
            </a:pPr>
            <a:endParaRPr lang="da-DK" sz="4799" dirty="0"/>
          </a:p>
        </p:txBody>
      </p:sp>
      <p:sp>
        <p:nvSpPr>
          <p:cNvPr id="34819" name="Title 1"/>
          <p:cNvSpPr>
            <a:spLocks noGrp="1" noChangeArrowheads="1"/>
          </p:cNvSpPr>
          <p:nvPr>
            <p:ph type="ctrTitle"/>
          </p:nvPr>
        </p:nvSpPr>
        <p:spPr>
          <a:xfrm>
            <a:off x="981844" y="1520315"/>
            <a:ext cx="9543307" cy="1779553"/>
          </a:xfrm>
        </p:spPr>
        <p:txBody>
          <a:bodyPr wrap="square" anchor="b" anchorCtr="0">
            <a:noAutofit/>
          </a:bodyPr>
          <a:lstStyle>
            <a:lvl1pPr>
              <a:lnSpc>
                <a:spcPct val="90000"/>
              </a:lnSpc>
              <a:defRPr sz="6000" baseline="0">
                <a:solidFill>
                  <a:schemeClr val="bg1"/>
                </a:solidFill>
                <a:latin typeface="AU Passata Light" panose="020B0303030902030804" pitchFamily="34" charset="0"/>
              </a:defRPr>
            </a:lvl1pPr>
          </a:lstStyle>
          <a:p>
            <a:r>
              <a:rPr lang="da-DK" dirty="0"/>
              <a:t>Click to edit Master title style</a:t>
            </a:r>
            <a:endParaRPr lang="da-DK"/>
          </a:p>
        </p:txBody>
      </p:sp>
      <p:sp>
        <p:nvSpPr>
          <p:cNvPr id="4" name="Text Placeholder 3"/>
          <p:cNvSpPr>
            <a:spLocks noGrp="1"/>
          </p:cNvSpPr>
          <p:nvPr>
            <p:ph type="body" sz="quarter" idx="11"/>
          </p:nvPr>
        </p:nvSpPr>
        <p:spPr>
          <a:xfrm>
            <a:off x="985838" y="3715431"/>
            <a:ext cx="7161212" cy="1746085"/>
          </a:xfrm>
        </p:spPr>
        <p:txBody>
          <a:bodyPr/>
          <a:lstStyle>
            <a:lvl1pPr marL="0" indent="0">
              <a:lnSpc>
                <a:spcPct val="101000"/>
              </a:lnSpc>
              <a:buFontTx/>
              <a:buNone/>
              <a:defRPr sz="27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a:t>Click to edit Master text styles</a:t>
            </a:r>
            <a:endParaRPr lang="da-DK"/>
          </a:p>
        </p:txBody>
      </p:sp>
      <p:sp>
        <p:nvSpPr>
          <p:cNvPr id="22" name="TextBox 21"/>
          <p:cNvSpPr txBox="1"/>
          <p:nvPr userDrawn="1"/>
        </p:nvSpPr>
        <p:spPr>
          <a:xfrm>
            <a:off x="-2160355" y="2132856"/>
            <a:ext cx="2012649" cy="738664"/>
          </a:xfrm>
          <a:prstGeom prst="rect">
            <a:avLst/>
          </a:prstGeom>
          <a:noFill/>
        </p:spPr>
        <p:txBody>
          <a:bodyPr wrap="square" lIns="0" tIns="0" rIns="0" bIns="0" rtlCol="0">
            <a:noAutofit/>
          </a:bodyPr>
          <a:lstStyle/>
          <a:p>
            <a:pPr algn="r">
              <a:lnSpc>
                <a:spcPct val="100000"/>
              </a:lnSpc>
            </a:pPr>
            <a:r>
              <a:rPr lang="da-DK" sz="1000" noProof="1">
                <a:solidFill>
                  <a:schemeClr val="tx1">
                    <a:lumMod val="75000"/>
                    <a:lumOff val="25000"/>
                  </a:schemeClr>
                </a:solidFill>
              </a:rPr>
              <a:t>Ændr 2. linje i overskriften </a:t>
            </a:r>
            <a:br>
              <a:rPr lang="en-GB" sz="1000" noProof="1">
                <a:solidFill>
                  <a:schemeClr val="tx1">
                    <a:lumMod val="75000"/>
                    <a:lumOff val="25000"/>
                  </a:schemeClr>
                </a:solidFill>
              </a:rPr>
            </a:br>
            <a:r>
              <a:rPr lang="da-DK" sz="1000" noProof="1">
                <a:solidFill>
                  <a:schemeClr val="tx1">
                    <a:lumMod val="75000"/>
                    <a:lumOff val="25000"/>
                  </a:schemeClr>
                </a:solidFill>
              </a:rPr>
              <a:t>til AU Passata bold</a:t>
            </a:r>
            <a:endParaRPr lang="da-DK" sz="4799" dirty="0"/>
          </a:p>
        </p:txBody>
      </p:sp>
      <p:sp>
        <p:nvSpPr>
          <p:cNvPr id="38"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da-DK" sz="600" cap="all" spc="40" baseline="0" dirty="0">
                <a:solidFill>
                  <a:schemeClr val="bg1"/>
                </a:solidFill>
                <a:latin typeface="AU Passata Light" pitchFamily="34" charset="0"/>
              </a:rPr>
              <a:t>Institut for Fysik og Astronomi</a:t>
            </a:r>
          </a:p>
        </p:txBody>
      </p:sp>
      <p:sp>
        <p:nvSpPr>
          <p:cNvPr id="43" name="OFF_logo1Computed"/>
          <p:cNvSpPr/>
          <p:nvPr userDrawn="1"/>
        </p:nvSpPr>
        <p:spPr bwMode="auto">
          <a:xfrm>
            <a:off x="971999" y="5997600"/>
            <a:ext cx="65" cy="451123"/>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da-DK" sz="1000" b="0" i="0" u="none" strike="noStrike" cap="all" normalizeH="0" baseline="0" noProof="1">
                <a:ln>
                  <a:noFill/>
                </a:ln>
                <a:solidFill>
                  <a:schemeClr val="bg1"/>
                </a:solidFill>
                <a:effectLst/>
                <a:latin typeface="AU Passata" pitchFamily="34" charset="0"/>
              </a:rPr>
              <a:t>Aarhus
Universitet</a:t>
            </a:r>
          </a:p>
        </p:txBody>
      </p:sp>
      <p:sp>
        <p:nvSpPr>
          <p:cNvPr id="39" name="Date_DateCustomA"/>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da-DK" sz="700" b="0" cap="all" baseline="0" dirty="0">
                <a:solidFill>
                  <a:schemeClr val="bg1"/>
                </a:solidFill>
                <a:latin typeface="+mn-lt"/>
              </a:rPr>
              <a:t>3. juli 2025</a:t>
            </a:r>
          </a:p>
        </p:txBody>
      </p:sp>
      <p:sp>
        <p:nvSpPr>
          <p:cNvPr id="41" name="USR_Title"/>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r>
              <a:rPr lang="da-DK" sz="700" b="0" cap="all" baseline="0" dirty="0">
                <a:solidFill>
                  <a:schemeClr val="bg1"/>
                </a:solidFill>
                <a:latin typeface="+mn-lt"/>
              </a:rPr>
              <a:t> </a:t>
            </a:r>
          </a:p>
        </p:txBody>
      </p:sp>
      <p:sp>
        <p:nvSpPr>
          <p:cNvPr id="40" name="FLD_Event"/>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da-DK" sz="700" b="0" cap="all" baseline="0" dirty="0">
                <a:solidFill>
                  <a:schemeClr val="bg1"/>
                </a:solidFill>
                <a:latin typeface="+mn-lt"/>
              </a:rPr>
              <a:t>Exploring Reinforcement Learning in Mat. Sci.</a:t>
            </a:r>
          </a:p>
        </p:txBody>
      </p:sp>
      <p:sp>
        <p:nvSpPr>
          <p:cNvPr id="42" name="USR_Name"/>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da-DK" sz="700" b="0" cap="all" baseline="0" dirty="0">
                <a:solidFill>
                  <a:schemeClr val="bg1"/>
                </a:solidFill>
                <a:latin typeface="+mn-lt"/>
              </a:rPr>
              <a:t>Mads-Peter Verner Christiansen</a:t>
            </a:r>
          </a:p>
        </p:txBody>
      </p:sp>
      <p:pic>
        <p:nvPicPr>
          <p:cNvPr id="17" name="Au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2400" y="5997600"/>
            <a:ext cx="557569" cy="558000"/>
          </a:xfrm>
          <a:prstGeom prst="rect">
            <a:avLst/>
          </a:prstGeom>
        </p:spPr>
      </p:pic>
      <p:pic>
        <p:nvPicPr>
          <p:cNvPr id="23" name="Billede stre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73200" y="5997600"/>
            <a:ext cx="71734" cy="557999"/>
          </a:xfrm>
          <a:prstGeom prst="rect">
            <a:avLst/>
          </a:prstGeom>
        </p:spPr>
      </p:pic>
      <p:pic>
        <p:nvPicPr>
          <p:cNvPr id="88199766" name="SecondaryLogo"/>
          <p:cNvPicPr>
            <a:picLocks noChangeAspect="1"/>
          </p:cNvPicPr>
          <p:nvPr/>
        </p:nvPicPr>
        <p:blipFill>
          <a:blip r:embed="rId4"/>
          <a:stretch>
            <a:fillRect/>
          </a:stretch>
        </p:blipFill>
        <p:spPr>
          <a:xfrm>
            <a:off x="10206000" y="5997600"/>
            <a:ext cx="1658237" cy="558000"/>
          </a:xfrm>
          <a:prstGeom prst="rect">
            <a:avLst/>
          </a:prstGeom>
        </p:spPr>
      </p:pic>
      <p:sp>
        <p:nvSpPr>
          <p:cNvPr id="5" name="Slide Number Placeholder 4"/>
          <p:cNvSpPr>
            <a:spLocks noGrp="1"/>
          </p:cNvSpPr>
          <p:nvPr>
            <p:ph type="sldNum" sz="quarter" idx="14"/>
          </p:nvPr>
        </p:nvSpPr>
        <p:spPr>
          <a:xfrm>
            <a:off x="11807992" y="6581497"/>
            <a:ext cx="252000" cy="153888"/>
          </a:xfrm>
        </p:spPr>
        <p:txBody>
          <a:bodyPr/>
          <a:lstStyle>
            <a:lvl1pPr>
              <a:defRPr>
                <a:solidFill>
                  <a:schemeClr val="bg1"/>
                </a:solidFill>
              </a:defRPr>
            </a:lvl1pPr>
          </a:lstStyle>
          <a:p>
            <a:pPr>
              <a:defRPr/>
            </a:pPr>
            <a:fld id="{E90C1E0A-682D-40DC-B1EA-26C007FDC330}" type="slidenum">
              <a:rPr lang="da-DK" smtClean="0"/>
              <a:pPr>
                <a:defRPr/>
              </a:pPr>
              <a:t>‹#›</a:t>
            </a:fld>
            <a:endParaRPr lang="da-DK" dirty="0"/>
          </a:p>
        </p:txBody>
      </p:sp>
      <p:sp>
        <p:nvSpPr>
          <p:cNvPr id="2" name="Date Placeholder 1" hidden="1"/>
          <p:cNvSpPr>
            <a:spLocks noGrp="1"/>
          </p:cNvSpPr>
          <p:nvPr>
            <p:ph type="dt" sz="half" idx="12"/>
          </p:nvPr>
        </p:nvSpPr>
        <p:spPr/>
        <p:txBody>
          <a:bodyPr/>
          <a:lstStyle/>
          <a:p>
            <a:fld id="{78417F83-4CBA-48F2-BAD0-783AE3701E32}" type="datetimeFigureOut">
              <a:rPr lang="da-DK" smtClean="0"/>
              <a:pPr/>
              <a:t>30.06.2025</a:t>
            </a:fld>
            <a:r>
              <a:rPr lang="da-DK" dirty="0"/>
              <a:t>03-07-2025</a:t>
            </a:r>
          </a:p>
        </p:txBody>
      </p:sp>
      <p:sp>
        <p:nvSpPr>
          <p:cNvPr id="3" name="Footer Placeholder 2" hidden="1"/>
          <p:cNvSpPr>
            <a:spLocks noGrp="1"/>
          </p:cNvSpPr>
          <p:nvPr>
            <p:ph type="ftr" sz="quarter" idx="13"/>
          </p:nvPr>
        </p:nvSpPr>
        <p:spPr/>
        <p:txBody>
          <a:bodyPr/>
          <a:lstStyle/>
          <a:p>
            <a:endParaRPr lang="da-DK" dirty="0"/>
          </a:p>
        </p:txBody>
      </p:sp>
    </p:spTree>
    <p:extLst>
      <p:ext uri="{BB962C8B-B14F-4D97-AF65-F5344CB8AC3E}">
        <p14:creationId xmlns:p14="http://schemas.microsoft.com/office/powerpoint/2010/main" val="11270082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Aarhus Universitet">
    <p:bg>
      <p:bgPr>
        <a:solidFill>
          <a:schemeClr val="bg1"/>
        </a:solidFill>
        <a:effectLst/>
      </p:bgPr>
    </p:bg>
    <p:spTree>
      <p:nvGrpSpPr>
        <p:cNvPr id="1" name=""/>
        <p:cNvGrpSpPr/>
        <p:nvPr/>
      </p:nvGrpSpPr>
      <p:grpSpPr>
        <a:xfrm>
          <a:off x="0" y="0"/>
          <a:ext cx="0" cy="0"/>
          <a:chOff x="0" y="0"/>
          <a:chExt cx="0" cy="0"/>
        </a:xfrm>
      </p:grpSpPr>
      <p:sp>
        <p:nvSpPr>
          <p:cNvPr id="8"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p:txBody>
      </p:sp>
      <p:sp>
        <p:nvSpPr>
          <p:cNvPr id="5" name="LAN_AUWBreak"/>
          <p:cNvSpPr/>
          <p:nvPr userDrawn="1"/>
        </p:nvSpPr>
        <p:spPr bwMode="auto">
          <a:xfrm>
            <a:off x="6022613" y="2804400"/>
            <a:ext cx="65" cy="757567"/>
          </a:xfrm>
          <a:prstGeom prst="rect">
            <a:avLst/>
          </a:prstGeom>
          <a:noFill/>
          <a:ln w="1778" cap="flat" cmpd="sng" algn="ctr">
            <a:noFill/>
            <a:prstDash val="solid"/>
            <a:round/>
            <a:headEnd type="none" w="med" len="med"/>
            <a:tailEnd type="none" w="med" len="med"/>
          </a:ln>
          <a:effectLst/>
        </p:spPr>
        <p:txBody>
          <a:bodyPr vert="horz" wrap="none" lIns="0" tIns="183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da-DK" sz="4000" b="0" i="0" u="none" strike="noStrike" cap="all" normalizeH="0" baseline="0" noProof="1">
                <a:ln>
                  <a:noFill/>
                </a:ln>
                <a:solidFill>
                  <a:schemeClr val="bg1"/>
                </a:solidFill>
                <a:effectLst/>
                <a:latin typeface="AU Passata" pitchFamily="34" charset="0"/>
              </a:rPr>
              <a:t>Aarhus 
Universitet</a:t>
            </a:r>
          </a:p>
        </p:txBody>
      </p:sp>
      <p:pic>
        <p:nvPicPr>
          <p:cNvPr id="6" name="Logo whit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18268" y="2864711"/>
            <a:ext cx="2228400" cy="1116990"/>
          </a:xfrm>
          <a:prstGeom prst="rect">
            <a:avLst/>
          </a:prstGeom>
        </p:spPr>
      </p:pic>
      <p:sp>
        <p:nvSpPr>
          <p:cNvPr id="7" name="Date Placeholder 4" hidden="1"/>
          <p:cNvSpPr>
            <a:spLocks noGrp="1"/>
          </p:cNvSpPr>
          <p:nvPr>
            <p:ph type="dt" sz="half" idx="10"/>
          </p:nvPr>
        </p:nvSpPr>
        <p:spPr>
          <a:xfrm>
            <a:off x="0" y="7020000"/>
            <a:ext cx="0" cy="0"/>
          </a:xfrm>
        </p:spPr>
        <p:txBody>
          <a:bodyPr/>
          <a:lstStyle/>
          <a:p>
            <a:fld id="{78417F83-4CBA-48F2-BAD0-783AE3701E32}" type="datetimeFigureOut">
              <a:rPr lang="da-DK" smtClean="0"/>
              <a:pPr/>
              <a:t>30.06.2025</a:t>
            </a:fld>
            <a:r>
              <a:rPr lang="da-DK" dirty="0"/>
              <a:t>03-07-2025</a:t>
            </a:r>
          </a:p>
        </p:txBody>
      </p:sp>
      <p:sp>
        <p:nvSpPr>
          <p:cNvPr id="9" name="Footer Placeholder 6" hidden="1"/>
          <p:cNvSpPr>
            <a:spLocks noGrp="1"/>
          </p:cNvSpPr>
          <p:nvPr>
            <p:ph type="ftr" sz="quarter" idx="11"/>
          </p:nvPr>
        </p:nvSpPr>
        <p:spPr>
          <a:xfrm>
            <a:off x="0" y="7020000"/>
            <a:ext cx="0" cy="0"/>
          </a:xfrm>
        </p:spPr>
        <p:txBody>
          <a:bodyPr/>
          <a:lstStyle/>
          <a:p>
            <a:endParaRPr lang="da-DK" dirty="0"/>
          </a:p>
        </p:txBody>
      </p:sp>
      <p:sp>
        <p:nvSpPr>
          <p:cNvPr id="10" name="Slide Number Placeholder 8" hidden="1"/>
          <p:cNvSpPr>
            <a:spLocks noGrp="1"/>
          </p:cNvSpPr>
          <p:nvPr>
            <p:ph type="sldNum" sz="quarter" idx="12"/>
          </p:nvPr>
        </p:nvSpPr>
        <p:spPr>
          <a:xfrm>
            <a:off x="0" y="7020000"/>
            <a:ext cx="0" cy="461665"/>
          </a:xfrm>
        </p:spPr>
        <p:txBody>
          <a:bodyPr/>
          <a:lstStyle>
            <a:lvl1pPr>
              <a:defRPr sz="100">
                <a:noFill/>
              </a:defRPr>
            </a:lvl1pPr>
          </a:lstStyle>
          <a:p>
            <a:pPr>
              <a:defRPr/>
            </a:pPr>
            <a:fld id="{E90C1E0A-682D-40DC-B1EA-26C007FDC330}" type="slidenum">
              <a:rPr lang="da-DK" smtClean="0"/>
              <a:pPr>
                <a:defRPr/>
              </a:pPr>
              <a:t>‹#›</a:t>
            </a:fld>
            <a:endParaRPr lang="da-DK" dirty="0"/>
          </a:p>
        </p:txBody>
      </p:sp>
    </p:spTree>
    <p:extLst>
      <p:ext uri="{BB962C8B-B14F-4D97-AF65-F5344CB8AC3E}">
        <p14:creationId xmlns:p14="http://schemas.microsoft.com/office/powerpoint/2010/main" val="4128896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no picture">
    <p:spTree>
      <p:nvGrpSpPr>
        <p:cNvPr id="1" name=""/>
        <p:cNvGrpSpPr/>
        <p:nvPr/>
      </p:nvGrpSpPr>
      <p:grpSpPr>
        <a:xfrm>
          <a:off x="0" y="0"/>
          <a:ext cx="0" cy="0"/>
          <a:chOff x="0" y="0"/>
          <a:chExt cx="0" cy="0"/>
        </a:xfrm>
      </p:grpSpPr>
      <p:sp>
        <p:nvSpPr>
          <p:cNvPr id="22"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p:txBody>
      </p:sp>
      <p:sp>
        <p:nvSpPr>
          <p:cNvPr id="34819" name="Title 1"/>
          <p:cNvSpPr>
            <a:spLocks noGrp="1" noChangeArrowheads="1"/>
          </p:cNvSpPr>
          <p:nvPr>
            <p:ph type="ctrTitle"/>
          </p:nvPr>
        </p:nvSpPr>
        <p:spPr>
          <a:xfrm>
            <a:off x="985838" y="2482343"/>
            <a:ext cx="10220325" cy="1661993"/>
          </a:xfrm>
        </p:spPr>
        <p:txBody>
          <a:bodyPr wrap="square" anchor="ctr" anchorCtr="0">
            <a:spAutoFit/>
          </a:bodyPr>
          <a:lstStyle>
            <a:lvl1pPr>
              <a:lnSpc>
                <a:spcPct val="90000"/>
              </a:lnSpc>
              <a:defRPr sz="6000" baseline="0">
                <a:solidFill>
                  <a:schemeClr val="bg1"/>
                </a:solidFill>
                <a:latin typeface="AU Passata Light" panose="020B0303030902030804" pitchFamily="34" charset="0"/>
              </a:defRPr>
            </a:lvl1pPr>
          </a:lstStyle>
          <a:p>
            <a:r>
              <a:rPr lang="da-DK" dirty="0"/>
              <a:t>Click to edit Master title style</a:t>
            </a:r>
            <a:endParaRPr lang="da-DK"/>
          </a:p>
        </p:txBody>
      </p:sp>
      <p:sp>
        <p:nvSpPr>
          <p:cNvPr id="14" name="TextBox 13"/>
          <p:cNvSpPr txBox="1"/>
          <p:nvPr userDrawn="1"/>
        </p:nvSpPr>
        <p:spPr>
          <a:xfrm>
            <a:off x="-1973598" y="3082506"/>
            <a:ext cx="1825892" cy="307777"/>
          </a:xfrm>
          <a:prstGeom prst="rect">
            <a:avLst/>
          </a:prstGeom>
          <a:noFill/>
        </p:spPr>
        <p:txBody>
          <a:bodyPr wrap="square" lIns="0" tIns="0" rIns="0" bIns="0" rtlCol="0">
            <a:spAutoFit/>
          </a:bodyPr>
          <a:lstStyle/>
          <a:p>
            <a:pPr algn="r">
              <a:lnSpc>
                <a:spcPct val="100000"/>
              </a:lnSpc>
            </a:pPr>
            <a:r>
              <a:rPr lang="da-DK" sz="1000" baseline="0" noProof="1">
                <a:solidFill>
                  <a:schemeClr val="tx1">
                    <a:lumMod val="75000"/>
                    <a:lumOff val="25000"/>
                  </a:schemeClr>
                </a:solidFill>
              </a:rPr>
              <a:t>Ændr 2. linje eller ord til</a:t>
            </a:r>
            <a:endParaRPr lang="da-DK"/>
          </a:p>
          <a:p>
            <a:pPr algn="r">
              <a:lnSpc>
                <a:spcPct val="100000"/>
              </a:lnSpc>
            </a:pPr>
            <a:r>
              <a:rPr lang="da-DK" sz="1000" noProof="1">
                <a:solidFill>
                  <a:schemeClr val="tx1">
                    <a:lumMod val="75000"/>
                    <a:lumOff val="25000"/>
                  </a:schemeClr>
                </a:solidFill>
              </a:rPr>
              <a:t>AU Passata Bold</a:t>
            </a:r>
            <a:endParaRPr lang="da-DK" sz="4799" dirty="0"/>
          </a:p>
        </p:txBody>
      </p:sp>
      <p:sp>
        <p:nvSpPr>
          <p:cNvPr id="25"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da-DK" sz="600" cap="all" spc="40" baseline="0" dirty="0">
                <a:solidFill>
                  <a:schemeClr val="bg1"/>
                </a:solidFill>
                <a:latin typeface="AU Passata Light" pitchFamily="34" charset="0"/>
              </a:rPr>
              <a:t>Institut for Fysik og Astronomi</a:t>
            </a:r>
          </a:p>
        </p:txBody>
      </p:sp>
      <p:sp>
        <p:nvSpPr>
          <p:cNvPr id="30" name="OFF_logo1Computed"/>
          <p:cNvSpPr/>
          <p:nvPr userDrawn="1"/>
        </p:nvSpPr>
        <p:spPr bwMode="auto">
          <a:xfrm>
            <a:off x="971999" y="5997600"/>
            <a:ext cx="65" cy="451123"/>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da-DK" sz="1000" b="0" i="0" u="none" strike="noStrike" cap="all" normalizeH="0" baseline="0" noProof="1">
                <a:ln>
                  <a:noFill/>
                </a:ln>
                <a:solidFill>
                  <a:schemeClr val="bg1"/>
                </a:solidFill>
                <a:effectLst/>
                <a:latin typeface="AU Passata" pitchFamily="34" charset="0"/>
              </a:rPr>
              <a:t>Aarhus
Universitet</a:t>
            </a:r>
          </a:p>
        </p:txBody>
      </p:sp>
      <p:sp>
        <p:nvSpPr>
          <p:cNvPr id="26" name="Date_DateCustomA"/>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da-DK" sz="700" b="0" cap="all" baseline="0" dirty="0">
                <a:solidFill>
                  <a:schemeClr val="bg1"/>
                </a:solidFill>
                <a:latin typeface="+mn-lt"/>
              </a:rPr>
              <a:t>3. juli 2025</a:t>
            </a:r>
          </a:p>
        </p:txBody>
      </p:sp>
      <p:sp>
        <p:nvSpPr>
          <p:cNvPr id="28" name="USR_Title"/>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r>
              <a:rPr lang="da-DK" sz="700" b="0" cap="all" baseline="0" dirty="0">
                <a:solidFill>
                  <a:schemeClr val="bg1"/>
                </a:solidFill>
                <a:latin typeface="+mn-lt"/>
              </a:rPr>
              <a:t> </a:t>
            </a:r>
          </a:p>
        </p:txBody>
      </p:sp>
      <p:sp>
        <p:nvSpPr>
          <p:cNvPr id="27" name="FLD_Event"/>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da-DK" sz="700" b="0" cap="all" baseline="0" dirty="0">
                <a:solidFill>
                  <a:schemeClr val="bg1"/>
                </a:solidFill>
                <a:latin typeface="+mn-lt"/>
              </a:rPr>
              <a:t>Exploring Reinforcement Learning in Mat. Sci.</a:t>
            </a:r>
          </a:p>
        </p:txBody>
      </p:sp>
      <p:sp>
        <p:nvSpPr>
          <p:cNvPr id="29" name="USR_Name"/>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da-DK" sz="700" b="0" cap="all" baseline="0" dirty="0">
                <a:solidFill>
                  <a:schemeClr val="bg1"/>
                </a:solidFill>
                <a:latin typeface="+mn-lt"/>
              </a:rPr>
              <a:t>Mads-Peter Verner Christiansen</a:t>
            </a:r>
          </a:p>
        </p:txBody>
      </p:sp>
      <p:pic>
        <p:nvPicPr>
          <p:cNvPr id="17" name="Au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2400" y="5997600"/>
            <a:ext cx="557569" cy="558000"/>
          </a:xfrm>
          <a:prstGeom prst="rect">
            <a:avLst/>
          </a:prstGeom>
        </p:spPr>
      </p:pic>
      <p:pic>
        <p:nvPicPr>
          <p:cNvPr id="23" name="Billed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73200" y="5997600"/>
            <a:ext cx="71734" cy="557999"/>
          </a:xfrm>
          <a:prstGeom prst="rect">
            <a:avLst/>
          </a:prstGeom>
        </p:spPr>
      </p:pic>
      <p:pic>
        <p:nvPicPr>
          <p:cNvPr id="1797408679" name="SecondaryLogo"/>
          <p:cNvPicPr>
            <a:picLocks noChangeAspect="1"/>
          </p:cNvPicPr>
          <p:nvPr/>
        </p:nvPicPr>
        <p:blipFill>
          <a:blip r:embed="rId4"/>
          <a:stretch>
            <a:fillRect/>
          </a:stretch>
        </p:blipFill>
        <p:spPr>
          <a:xfrm>
            <a:off x="10206000" y="5997600"/>
            <a:ext cx="1658237" cy="558000"/>
          </a:xfrm>
          <a:prstGeom prst="rect">
            <a:avLst/>
          </a:prstGeom>
        </p:spPr>
      </p:pic>
      <p:sp>
        <p:nvSpPr>
          <p:cNvPr id="4" name="Slide Number Placeholder 3"/>
          <p:cNvSpPr>
            <a:spLocks noGrp="1"/>
          </p:cNvSpPr>
          <p:nvPr>
            <p:ph type="sldNum" sz="quarter" idx="12"/>
          </p:nvPr>
        </p:nvSpPr>
        <p:spPr>
          <a:xfrm>
            <a:off x="11807992" y="6581497"/>
            <a:ext cx="252000" cy="153888"/>
          </a:xfrm>
        </p:spPr>
        <p:txBody>
          <a:bodyPr/>
          <a:lstStyle>
            <a:lvl1pPr>
              <a:defRPr>
                <a:solidFill>
                  <a:schemeClr val="bg1"/>
                </a:solidFill>
              </a:defRPr>
            </a:lvl1pPr>
          </a:lstStyle>
          <a:p>
            <a:pPr>
              <a:defRPr/>
            </a:pPr>
            <a:fld id="{E90C1E0A-682D-40DC-B1EA-26C007FDC330}" type="slidenum">
              <a:rPr lang="da-DK" smtClean="0"/>
              <a:pPr>
                <a:defRPr/>
              </a:pPr>
              <a:t>‹#›</a:t>
            </a:fld>
            <a:endParaRPr lang="da-DK" dirty="0"/>
          </a:p>
        </p:txBody>
      </p:sp>
      <p:sp>
        <p:nvSpPr>
          <p:cNvPr id="2" name="Date Placeholder 1" hidden="1"/>
          <p:cNvSpPr>
            <a:spLocks noGrp="1"/>
          </p:cNvSpPr>
          <p:nvPr>
            <p:ph type="dt" sz="half" idx="10"/>
          </p:nvPr>
        </p:nvSpPr>
        <p:spPr/>
        <p:txBody>
          <a:bodyPr/>
          <a:lstStyle/>
          <a:p>
            <a:fld id="{78417F83-4CBA-48F2-BAD0-783AE3701E32}" type="datetimeFigureOut">
              <a:rPr lang="da-DK" smtClean="0"/>
              <a:pPr/>
              <a:t>30.06.2025</a:t>
            </a:fld>
            <a:r>
              <a:rPr lang="da-DK" dirty="0"/>
              <a:t>03-07-2025</a:t>
            </a:r>
          </a:p>
        </p:txBody>
      </p:sp>
      <p:sp>
        <p:nvSpPr>
          <p:cNvPr id="3" name="Footer Placeholder 2" hidden="1"/>
          <p:cNvSpPr>
            <a:spLocks noGrp="1"/>
          </p:cNvSpPr>
          <p:nvPr>
            <p:ph type="ftr" sz="quarter" idx="11"/>
          </p:nvPr>
        </p:nvSpPr>
        <p:spPr/>
        <p:txBody>
          <a:bodyPr/>
          <a:lstStyle/>
          <a:p>
            <a:endParaRPr lang="da-DK" dirty="0"/>
          </a:p>
        </p:txBody>
      </p:sp>
    </p:spTree>
    <p:extLst>
      <p:ext uri="{BB962C8B-B14F-4D97-AF65-F5344CB8AC3E}">
        <p14:creationId xmlns:p14="http://schemas.microsoft.com/office/powerpoint/2010/main" val="200739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og indholdsobjekt">
    <p:spTree>
      <p:nvGrpSpPr>
        <p:cNvPr id="1" name=""/>
        <p:cNvGrpSpPr/>
        <p:nvPr/>
      </p:nvGrpSpPr>
      <p:grpSpPr>
        <a:xfrm>
          <a:off x="0" y="0"/>
          <a:ext cx="0" cy="0"/>
          <a:chOff x="0" y="0"/>
          <a:chExt cx="0" cy="0"/>
        </a:xfrm>
      </p:grpSpPr>
      <p:sp>
        <p:nvSpPr>
          <p:cNvPr id="3" name="Content Placeholder 2"/>
          <p:cNvSpPr>
            <a:spLocks noGrp="1"/>
          </p:cNvSpPr>
          <p:nvPr>
            <p:ph idx="1"/>
          </p:nvPr>
        </p:nvSpPr>
        <p:spPr>
          <a:xfrm>
            <a:off x="985838" y="1960079"/>
            <a:ext cx="10220325" cy="3937484"/>
          </a:xfrm>
        </p:spPr>
        <p:txBody>
          <a:bodyPr/>
          <a:lstStyle>
            <a:lvl1pPr marL="0" indent="0">
              <a:buFont typeface="Calibri" panose="020F0502020204030204" pitchFamily="34" charset="0"/>
              <a:buChar char="​"/>
              <a:defRPr/>
            </a:lvl1p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p:txBody>
      </p:sp>
      <p:sp>
        <p:nvSpPr>
          <p:cNvPr id="5" name="TextBox 4"/>
          <p:cNvSpPr txBox="1"/>
          <p:nvPr userDrawn="1"/>
        </p:nvSpPr>
        <p:spPr>
          <a:xfrm>
            <a:off x="-1973598" y="340161"/>
            <a:ext cx="1825892" cy="461665"/>
          </a:xfrm>
          <a:prstGeom prst="rect">
            <a:avLst/>
          </a:prstGeom>
          <a:noFill/>
        </p:spPr>
        <p:txBody>
          <a:bodyPr wrap="square" lIns="0" tIns="0" rIns="0" bIns="0" rtlCol="0">
            <a:spAutoFit/>
          </a:bodyPr>
          <a:lstStyle/>
          <a:p>
            <a:pPr algn="r">
              <a:lnSpc>
                <a:spcPct val="100000"/>
              </a:lnSpc>
            </a:pPr>
            <a:r>
              <a:rPr lang="da-DK" sz="1000" noProof="1">
                <a:solidFill>
                  <a:schemeClr val="tx1">
                    <a:lumMod val="75000"/>
                    <a:lumOff val="25000"/>
                  </a:schemeClr>
                </a:solidFill>
              </a:rPr>
              <a:t>Overskrift to</a:t>
            </a:r>
            <a:r>
              <a:rPr lang="da-DK" sz="1000" baseline="0" noProof="1">
                <a:solidFill>
                  <a:schemeClr val="tx1">
                    <a:lumMod val="75000"/>
                    <a:lumOff val="25000"/>
                  </a:schemeClr>
                </a:solidFill>
              </a:rPr>
              <a:t> linjer </a:t>
            </a:r>
            <a:endParaRPr lang="da-DK"/>
          </a:p>
          <a:p>
            <a:pPr algn="r">
              <a:lnSpc>
                <a:spcPct val="100000"/>
              </a:lnSpc>
            </a:pPr>
            <a:r>
              <a:rPr lang="da-DK" sz="1000" baseline="0" noProof="1">
                <a:solidFill>
                  <a:schemeClr val="tx1">
                    <a:lumMod val="75000"/>
                    <a:lumOff val="25000"/>
                  </a:schemeClr>
                </a:solidFill>
              </a:rPr>
              <a:t>ændr 2. linje til</a:t>
            </a:r>
            <a:endParaRPr lang="da-DK"/>
          </a:p>
          <a:p>
            <a:pPr algn="r">
              <a:lnSpc>
                <a:spcPct val="100000"/>
              </a:lnSpc>
            </a:pPr>
            <a:r>
              <a:rPr lang="da-DK" sz="1000" noProof="1">
                <a:solidFill>
                  <a:schemeClr val="tx1">
                    <a:lumMod val="75000"/>
                    <a:lumOff val="25000"/>
                  </a:schemeClr>
                </a:solidFill>
              </a:rPr>
              <a:t>AU Passata Bold</a:t>
            </a:r>
            <a:endParaRPr lang="da-DK" sz="4799" dirty="0"/>
          </a:p>
        </p:txBody>
      </p:sp>
      <p:sp>
        <p:nvSpPr>
          <p:cNvPr id="4" name="Date Placeholder 3">
            <a:extLst>
              <a:ext uri="{FF2B5EF4-FFF2-40B4-BE49-F238E27FC236}">
                <a16:creationId xmlns:a16="http://schemas.microsoft.com/office/drawing/2014/main" id="{B8C17429-B6D4-011F-A340-A606C4C71A31}"/>
              </a:ext>
            </a:extLst>
          </p:cNvPr>
          <p:cNvSpPr>
            <a:spLocks noGrp="1"/>
          </p:cNvSpPr>
          <p:nvPr>
            <p:ph type="dt" sz="half" idx="10"/>
          </p:nvPr>
        </p:nvSpPr>
        <p:spPr/>
        <p:txBody>
          <a:bodyPr/>
          <a:lstStyle/>
          <a:p>
            <a:fld id="{78417F83-4CBA-48F2-BAD0-783AE3701E32}" type="datetimeFigureOut">
              <a:rPr lang="da-DK" smtClean="0"/>
              <a:pPr/>
              <a:t>30.06.2025</a:t>
            </a:fld>
            <a:r>
              <a:rPr lang="da-DK"/>
              <a:t>03-07-2025</a:t>
            </a:r>
          </a:p>
        </p:txBody>
      </p:sp>
      <p:sp>
        <p:nvSpPr>
          <p:cNvPr id="10" name="Footer Placeholder 9">
            <a:extLst>
              <a:ext uri="{FF2B5EF4-FFF2-40B4-BE49-F238E27FC236}">
                <a16:creationId xmlns:a16="http://schemas.microsoft.com/office/drawing/2014/main" id="{D2AE88A8-E42D-482B-405C-A762F79D7C48}"/>
              </a:ext>
            </a:extLst>
          </p:cNvPr>
          <p:cNvSpPr>
            <a:spLocks noGrp="1"/>
          </p:cNvSpPr>
          <p:nvPr>
            <p:ph type="ftr" sz="quarter" idx="11"/>
          </p:nvPr>
        </p:nvSpPr>
        <p:spPr/>
        <p:txBody>
          <a:bodyPr/>
          <a:lstStyle/>
          <a:p>
            <a:endParaRPr lang="da-DK" dirty="0"/>
          </a:p>
        </p:txBody>
      </p:sp>
      <p:sp>
        <p:nvSpPr>
          <p:cNvPr id="11" name="Slide Number Placeholder 10">
            <a:extLst>
              <a:ext uri="{FF2B5EF4-FFF2-40B4-BE49-F238E27FC236}">
                <a16:creationId xmlns:a16="http://schemas.microsoft.com/office/drawing/2014/main" id="{06304AFE-D1FB-2BEA-CA63-0AD7624C2EED}"/>
              </a:ext>
            </a:extLst>
          </p:cNvPr>
          <p:cNvSpPr>
            <a:spLocks noGrp="1"/>
          </p:cNvSpPr>
          <p:nvPr>
            <p:ph type="sldNum" sz="quarter" idx="12"/>
          </p:nvPr>
        </p:nvSpPr>
        <p:spPr/>
        <p:txBody>
          <a:bodyPr/>
          <a:lstStyle/>
          <a:p>
            <a:pPr>
              <a:defRPr/>
            </a:pPr>
            <a:fld id="{E90C1E0A-682D-40DC-B1EA-26C007FDC330}" type="slidenum">
              <a:rPr lang="da-DK" smtClean="0"/>
              <a:pPr>
                <a:defRPr/>
              </a:pPr>
              <a:t>‹#›</a:t>
            </a:fld>
            <a:endParaRPr lang="da-DK" dirty="0"/>
          </a:p>
        </p:txBody>
      </p:sp>
      <p:sp>
        <p:nvSpPr>
          <p:cNvPr id="12" name="Title 11">
            <a:extLst>
              <a:ext uri="{FF2B5EF4-FFF2-40B4-BE49-F238E27FC236}">
                <a16:creationId xmlns:a16="http://schemas.microsoft.com/office/drawing/2014/main" id="{9ECC03E2-A17C-7824-12E0-0040B2501C0A}"/>
              </a:ext>
            </a:extLst>
          </p:cNvPr>
          <p:cNvSpPr>
            <a:spLocks noGrp="1"/>
          </p:cNvSpPr>
          <p:nvPr>
            <p:ph type="title"/>
          </p:nvPr>
        </p:nvSpPr>
        <p:spPr>
          <a:xfrm>
            <a:off x="315913" y="188640"/>
            <a:ext cx="11557000" cy="981771"/>
          </a:xfrm>
        </p:spPr>
        <p:txBody>
          <a:bodyPr/>
          <a:lstStyle>
            <a:lvl1pPr>
              <a:defRPr sz="4000"/>
            </a:lvl1pPr>
          </a:lstStyle>
          <a:p>
            <a:r>
              <a:rPr lang="en-GB" dirty="0"/>
              <a:t>Click to edit Master title style</a:t>
            </a:r>
            <a:endParaRPr lang="en-DK"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line title and bullet text">
    <p:spTree>
      <p:nvGrpSpPr>
        <p:cNvPr id="1" name=""/>
        <p:cNvGrpSpPr/>
        <p:nvPr/>
      </p:nvGrpSpPr>
      <p:grpSpPr>
        <a:xfrm>
          <a:off x="0" y="0"/>
          <a:ext cx="0" cy="0"/>
          <a:chOff x="0" y="0"/>
          <a:chExt cx="0" cy="0"/>
        </a:xfrm>
      </p:grpSpPr>
      <p:sp>
        <p:nvSpPr>
          <p:cNvPr id="5" name="Hvid baggrund"/>
          <p:cNvSpPr/>
          <p:nvPr userDrawn="1"/>
        </p:nvSpPr>
        <p:spPr bwMode="auto">
          <a:xfrm>
            <a:off x="0" y="-1"/>
            <a:ext cx="12193200" cy="5894387"/>
          </a:xfrm>
          <a:prstGeom prst="rect">
            <a:avLst/>
          </a:prstGeom>
          <a:solidFill>
            <a:schemeClr val="bg1"/>
          </a:solidFill>
          <a:ln w="1778"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16" name="Black Rectangle"/>
          <p:cNvSpPr/>
          <p:nvPr userDrawn="1"/>
        </p:nvSpPr>
        <p:spPr>
          <a:xfrm>
            <a:off x="990000" y="1045684"/>
            <a:ext cx="647831"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a:p>
            <a:pPr algn="ctr"/>
            <a:endParaRPr lang="da-DK" sz="4799" dirty="0"/>
          </a:p>
        </p:txBody>
      </p:sp>
      <p:sp>
        <p:nvSpPr>
          <p:cNvPr id="4" name="Title 1"/>
          <p:cNvSpPr>
            <a:spLocks noGrp="1"/>
          </p:cNvSpPr>
          <p:nvPr>
            <p:ph type="title"/>
          </p:nvPr>
        </p:nvSpPr>
        <p:spPr>
          <a:xfrm>
            <a:off x="315913" y="228627"/>
            <a:ext cx="11556000" cy="752101"/>
          </a:xfrm>
        </p:spPr>
        <p:txBody>
          <a:bodyPr anchor="t" anchorCtr="0"/>
          <a:lstStyle/>
          <a:p>
            <a:r>
              <a:rPr lang="da-DK" dirty="0"/>
              <a:t>Click to edit Master title style</a:t>
            </a:r>
            <a:endParaRPr lang="da-DK"/>
          </a:p>
        </p:txBody>
      </p:sp>
      <p:sp>
        <p:nvSpPr>
          <p:cNvPr id="3" name="Content Placeholder 2"/>
          <p:cNvSpPr>
            <a:spLocks noGrp="1"/>
          </p:cNvSpPr>
          <p:nvPr>
            <p:ph idx="1"/>
          </p:nvPr>
        </p:nvSpPr>
        <p:spPr>
          <a:xfrm>
            <a:off x="985838" y="1373021"/>
            <a:ext cx="10220325" cy="4521366"/>
          </a:xfrm>
        </p:spPr>
        <p:txBody>
          <a:bodyPr/>
          <a:lstStyle>
            <a:lvl1pPr marL="0" indent="0">
              <a:buFont typeface="Calibri" panose="020F0502020204030204" pitchFamily="34" charset="0"/>
              <a:buChar char="​"/>
              <a:defRPr/>
            </a:lvl1p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p:txBody>
      </p:sp>
      <p:sp>
        <p:nvSpPr>
          <p:cNvPr id="18" name="TextBox 17"/>
          <p:cNvSpPr txBox="1"/>
          <p:nvPr userDrawn="1"/>
        </p:nvSpPr>
        <p:spPr>
          <a:xfrm>
            <a:off x="-1973598" y="340161"/>
            <a:ext cx="1825892" cy="307777"/>
          </a:xfrm>
          <a:prstGeom prst="rect">
            <a:avLst/>
          </a:prstGeom>
          <a:noFill/>
        </p:spPr>
        <p:txBody>
          <a:bodyPr wrap="square" lIns="0" tIns="0" rIns="0" bIns="0" rtlCol="0">
            <a:spAutoFit/>
          </a:bodyPr>
          <a:lstStyle/>
          <a:p>
            <a:pPr algn="r">
              <a:lnSpc>
                <a:spcPct val="100000"/>
              </a:lnSpc>
            </a:pPr>
            <a:r>
              <a:rPr lang="da-DK" sz="1000" noProof="1">
                <a:solidFill>
                  <a:schemeClr val="tx1">
                    <a:lumMod val="75000"/>
                    <a:lumOff val="25000"/>
                  </a:schemeClr>
                </a:solidFill>
              </a:rPr>
              <a:t>Overskrift én linje</a:t>
            </a:r>
            <a:endParaRPr lang="da-DK"/>
          </a:p>
          <a:p>
            <a:pPr algn="r">
              <a:lnSpc>
                <a:spcPct val="100000"/>
              </a:lnSpc>
            </a:pPr>
            <a:r>
              <a:rPr lang="da-DK" sz="1000" noProof="1">
                <a:solidFill>
                  <a:schemeClr val="tx1">
                    <a:lumMod val="75000"/>
                    <a:lumOff val="25000"/>
                  </a:schemeClr>
                </a:solidFill>
              </a:rPr>
              <a:t>Light eller AU Passata Bold</a:t>
            </a:r>
            <a:endParaRPr lang="da-DK" sz="4799" dirty="0"/>
          </a:p>
        </p:txBody>
      </p:sp>
      <p:sp>
        <p:nvSpPr>
          <p:cNvPr id="9" name="Slide Number Placeholder 8"/>
          <p:cNvSpPr>
            <a:spLocks noGrp="1"/>
          </p:cNvSpPr>
          <p:nvPr>
            <p:ph type="sldNum" sz="quarter" idx="12"/>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7" name="Date Placeholder 6" hidden="1"/>
          <p:cNvSpPr>
            <a:spLocks noGrp="1"/>
          </p:cNvSpPr>
          <p:nvPr>
            <p:ph type="dt" sz="half" idx="10"/>
          </p:nvPr>
        </p:nvSpPr>
        <p:spPr/>
        <p:txBody>
          <a:bodyPr/>
          <a:lstStyle/>
          <a:p>
            <a:fld id="{78417F83-4CBA-48F2-BAD0-783AE3701E32}" type="datetimeFigureOut">
              <a:rPr lang="da-DK" smtClean="0"/>
              <a:pPr/>
              <a:t>30.06.2025</a:t>
            </a:fld>
            <a:r>
              <a:rPr lang="da-DK" dirty="0"/>
              <a:t>03-07-2025</a:t>
            </a:r>
          </a:p>
        </p:txBody>
      </p:sp>
      <p:sp>
        <p:nvSpPr>
          <p:cNvPr id="8" name="Footer Placeholder 7" hidden="1"/>
          <p:cNvSpPr>
            <a:spLocks noGrp="1"/>
          </p:cNvSpPr>
          <p:nvPr>
            <p:ph type="ftr" sz="quarter" idx="11"/>
          </p:nvPr>
        </p:nvSpPr>
        <p:spPr/>
        <p:txBody>
          <a:bodyPr/>
          <a:lstStyle/>
          <a:p>
            <a:endParaRPr lang="da-DK" dirty="0"/>
          </a:p>
        </p:txBody>
      </p:sp>
    </p:spTree>
    <p:extLst>
      <p:ext uri="{BB962C8B-B14F-4D97-AF65-F5344CB8AC3E}">
        <p14:creationId xmlns:p14="http://schemas.microsoft.com/office/powerpoint/2010/main" val="3997128513"/>
      </p:ext>
    </p:extLst>
  </p:cSld>
  <p:clrMapOvr>
    <a:masterClrMapping/>
  </p:clrMapOvr>
  <p:extLst>
    <p:ext uri="{DCECCB84-F9BA-43D5-87BE-67443E8EF086}">
      <p15:sldGuideLst xmlns:p15="http://schemas.microsoft.com/office/powerpoint/2012/main">
        <p15:guide id="1" orient="horz" pos="865" userDrawn="1">
          <p15:clr>
            <a:srgbClr val="00000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14" name="Hvid baggrund"/>
          <p:cNvSpPr/>
          <p:nvPr userDrawn="1"/>
        </p:nvSpPr>
        <p:spPr bwMode="auto">
          <a:xfrm>
            <a:off x="0" y="0"/>
            <a:ext cx="12193200" cy="5911200"/>
          </a:xfrm>
          <a:prstGeom prst="rect">
            <a:avLst/>
          </a:prstGeom>
          <a:solidFill>
            <a:schemeClr val="bg1"/>
          </a:solidFill>
          <a:ln w="1778"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15" name="Black Rectangle"/>
          <p:cNvSpPr/>
          <p:nvPr userDrawn="1"/>
        </p:nvSpPr>
        <p:spPr>
          <a:xfrm>
            <a:off x="990000" y="1045684"/>
            <a:ext cx="647831"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a:p>
            <a:pPr algn="ctr"/>
            <a:endParaRPr lang="da-DK" sz="4799" dirty="0"/>
          </a:p>
        </p:txBody>
      </p:sp>
      <p:sp>
        <p:nvSpPr>
          <p:cNvPr id="2" name="Title 1"/>
          <p:cNvSpPr>
            <a:spLocks noGrp="1"/>
          </p:cNvSpPr>
          <p:nvPr>
            <p:ph type="title" hasCustomPrompt="1"/>
          </p:nvPr>
        </p:nvSpPr>
        <p:spPr>
          <a:xfrm>
            <a:off x="316800" y="230400"/>
            <a:ext cx="5644263" cy="752400"/>
          </a:xfrm>
        </p:spPr>
        <p:txBody>
          <a:bodyPr anchor="t" anchorCtr="0"/>
          <a:lstStyle>
            <a:lvl1pPr>
              <a:defRPr/>
            </a:lvl1pPr>
          </a:lstStyle>
          <a:p>
            <a:r>
              <a:rPr lang="da-DK" dirty="0"/>
              <a:t>Insert title</a:t>
            </a:r>
            <a:endParaRPr lang="da-DK"/>
          </a:p>
        </p:txBody>
      </p:sp>
      <p:sp>
        <p:nvSpPr>
          <p:cNvPr id="10" name="Text Placeholder 2"/>
          <p:cNvSpPr>
            <a:spLocks noGrp="1"/>
          </p:cNvSpPr>
          <p:nvPr>
            <p:ph type="body" sz="quarter" idx="14"/>
          </p:nvPr>
        </p:nvSpPr>
        <p:spPr>
          <a:xfrm>
            <a:off x="985838" y="1371600"/>
            <a:ext cx="4975225" cy="4525964"/>
          </a:xfrm>
        </p:spPr>
        <p:txBody>
          <a:bodyPr/>
          <a:lstStyle>
            <a:lvl1pPr marL="0" indent="0">
              <a:buFont typeface="Calibri" panose="020F0502020204030204" pitchFamily="34" charset="0"/>
              <a:buChar char="​"/>
              <a:defRPr/>
            </a:lvl1p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p:txBody>
      </p:sp>
      <p:sp>
        <p:nvSpPr>
          <p:cNvPr id="7" name="Picture Placeholder 3"/>
          <p:cNvSpPr>
            <a:spLocks noGrp="1"/>
          </p:cNvSpPr>
          <p:nvPr>
            <p:ph type="pic" sz="quarter" idx="13" hasCustomPrompt="1"/>
          </p:nvPr>
        </p:nvSpPr>
        <p:spPr>
          <a:xfrm>
            <a:off x="6230198" y="315913"/>
            <a:ext cx="5644110" cy="5581650"/>
          </a:xfrm>
        </p:spPr>
        <p:txBody>
          <a:bodyPr/>
          <a:lstStyle>
            <a:lvl1pPr marL="0" indent="0">
              <a:buNone/>
              <a:defRPr b="0"/>
            </a:lvl1pPr>
          </a:lstStyle>
          <a:p>
            <a:r>
              <a:rPr lang="da-DK" dirty="0"/>
              <a:t>Click here and add image via Templafy Image Library</a:t>
            </a:r>
            <a:endParaRPr lang="da-DK"/>
          </a:p>
        </p:txBody>
      </p:sp>
      <p:sp>
        <p:nvSpPr>
          <p:cNvPr id="9" name="TextBox 8"/>
          <p:cNvSpPr txBox="1"/>
          <p:nvPr userDrawn="1"/>
        </p:nvSpPr>
        <p:spPr>
          <a:xfrm>
            <a:off x="-1973598" y="340161"/>
            <a:ext cx="1825892" cy="307777"/>
          </a:xfrm>
          <a:prstGeom prst="rect">
            <a:avLst/>
          </a:prstGeom>
          <a:noFill/>
        </p:spPr>
        <p:txBody>
          <a:bodyPr wrap="square" lIns="0" tIns="0" rIns="0" bIns="0" rtlCol="0">
            <a:spAutoFit/>
          </a:bodyPr>
          <a:lstStyle/>
          <a:p>
            <a:pPr algn="r">
              <a:lnSpc>
                <a:spcPct val="100000"/>
              </a:lnSpc>
            </a:pPr>
            <a:r>
              <a:rPr lang="da-DK" sz="1000" noProof="1">
                <a:solidFill>
                  <a:schemeClr val="tx1">
                    <a:lumMod val="75000"/>
                    <a:lumOff val="25000"/>
                  </a:schemeClr>
                </a:solidFill>
              </a:rPr>
              <a:t>Overskrift én linje</a:t>
            </a:r>
            <a:endParaRPr lang="da-DK"/>
          </a:p>
          <a:p>
            <a:pPr algn="r">
              <a:lnSpc>
                <a:spcPct val="100000"/>
              </a:lnSpc>
            </a:pPr>
            <a:r>
              <a:rPr lang="da-DK" sz="1000" noProof="1">
                <a:solidFill>
                  <a:schemeClr val="tx1">
                    <a:lumMod val="75000"/>
                    <a:lumOff val="25000"/>
                  </a:schemeClr>
                </a:solidFill>
              </a:rPr>
              <a:t>Light eller AU Passata Bold</a:t>
            </a:r>
            <a:endParaRPr lang="da-DK" sz="4799" dirty="0"/>
          </a:p>
        </p:txBody>
      </p:sp>
      <p:sp>
        <p:nvSpPr>
          <p:cNvPr id="8" name="Slide Number Placeholder 7"/>
          <p:cNvSpPr>
            <a:spLocks noGrp="1"/>
          </p:cNvSpPr>
          <p:nvPr>
            <p:ph type="sldNum" sz="quarter" idx="17"/>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5" name="Date Placeholder 4" hidden="1"/>
          <p:cNvSpPr>
            <a:spLocks noGrp="1"/>
          </p:cNvSpPr>
          <p:nvPr>
            <p:ph type="dt" sz="half" idx="15"/>
          </p:nvPr>
        </p:nvSpPr>
        <p:spPr/>
        <p:txBody>
          <a:bodyPr/>
          <a:lstStyle/>
          <a:p>
            <a:fld id="{78417F83-4CBA-48F2-BAD0-783AE3701E32}" type="datetimeFigureOut">
              <a:rPr lang="da-DK" smtClean="0"/>
              <a:pPr/>
              <a:t>30.06.2025</a:t>
            </a:fld>
            <a:r>
              <a:rPr lang="da-DK" dirty="0"/>
              <a:t>03-07-2025</a:t>
            </a:r>
          </a:p>
        </p:txBody>
      </p:sp>
      <p:sp>
        <p:nvSpPr>
          <p:cNvPr id="6" name="Footer Placeholder 5" hidden="1"/>
          <p:cNvSpPr>
            <a:spLocks noGrp="1"/>
          </p:cNvSpPr>
          <p:nvPr>
            <p:ph type="ftr" sz="quarter" idx="16"/>
          </p:nvPr>
        </p:nvSpPr>
        <p:spPr/>
        <p:txBody>
          <a:bodyPr/>
          <a:lstStyle/>
          <a:p>
            <a:endParaRPr lang="da-DK" dirty="0"/>
          </a:p>
        </p:txBody>
      </p:sp>
    </p:spTree>
    <p:extLst>
      <p:ext uri="{BB962C8B-B14F-4D97-AF65-F5344CB8AC3E}">
        <p14:creationId xmlns:p14="http://schemas.microsoft.com/office/powerpoint/2010/main" val="3999787102"/>
      </p:ext>
    </p:extLst>
  </p:cSld>
  <p:clrMapOvr>
    <a:masterClrMapping/>
  </p:clrMapOvr>
  <p:extLst>
    <p:ext uri="{DCECCB84-F9BA-43D5-87BE-67443E8EF086}">
      <p15:sldGuideLst xmlns:p15="http://schemas.microsoft.com/office/powerpoint/2012/main">
        <p15:guide id="1" pos="3924" userDrawn="1">
          <p15:clr>
            <a:srgbClr val="A4A3A4"/>
          </p15:clr>
        </p15:guide>
        <p15:guide id="2" pos="3755" userDrawn="1">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ersonal information">
    <p:spTree>
      <p:nvGrpSpPr>
        <p:cNvPr id="1" name=""/>
        <p:cNvGrpSpPr/>
        <p:nvPr/>
      </p:nvGrpSpPr>
      <p:grpSpPr>
        <a:xfrm>
          <a:off x="0" y="0"/>
          <a:ext cx="0" cy="0"/>
          <a:chOff x="0" y="0"/>
          <a:chExt cx="0" cy="0"/>
        </a:xfrm>
      </p:grpSpPr>
      <p:sp>
        <p:nvSpPr>
          <p:cNvPr id="14" name="Hvid baggrund"/>
          <p:cNvSpPr/>
          <p:nvPr userDrawn="1"/>
        </p:nvSpPr>
        <p:spPr bwMode="auto">
          <a:xfrm>
            <a:off x="0" y="0"/>
            <a:ext cx="12193200" cy="5911011"/>
          </a:xfrm>
          <a:prstGeom prst="rect">
            <a:avLst/>
          </a:prstGeom>
          <a:solidFill>
            <a:schemeClr val="bg1"/>
          </a:solidFill>
          <a:ln w="1778"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15" name="Black Rectangle"/>
          <p:cNvSpPr/>
          <p:nvPr userDrawn="1"/>
        </p:nvSpPr>
        <p:spPr>
          <a:xfrm>
            <a:off x="1001075" y="2694542"/>
            <a:ext cx="647831"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a:p>
            <a:pPr algn="ctr"/>
            <a:endParaRPr lang="da-DK" sz="4799" dirty="0"/>
          </a:p>
        </p:txBody>
      </p:sp>
      <p:sp>
        <p:nvSpPr>
          <p:cNvPr id="2" name="Title 1"/>
          <p:cNvSpPr>
            <a:spLocks noGrp="1"/>
          </p:cNvSpPr>
          <p:nvPr>
            <p:ph type="title"/>
          </p:nvPr>
        </p:nvSpPr>
        <p:spPr>
          <a:xfrm>
            <a:off x="985838" y="1484784"/>
            <a:ext cx="4975225" cy="971980"/>
          </a:xfrm>
        </p:spPr>
        <p:txBody>
          <a:bodyPr anchor="b" anchorCtr="0"/>
          <a:lstStyle>
            <a:lvl1pPr>
              <a:lnSpc>
                <a:spcPct val="95000"/>
              </a:lnSpc>
              <a:defRPr sz="3000">
                <a:latin typeface="+mn-lt"/>
              </a:defRPr>
            </a:lvl1pPr>
          </a:lstStyle>
          <a:p>
            <a:r>
              <a:rPr lang="da-DK" dirty="0"/>
              <a:t>Click to edit Master title style</a:t>
            </a:r>
            <a:endParaRPr lang="da-DK"/>
          </a:p>
        </p:txBody>
      </p:sp>
      <p:sp>
        <p:nvSpPr>
          <p:cNvPr id="10" name="Text Placeholder 2"/>
          <p:cNvSpPr>
            <a:spLocks noGrp="1"/>
          </p:cNvSpPr>
          <p:nvPr>
            <p:ph type="body" sz="quarter" idx="14"/>
          </p:nvPr>
        </p:nvSpPr>
        <p:spPr>
          <a:xfrm>
            <a:off x="985838" y="3010711"/>
            <a:ext cx="4975225" cy="1858449"/>
          </a:xfrm>
        </p:spPr>
        <p:txBody>
          <a:bodyPr/>
          <a:lstStyle>
            <a:lvl1pPr marL="0" indent="0">
              <a:buFont typeface="Calibri" panose="020F0502020204030204" pitchFamily="34" charset="0"/>
              <a:buChar char="​"/>
              <a:defRPr/>
            </a:lvl1pPr>
            <a:lvl5pPr>
              <a:defRPr/>
            </a:lvl5p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a:p>
            <a:pPr lvl="5"/>
            <a:r>
              <a:rPr lang="da-DK" dirty="0"/>
              <a:t>6</a:t>
            </a:r>
            <a:endParaRPr lang="da-DK"/>
          </a:p>
        </p:txBody>
      </p:sp>
      <p:sp>
        <p:nvSpPr>
          <p:cNvPr id="7" name="Picture Placeholder 3"/>
          <p:cNvSpPr>
            <a:spLocks noGrp="1"/>
          </p:cNvSpPr>
          <p:nvPr>
            <p:ph type="pic" sz="quarter" idx="13" hasCustomPrompt="1"/>
          </p:nvPr>
        </p:nvSpPr>
        <p:spPr>
          <a:xfrm>
            <a:off x="6231600" y="315913"/>
            <a:ext cx="5644800" cy="5583600"/>
          </a:xfrm>
        </p:spPr>
        <p:txBody>
          <a:bodyPr/>
          <a:lstStyle>
            <a:lvl1pPr marL="0" indent="0">
              <a:buNone/>
              <a:defRPr b="0"/>
            </a:lvl1pPr>
          </a:lstStyle>
          <a:p>
            <a:r>
              <a:rPr lang="da-DK" dirty="0"/>
              <a:t>Click here and add image via Templafy Image Library</a:t>
            </a:r>
            <a:endParaRPr lang="da-DK"/>
          </a:p>
        </p:txBody>
      </p:sp>
      <p:sp>
        <p:nvSpPr>
          <p:cNvPr id="9" name="TextBox 8"/>
          <p:cNvSpPr txBox="1"/>
          <p:nvPr userDrawn="1"/>
        </p:nvSpPr>
        <p:spPr>
          <a:xfrm>
            <a:off x="-1973598" y="1780882"/>
            <a:ext cx="1825892" cy="153888"/>
          </a:xfrm>
          <a:prstGeom prst="rect">
            <a:avLst/>
          </a:prstGeom>
          <a:noFill/>
        </p:spPr>
        <p:txBody>
          <a:bodyPr wrap="square" lIns="0" tIns="0" rIns="0" bIns="0" rtlCol="0">
            <a:spAutoFit/>
          </a:bodyPr>
          <a:lstStyle/>
          <a:p>
            <a:pPr algn="r">
              <a:lnSpc>
                <a:spcPct val="100000"/>
              </a:lnSpc>
            </a:pPr>
            <a:r>
              <a:rPr lang="da-DK" sz="1000" noProof="1">
                <a:solidFill>
                  <a:schemeClr val="tx1">
                    <a:lumMod val="75000"/>
                    <a:lumOff val="25000"/>
                  </a:schemeClr>
                </a:solidFill>
              </a:rPr>
              <a:t>Overskrift to</a:t>
            </a:r>
            <a:r>
              <a:rPr lang="da-DK" sz="1000" baseline="0" noProof="1">
                <a:solidFill>
                  <a:schemeClr val="tx1">
                    <a:lumMod val="75000"/>
                    <a:lumOff val="25000"/>
                  </a:schemeClr>
                </a:solidFill>
              </a:rPr>
              <a:t> linjer</a:t>
            </a:r>
            <a:endParaRPr lang="da-DK"/>
          </a:p>
        </p:txBody>
      </p:sp>
      <p:sp>
        <p:nvSpPr>
          <p:cNvPr id="8" name="Slide Number Placeholder 7"/>
          <p:cNvSpPr>
            <a:spLocks noGrp="1"/>
          </p:cNvSpPr>
          <p:nvPr>
            <p:ph type="sldNum" sz="quarter" idx="17"/>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5" name="Date Placeholder 4" hidden="1"/>
          <p:cNvSpPr>
            <a:spLocks noGrp="1"/>
          </p:cNvSpPr>
          <p:nvPr>
            <p:ph type="dt" sz="half" idx="15"/>
          </p:nvPr>
        </p:nvSpPr>
        <p:spPr/>
        <p:txBody>
          <a:bodyPr/>
          <a:lstStyle/>
          <a:p>
            <a:fld id="{78417F83-4CBA-48F2-BAD0-783AE3701E32}" type="datetimeFigureOut">
              <a:rPr lang="da-DK" smtClean="0"/>
              <a:pPr/>
              <a:t>30.06.2025</a:t>
            </a:fld>
            <a:r>
              <a:rPr lang="da-DK" dirty="0"/>
              <a:t>03-07-2025</a:t>
            </a:r>
          </a:p>
        </p:txBody>
      </p:sp>
      <p:sp>
        <p:nvSpPr>
          <p:cNvPr id="6" name="Footer Placeholder 5" hidden="1"/>
          <p:cNvSpPr>
            <a:spLocks noGrp="1"/>
          </p:cNvSpPr>
          <p:nvPr>
            <p:ph type="ftr" sz="quarter" idx="16"/>
          </p:nvPr>
        </p:nvSpPr>
        <p:spPr/>
        <p:txBody>
          <a:bodyPr/>
          <a:lstStyle/>
          <a:p>
            <a:endParaRPr lang="da-DK" dirty="0"/>
          </a:p>
        </p:txBody>
      </p:sp>
    </p:spTree>
    <p:extLst>
      <p:ext uri="{BB962C8B-B14F-4D97-AF65-F5344CB8AC3E}">
        <p14:creationId xmlns:p14="http://schemas.microsoft.com/office/powerpoint/2010/main" val="4270316488"/>
      </p:ext>
    </p:extLst>
  </p:cSld>
  <p:clrMapOvr>
    <a:masterClrMapping/>
  </p:clrMapOvr>
  <p:extLst>
    <p:ext uri="{DCECCB84-F9BA-43D5-87BE-67443E8EF086}">
      <p15:sldGuideLst xmlns:p15="http://schemas.microsoft.com/office/powerpoint/2012/main">
        <p15:guide id="1" pos="3930" userDrawn="1">
          <p15:clr>
            <a:srgbClr val="A4A3A4"/>
          </p15:clr>
        </p15:guide>
        <p15:guide id="2" pos="3755" userDrawn="1">
          <p15:clr>
            <a:srgbClr val="A4A3A4"/>
          </p15:clr>
        </p15:guide>
        <p15:guide id="3" orient="horz" pos="3069" userDrawn="1">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5" name="Picture Placeholder 1"/>
          <p:cNvSpPr>
            <a:spLocks noGrp="1"/>
          </p:cNvSpPr>
          <p:nvPr>
            <p:ph type="pic" sz="quarter" idx="11" hasCustomPrompt="1"/>
          </p:nvPr>
        </p:nvSpPr>
        <p:spPr>
          <a:xfrm>
            <a:off x="316800" y="316800"/>
            <a:ext cx="11559600" cy="5583600"/>
          </a:xfrm>
          <a:solidFill>
            <a:schemeClr val="bg1"/>
          </a:solidFill>
        </p:spPr>
        <p:txBody>
          <a:bodyPr/>
          <a:lstStyle>
            <a:lvl1pPr marL="0" indent="0">
              <a:buFontTx/>
              <a:buNone/>
              <a:defRPr b="0"/>
            </a:lvl1pPr>
          </a:lstStyle>
          <a:p>
            <a:r>
              <a:rPr lang="da-DK" dirty="0"/>
              <a:t>Click here and add image via Templafy Image Library</a:t>
            </a:r>
            <a:endParaRPr lang="da-DK"/>
          </a:p>
        </p:txBody>
      </p:sp>
      <p:sp>
        <p:nvSpPr>
          <p:cNvPr id="8" name="Slide Number Placeholder 7"/>
          <p:cNvSpPr>
            <a:spLocks noGrp="1"/>
          </p:cNvSpPr>
          <p:nvPr>
            <p:ph type="sldNum" sz="quarter" idx="14"/>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6" name="Date Placeholder 5" hidden="1"/>
          <p:cNvSpPr>
            <a:spLocks noGrp="1"/>
          </p:cNvSpPr>
          <p:nvPr>
            <p:ph type="dt" sz="half" idx="12"/>
          </p:nvPr>
        </p:nvSpPr>
        <p:spPr/>
        <p:txBody>
          <a:bodyPr/>
          <a:lstStyle/>
          <a:p>
            <a:fld id="{78417F83-4CBA-48F2-BAD0-783AE3701E32}" type="datetimeFigureOut">
              <a:rPr lang="da-DK" smtClean="0"/>
              <a:pPr/>
              <a:t>30.06.2025</a:t>
            </a:fld>
            <a:r>
              <a:rPr lang="da-DK" dirty="0"/>
              <a:t>03-07-2025</a:t>
            </a:r>
          </a:p>
        </p:txBody>
      </p:sp>
      <p:sp>
        <p:nvSpPr>
          <p:cNvPr id="7" name="Footer Placeholder 6" hidden="1"/>
          <p:cNvSpPr>
            <a:spLocks noGrp="1"/>
          </p:cNvSpPr>
          <p:nvPr>
            <p:ph type="ftr" sz="quarter" idx="13"/>
          </p:nvPr>
        </p:nvSpPr>
        <p:spPr/>
        <p:txBody>
          <a:bodyPr/>
          <a:lstStyle/>
          <a:p>
            <a:endParaRPr lang="da-DK" dirty="0"/>
          </a:p>
        </p:txBody>
      </p:sp>
    </p:spTree>
    <p:extLst>
      <p:ext uri="{BB962C8B-B14F-4D97-AF65-F5344CB8AC3E}">
        <p14:creationId xmlns:p14="http://schemas.microsoft.com/office/powerpoint/2010/main" val="3077618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pictures">
    <p:spTree>
      <p:nvGrpSpPr>
        <p:cNvPr id="1" name=""/>
        <p:cNvGrpSpPr/>
        <p:nvPr/>
      </p:nvGrpSpPr>
      <p:grpSpPr>
        <a:xfrm>
          <a:off x="0" y="0"/>
          <a:ext cx="0" cy="0"/>
          <a:chOff x="0" y="0"/>
          <a:chExt cx="0" cy="0"/>
        </a:xfrm>
      </p:grpSpPr>
      <p:sp>
        <p:nvSpPr>
          <p:cNvPr id="4" name="Picture Placeholder 1"/>
          <p:cNvSpPr>
            <a:spLocks noGrp="1"/>
          </p:cNvSpPr>
          <p:nvPr>
            <p:ph type="pic" sz="quarter" idx="11" hasCustomPrompt="1"/>
          </p:nvPr>
        </p:nvSpPr>
        <p:spPr>
          <a:xfrm>
            <a:off x="316800" y="316800"/>
            <a:ext cx="5644800" cy="5583600"/>
          </a:xfrm>
          <a:solidFill>
            <a:schemeClr val="bg1"/>
          </a:solidFill>
        </p:spPr>
        <p:txBody>
          <a:bodyPr/>
          <a:lstStyle>
            <a:lvl1pPr marL="0" indent="0">
              <a:buFontTx/>
              <a:buNone/>
              <a:defRPr b="0"/>
            </a:lvl1pPr>
          </a:lstStyle>
          <a:p>
            <a:r>
              <a:rPr lang="da-DK" dirty="0"/>
              <a:t>Click here and add image via Templafy Image Library</a:t>
            </a:r>
            <a:endParaRPr lang="da-DK"/>
          </a:p>
        </p:txBody>
      </p:sp>
      <p:sp>
        <p:nvSpPr>
          <p:cNvPr id="5" name="Picture Placeholder 2"/>
          <p:cNvSpPr>
            <a:spLocks noGrp="1"/>
          </p:cNvSpPr>
          <p:nvPr>
            <p:ph type="pic" sz="quarter" idx="12" hasCustomPrompt="1"/>
          </p:nvPr>
        </p:nvSpPr>
        <p:spPr>
          <a:xfrm>
            <a:off x="6231600" y="316800"/>
            <a:ext cx="5644800" cy="5583600"/>
          </a:xfrm>
        </p:spPr>
        <p:txBody>
          <a:bodyPr/>
          <a:lstStyle>
            <a:lvl1pPr marL="0" indent="0">
              <a:buFontTx/>
              <a:buNone/>
              <a:defRPr b="0"/>
            </a:lvl1pPr>
          </a:lstStyle>
          <a:p>
            <a:r>
              <a:rPr lang="da-DK" dirty="0"/>
              <a:t>Click here and add image via Templafy Image Library</a:t>
            </a:r>
            <a:endParaRPr lang="da-DK"/>
          </a:p>
        </p:txBody>
      </p:sp>
      <p:sp>
        <p:nvSpPr>
          <p:cNvPr id="9" name="Slide Number Placeholder 8"/>
          <p:cNvSpPr>
            <a:spLocks noGrp="1"/>
          </p:cNvSpPr>
          <p:nvPr>
            <p:ph type="sldNum" sz="quarter" idx="15"/>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7" name="Date Placeholder 6" hidden="1"/>
          <p:cNvSpPr>
            <a:spLocks noGrp="1"/>
          </p:cNvSpPr>
          <p:nvPr>
            <p:ph type="dt" sz="half" idx="13"/>
          </p:nvPr>
        </p:nvSpPr>
        <p:spPr/>
        <p:txBody>
          <a:bodyPr/>
          <a:lstStyle/>
          <a:p>
            <a:fld id="{78417F83-4CBA-48F2-BAD0-783AE3701E32}" type="datetimeFigureOut">
              <a:rPr lang="da-DK" smtClean="0"/>
              <a:pPr/>
              <a:t>30.06.2025</a:t>
            </a:fld>
            <a:r>
              <a:rPr lang="da-DK" dirty="0"/>
              <a:t>03-07-2025</a:t>
            </a:r>
          </a:p>
        </p:txBody>
      </p:sp>
      <p:sp>
        <p:nvSpPr>
          <p:cNvPr id="8" name="Footer Placeholder 7" hidden="1"/>
          <p:cNvSpPr>
            <a:spLocks noGrp="1"/>
          </p:cNvSpPr>
          <p:nvPr>
            <p:ph type="ftr" sz="quarter" idx="14"/>
          </p:nvPr>
        </p:nvSpPr>
        <p:spPr/>
        <p:txBody>
          <a:bodyPr/>
          <a:lstStyle/>
          <a:p>
            <a:endParaRPr lang="da-DK" dirty="0"/>
          </a:p>
        </p:txBody>
      </p:sp>
    </p:spTree>
    <p:extLst>
      <p:ext uri="{BB962C8B-B14F-4D97-AF65-F5344CB8AC3E}">
        <p14:creationId xmlns:p14="http://schemas.microsoft.com/office/powerpoint/2010/main" val="2087004173"/>
      </p:ext>
    </p:extLst>
  </p:cSld>
  <p:clrMapOvr>
    <a:masterClrMapping/>
  </p:clrMapOvr>
  <p:extLst>
    <p:ext uri="{DCECCB84-F9BA-43D5-87BE-67443E8EF086}">
      <p15:sldGuideLst xmlns:p15="http://schemas.microsoft.com/office/powerpoint/2012/main">
        <p15:guide id="1" pos="3924" userDrawn="1">
          <p15:clr>
            <a:srgbClr val="A4A3A4"/>
          </p15:clr>
        </p15:guide>
        <p15:guide id="2" pos="3754" userDrawn="1">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Placeholder title 1"/>
          <p:cNvSpPr>
            <a:spLocks noGrp="1" noChangeArrowheads="1"/>
          </p:cNvSpPr>
          <p:nvPr>
            <p:ph type="title"/>
          </p:nvPr>
        </p:nvSpPr>
        <p:spPr bwMode="auto">
          <a:xfrm>
            <a:off x="315913" y="149115"/>
            <a:ext cx="11557000" cy="1309328"/>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da-DK" noProof="0" dirty="0"/>
              <a:t>Click to edit Master title style</a:t>
            </a:r>
            <a:endParaRPr lang="da-DK"/>
          </a:p>
        </p:txBody>
      </p:sp>
      <p:sp>
        <p:nvSpPr>
          <p:cNvPr id="1028" name="Rectangle 2"/>
          <p:cNvSpPr>
            <a:spLocks noGrp="1" noChangeArrowheads="1"/>
          </p:cNvSpPr>
          <p:nvPr>
            <p:ph type="body" idx="1"/>
          </p:nvPr>
        </p:nvSpPr>
        <p:spPr bwMode="auto">
          <a:xfrm>
            <a:off x="985838" y="1960079"/>
            <a:ext cx="10220325" cy="39374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a-DK" noProof="0" dirty="0"/>
              <a:t>Click to edit Master text styles</a:t>
            </a:r>
            <a:endParaRPr lang="da-DK" dirty="0"/>
          </a:p>
          <a:p>
            <a:pPr lvl="1"/>
            <a:r>
              <a:rPr lang="da-DK" noProof="0" dirty="0"/>
              <a:t>Second level</a:t>
            </a:r>
            <a:endParaRPr lang="da-DK" dirty="0"/>
          </a:p>
          <a:p>
            <a:pPr lvl="2"/>
            <a:r>
              <a:rPr lang="da-DK" noProof="0" dirty="0"/>
              <a:t>Third level</a:t>
            </a:r>
            <a:endParaRPr lang="da-DK" dirty="0"/>
          </a:p>
          <a:p>
            <a:pPr lvl="3"/>
            <a:r>
              <a:rPr lang="da-DK" noProof="0" dirty="0"/>
              <a:t>Fourth level</a:t>
            </a:r>
            <a:endParaRPr lang="da-DK" dirty="0"/>
          </a:p>
          <a:p>
            <a:pPr lvl="4"/>
            <a:r>
              <a:rPr lang="da-DK" noProof="0" dirty="0"/>
              <a:t>Fifth level</a:t>
            </a:r>
            <a:endParaRPr lang="da-DK" dirty="0"/>
          </a:p>
          <a:p>
            <a:pPr lvl="5"/>
            <a:r>
              <a:rPr lang="da-DK" noProof="0" dirty="0"/>
              <a:t>6 level</a:t>
            </a:r>
            <a:endParaRPr lang="da-DK" dirty="0"/>
          </a:p>
          <a:p>
            <a:pPr lvl="6"/>
            <a:r>
              <a:rPr lang="da-DK" noProof="0" dirty="0"/>
              <a:t>7 level</a:t>
            </a:r>
            <a:endParaRPr lang="da-DK" dirty="0"/>
          </a:p>
          <a:p>
            <a:pPr lvl="7"/>
            <a:r>
              <a:rPr lang="da-DK" noProof="0" dirty="0"/>
              <a:t>8 level</a:t>
            </a:r>
            <a:endParaRPr lang="da-DK" dirty="0"/>
          </a:p>
          <a:p>
            <a:pPr lvl="8"/>
            <a:r>
              <a:rPr lang="da-DK" noProof="0" dirty="0"/>
              <a:t>9 level</a:t>
            </a:r>
            <a:endParaRPr lang="da-DK" dirty="0"/>
          </a:p>
        </p:txBody>
      </p:sp>
      <p:pic>
        <p:nvPicPr>
          <p:cNvPr id="703140967" name="SecondaryLogo_sort"/>
          <p:cNvPicPr>
            <a:picLocks noChangeAspect="1"/>
          </p:cNvPicPr>
          <p:nvPr/>
        </p:nvPicPr>
        <p:blipFill>
          <a:blip r:embed="rId22"/>
          <a:stretch>
            <a:fillRect/>
          </a:stretch>
        </p:blipFill>
        <p:spPr>
          <a:xfrm>
            <a:off x="10206000" y="5997600"/>
            <a:ext cx="1658237" cy="558000"/>
          </a:xfrm>
          <a:prstGeom prst="rect">
            <a:avLst/>
          </a:prstGeom>
        </p:spPr>
      </p:pic>
      <p:sp>
        <p:nvSpPr>
          <p:cNvPr id="19" name="FLD_Event"/>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da-DK" sz="700" b="0" cap="all" baseline="0" dirty="0">
                <a:solidFill>
                  <a:schemeClr val="tx1"/>
                </a:solidFill>
                <a:latin typeface="+mn-lt"/>
              </a:rPr>
              <a:t>Exploring Reinforcement Learning in Mat. Sci.</a:t>
            </a:r>
          </a:p>
        </p:txBody>
      </p:sp>
      <p:sp>
        <p:nvSpPr>
          <p:cNvPr id="21" name="USR_Name"/>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da-DK" sz="700" b="0" cap="all" baseline="0" dirty="0">
                <a:solidFill>
                  <a:schemeClr val="tx1"/>
                </a:solidFill>
                <a:latin typeface="+mn-lt"/>
              </a:rPr>
              <a:t>Mads-Peter Verner Christiansen</a:t>
            </a:r>
          </a:p>
        </p:txBody>
      </p:sp>
      <p:sp>
        <p:nvSpPr>
          <p:cNvPr id="27" name="Date_DateCustomA"/>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da-DK" sz="700" b="0" cap="all" baseline="0" dirty="0">
                <a:solidFill>
                  <a:schemeClr val="tx1"/>
                </a:solidFill>
                <a:latin typeface="+mn-lt"/>
              </a:rPr>
              <a:t>3. juli 2025</a:t>
            </a:r>
          </a:p>
        </p:txBody>
      </p:sp>
      <p:sp>
        <p:nvSpPr>
          <p:cNvPr id="28" name="USR_Title"/>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endParaRPr lang="da-DK" sz="700" b="0" cap="all" baseline="0" dirty="0">
              <a:solidFill>
                <a:schemeClr val="tx1"/>
              </a:solidFill>
              <a:latin typeface="+mn-lt"/>
            </a:endParaRPr>
          </a:p>
        </p:txBody>
      </p:sp>
      <p:pic>
        <p:nvPicPr>
          <p:cNvPr id="7" name="Au logo"/>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302400" y="5999002"/>
            <a:ext cx="557570" cy="558000"/>
          </a:xfrm>
          <a:prstGeom prst="rect">
            <a:avLst/>
          </a:prstGeom>
        </p:spPr>
      </p:pic>
      <p:pic>
        <p:nvPicPr>
          <p:cNvPr id="10" name="Billede streg"/>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6073200" y="5997600"/>
            <a:ext cx="71734" cy="558000"/>
          </a:xfrm>
          <a:prstGeom prst="rect">
            <a:avLst/>
          </a:prstGeom>
        </p:spPr>
      </p:pic>
      <p:sp>
        <p:nvSpPr>
          <p:cNvPr id="25"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da-DK" sz="600" cap="all" spc="40" baseline="0" dirty="0">
                <a:solidFill>
                  <a:schemeClr val="tx1"/>
                </a:solidFill>
                <a:latin typeface="AU Passata Light" pitchFamily="34" charset="0"/>
              </a:rPr>
              <a:t>Institut for Fysik og Astronomi</a:t>
            </a:r>
          </a:p>
        </p:txBody>
      </p:sp>
      <p:sp>
        <p:nvSpPr>
          <p:cNvPr id="26" name="OFF_logo1Computed"/>
          <p:cNvSpPr/>
          <p:nvPr userDrawn="1"/>
        </p:nvSpPr>
        <p:spPr bwMode="auto">
          <a:xfrm>
            <a:off x="971999" y="5997600"/>
            <a:ext cx="65" cy="451123"/>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da-DK" sz="1000" b="0" i="0" u="none" strike="noStrike" cap="all" normalizeH="0" baseline="0" noProof="1">
                <a:ln>
                  <a:noFill/>
                </a:ln>
                <a:solidFill>
                  <a:schemeClr val="tx1"/>
                </a:solidFill>
                <a:effectLst/>
                <a:latin typeface="AU Passata" pitchFamily="34" charset="0"/>
              </a:rPr>
              <a:t>Aarhus
Universitet</a:t>
            </a:r>
          </a:p>
        </p:txBody>
      </p:sp>
      <p:sp>
        <p:nvSpPr>
          <p:cNvPr id="1030" name="Sidetal"/>
          <p:cNvSpPr>
            <a:spLocks noGrp="1" noChangeArrowheads="1"/>
          </p:cNvSpPr>
          <p:nvPr>
            <p:ph type="sldNum" sz="quarter" idx="4"/>
          </p:nvPr>
        </p:nvSpPr>
        <p:spPr bwMode="auto">
          <a:xfrm>
            <a:off x="11807992" y="6581497"/>
            <a:ext cx="252000" cy="135422"/>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a:lnSpc>
                <a:spcPts val="1200"/>
              </a:lnSpc>
              <a:buFontTx/>
              <a:buNone/>
              <a:defRPr sz="700" spc="40" baseline="0">
                <a:solidFill>
                  <a:schemeClr val="tx1"/>
                </a:solidFill>
                <a:latin typeface="+mn-lt"/>
              </a:defRPr>
            </a:lvl1pPr>
          </a:lstStyle>
          <a:p>
            <a:pPr>
              <a:defRPr/>
            </a:pPr>
            <a:fld id="{E90C1E0A-682D-40DC-B1EA-26C007FDC330}" type="slidenum">
              <a:rPr lang="da-DK" smtClean="0"/>
              <a:pPr>
                <a:defRPr/>
              </a:pPr>
              <a:t>‹#›</a:t>
            </a:fld>
            <a:endParaRPr lang="da-DK" dirty="0"/>
          </a:p>
        </p:txBody>
      </p:sp>
      <p:sp>
        <p:nvSpPr>
          <p:cNvPr id="2" name="Date Placeholder 1" hidden="1"/>
          <p:cNvSpPr>
            <a:spLocks noGrp="1"/>
          </p:cNvSpPr>
          <p:nvPr>
            <p:ph type="dt" sz="half" idx="2"/>
          </p:nvPr>
        </p:nvSpPr>
        <p:spPr>
          <a:xfrm>
            <a:off x="0" y="7020000"/>
            <a:ext cx="0" cy="0"/>
          </a:xfrm>
          <a:prstGeom prst="rect">
            <a:avLst/>
          </a:prstGeom>
        </p:spPr>
        <p:txBody>
          <a:bodyPr vert="horz" lIns="91440" tIns="45720" rIns="91440" bIns="45720" rtlCol="0" anchor="ctr"/>
          <a:lstStyle>
            <a:lvl1pPr algn="l">
              <a:defRPr sz="100">
                <a:noFill/>
              </a:defRPr>
            </a:lvl1pPr>
          </a:lstStyle>
          <a:p>
            <a:fld id="{78417F83-4CBA-48F2-BAD0-783AE3701E32}" type="datetimeFigureOut">
              <a:rPr lang="da-DK" smtClean="0"/>
              <a:pPr/>
              <a:t>30.06.2025</a:t>
            </a:fld>
            <a:r>
              <a:rPr lang="da-DK"/>
              <a:t>03-07-2025</a:t>
            </a:r>
          </a:p>
        </p:txBody>
      </p:sp>
      <p:sp>
        <p:nvSpPr>
          <p:cNvPr id="3" name="Footer Placeholder 2" hidden="1"/>
          <p:cNvSpPr>
            <a:spLocks noGrp="1"/>
          </p:cNvSpPr>
          <p:nvPr>
            <p:ph type="ftr" sz="quarter" idx="3"/>
          </p:nvPr>
        </p:nvSpPr>
        <p:spPr>
          <a:xfrm>
            <a:off x="0" y="7020000"/>
            <a:ext cx="0" cy="0"/>
          </a:xfrm>
          <a:prstGeom prst="rect">
            <a:avLst/>
          </a:prstGeom>
        </p:spPr>
        <p:txBody>
          <a:bodyPr vert="horz" lIns="91440" tIns="45720" rIns="91440" bIns="45720" rtlCol="0" anchor="ctr"/>
          <a:lstStyle>
            <a:lvl1pPr algn="ctr">
              <a:defRPr sz="100">
                <a:noFill/>
              </a:defRPr>
            </a:lvl1pPr>
          </a:lstStyle>
          <a:p>
            <a:endParaRPr lang="da-DK" dirty="0"/>
          </a:p>
        </p:txBody>
      </p:sp>
      <p:sp>
        <p:nvSpPr>
          <p:cNvPr id="4" name="TextBox 3">
            <a:extLst>
              <a:ext uri="{FF2B5EF4-FFF2-40B4-BE49-F238E27FC236}">
                <a16:creationId xmlns:a16="http://schemas.microsoft.com/office/drawing/2014/main" id="{CA793BD6-1EBF-C5AB-66D1-FC4C59FD1585}"/>
              </a:ext>
            </a:extLst>
          </p:cNvPr>
          <p:cNvSpPr txBox="1"/>
          <p:nvPr userDrawn="1"/>
        </p:nvSpPr>
        <p:spPr>
          <a:xfrm>
            <a:off x="6244741" y="6462383"/>
            <a:ext cx="1865895" cy="116955"/>
          </a:xfrm>
          <a:prstGeom prst="rect">
            <a:avLst/>
          </a:prstGeom>
          <a:noFill/>
        </p:spPr>
        <p:txBody>
          <a:bodyPr wrap="none" lIns="0" tIns="0" rIns="0" bIns="0" rtlCol="0">
            <a:spAutoFit/>
          </a:bodyPr>
          <a:lstStyle/>
          <a:p>
            <a:pPr>
              <a:lnSpc>
                <a:spcPct val="95000"/>
              </a:lnSpc>
            </a:pPr>
            <a:r>
              <a:rPr lang="en-GB" sz="800" dirty="0">
                <a:latin typeface="+mn-lt"/>
              </a:rPr>
              <a:t>https://</a:t>
            </a:r>
            <a:r>
              <a:rPr lang="en-GB" sz="800" dirty="0" err="1">
                <a:latin typeface="+mn-lt"/>
              </a:rPr>
              <a:t>github.com</a:t>
            </a:r>
            <a:r>
              <a:rPr lang="en-GB" sz="800" dirty="0">
                <a:latin typeface="+mn-lt"/>
              </a:rPr>
              <a:t>/Mads-</a:t>
            </a:r>
            <a:r>
              <a:rPr lang="en-GB" sz="800" dirty="0" err="1">
                <a:latin typeface="+mn-lt"/>
              </a:rPr>
              <a:t>PeterVC</a:t>
            </a:r>
            <a:r>
              <a:rPr lang="en-GB" sz="800" dirty="0">
                <a:latin typeface="+mn-lt"/>
              </a:rPr>
              <a:t>/</a:t>
            </a:r>
            <a:r>
              <a:rPr lang="en-GB" sz="800" dirty="0" err="1">
                <a:latin typeface="+mn-lt"/>
              </a:rPr>
              <a:t>rlmep</a:t>
            </a:r>
            <a:endParaRPr lang="en-DK" sz="800" dirty="0">
              <a:latin typeface="+mn-lt"/>
            </a:endParaRPr>
          </a:p>
        </p:txBody>
      </p:sp>
    </p:spTree>
  </p:cSld>
  <p:clrMap bg1="lt1" tx1="dk1" bg2="lt2" tx2="dk2" accent1="accent1" accent2="accent2" accent3="accent3" accent4="accent4" accent5="accent5" accent6="accent6" hlink="hlink" folHlink="folHlink"/>
  <p:sldLayoutIdLst>
    <p:sldLayoutId id="2147483659" r:id="rId1"/>
    <p:sldLayoutId id="2147483656" r:id="rId2"/>
    <p:sldLayoutId id="2147483673" r:id="rId3"/>
    <p:sldLayoutId id="2147483666" r:id="rId4"/>
    <p:sldLayoutId id="2147483662" r:id="rId5"/>
    <p:sldLayoutId id="2147483649" r:id="rId6"/>
    <p:sldLayoutId id="2147483669" r:id="rId7"/>
    <p:sldLayoutId id="2147483661" r:id="rId8"/>
    <p:sldLayoutId id="2147483668" r:id="rId9"/>
    <p:sldLayoutId id="2147483663" r:id="rId10"/>
    <p:sldLayoutId id="2147483670" r:id="rId11"/>
    <p:sldLayoutId id="2147483654" r:id="rId12"/>
    <p:sldLayoutId id="2147483664" r:id="rId13"/>
    <p:sldLayoutId id="2147483671" r:id="rId14"/>
    <p:sldLayoutId id="2147483650" r:id="rId15"/>
    <p:sldLayoutId id="2147483655" r:id="rId16"/>
    <p:sldLayoutId id="2147483651" r:id="rId17"/>
    <p:sldLayoutId id="2147483672" r:id="rId18"/>
    <p:sldLayoutId id="2147483678" r:id="rId19"/>
    <p:sldLayoutId id="2147483658" r:id="rId20"/>
  </p:sldLayoutIdLst>
  <p:hf sldNum="0" hdr="0" ftr="0"/>
  <p:txStyles>
    <p:titleStyle>
      <a:lvl1pPr algn="l" rtl="0" eaLnBrk="1" fontAlgn="base" hangingPunct="1">
        <a:lnSpc>
          <a:spcPct val="89000"/>
        </a:lnSpc>
        <a:spcBef>
          <a:spcPct val="0"/>
        </a:spcBef>
        <a:spcAft>
          <a:spcPct val="0"/>
        </a:spcAft>
        <a:defRPr sz="4500" b="1" cap="all" baseline="0">
          <a:solidFill>
            <a:schemeClr val="tx1"/>
          </a:solidFill>
          <a:latin typeface="+mj-lt"/>
          <a:ea typeface="+mj-ea"/>
          <a:cs typeface="+mj-cs"/>
        </a:defRPr>
      </a:lvl1pPr>
      <a:lvl2pPr algn="l" rtl="0" eaLnBrk="1" fontAlgn="base" hangingPunct="1">
        <a:lnSpc>
          <a:spcPct val="83000"/>
        </a:lnSpc>
        <a:spcBef>
          <a:spcPct val="0"/>
        </a:spcBef>
        <a:spcAft>
          <a:spcPct val="0"/>
        </a:spcAft>
        <a:defRPr sz="4000">
          <a:solidFill>
            <a:schemeClr val="bg2"/>
          </a:solidFill>
          <a:latin typeface="AU Passata" pitchFamily="34" charset="0"/>
        </a:defRPr>
      </a:lvl2pPr>
      <a:lvl3pPr algn="l" rtl="0" eaLnBrk="1" fontAlgn="base" hangingPunct="1">
        <a:lnSpc>
          <a:spcPct val="83000"/>
        </a:lnSpc>
        <a:spcBef>
          <a:spcPct val="0"/>
        </a:spcBef>
        <a:spcAft>
          <a:spcPct val="0"/>
        </a:spcAft>
        <a:defRPr sz="4000">
          <a:solidFill>
            <a:schemeClr val="bg2"/>
          </a:solidFill>
          <a:latin typeface="AU Passata" pitchFamily="34" charset="0"/>
        </a:defRPr>
      </a:lvl3pPr>
      <a:lvl4pPr algn="l" rtl="0" eaLnBrk="1" fontAlgn="base" hangingPunct="1">
        <a:lnSpc>
          <a:spcPct val="83000"/>
        </a:lnSpc>
        <a:spcBef>
          <a:spcPct val="0"/>
        </a:spcBef>
        <a:spcAft>
          <a:spcPct val="0"/>
        </a:spcAft>
        <a:defRPr sz="4000">
          <a:solidFill>
            <a:schemeClr val="bg2"/>
          </a:solidFill>
          <a:latin typeface="AU Passata" pitchFamily="34" charset="0"/>
        </a:defRPr>
      </a:lvl4pPr>
      <a:lvl5pPr algn="l" rtl="0" eaLnBrk="1" fontAlgn="base" hangingPunct="1">
        <a:lnSpc>
          <a:spcPct val="83000"/>
        </a:lnSpc>
        <a:spcBef>
          <a:spcPct val="0"/>
        </a:spcBef>
        <a:spcAft>
          <a:spcPct val="0"/>
        </a:spcAft>
        <a:defRPr sz="4000">
          <a:solidFill>
            <a:schemeClr val="bg2"/>
          </a:solidFill>
          <a:latin typeface="AU Passata" pitchFamily="34" charset="0"/>
        </a:defRPr>
      </a:lvl5pPr>
      <a:lvl6pPr marL="457200" algn="l" rtl="0" eaLnBrk="1" fontAlgn="base" hangingPunct="1">
        <a:lnSpc>
          <a:spcPct val="83000"/>
        </a:lnSpc>
        <a:spcBef>
          <a:spcPct val="0"/>
        </a:spcBef>
        <a:spcAft>
          <a:spcPct val="0"/>
        </a:spcAft>
        <a:defRPr sz="4000">
          <a:solidFill>
            <a:schemeClr val="bg2"/>
          </a:solidFill>
          <a:latin typeface="AU Passata" pitchFamily="34" charset="0"/>
        </a:defRPr>
      </a:lvl6pPr>
      <a:lvl7pPr marL="914400" algn="l" rtl="0" eaLnBrk="1" fontAlgn="base" hangingPunct="1">
        <a:lnSpc>
          <a:spcPct val="83000"/>
        </a:lnSpc>
        <a:spcBef>
          <a:spcPct val="0"/>
        </a:spcBef>
        <a:spcAft>
          <a:spcPct val="0"/>
        </a:spcAft>
        <a:defRPr sz="4000">
          <a:solidFill>
            <a:schemeClr val="bg2"/>
          </a:solidFill>
          <a:latin typeface="AU Passata" pitchFamily="34" charset="0"/>
        </a:defRPr>
      </a:lvl7pPr>
      <a:lvl8pPr marL="1371600" algn="l" rtl="0" eaLnBrk="1" fontAlgn="base" hangingPunct="1">
        <a:lnSpc>
          <a:spcPct val="83000"/>
        </a:lnSpc>
        <a:spcBef>
          <a:spcPct val="0"/>
        </a:spcBef>
        <a:spcAft>
          <a:spcPct val="0"/>
        </a:spcAft>
        <a:defRPr sz="4000">
          <a:solidFill>
            <a:schemeClr val="bg2"/>
          </a:solidFill>
          <a:latin typeface="AU Passata" pitchFamily="34" charset="0"/>
        </a:defRPr>
      </a:lvl8pPr>
      <a:lvl9pPr marL="1828800" algn="l" rtl="0" eaLnBrk="1" fontAlgn="base" hangingPunct="1">
        <a:lnSpc>
          <a:spcPct val="83000"/>
        </a:lnSpc>
        <a:spcBef>
          <a:spcPct val="0"/>
        </a:spcBef>
        <a:spcAft>
          <a:spcPct val="0"/>
        </a:spcAft>
        <a:defRPr sz="4000">
          <a:solidFill>
            <a:schemeClr val="bg2"/>
          </a:solidFill>
          <a:latin typeface="AU Passata" pitchFamily="34" charset="0"/>
        </a:defRPr>
      </a:lvl9pPr>
    </p:titleStyle>
    <p:bodyStyle>
      <a:lvl1pPr marL="0" indent="0" algn="l" rtl="0" eaLnBrk="1" fontAlgn="base" hangingPunct="1">
        <a:lnSpc>
          <a:spcPct val="99000"/>
        </a:lnSpc>
        <a:spcBef>
          <a:spcPts val="600"/>
        </a:spcBef>
        <a:spcAft>
          <a:spcPct val="0"/>
        </a:spcAft>
        <a:buClr>
          <a:schemeClr val="tx1"/>
        </a:buClr>
        <a:buSzPct val="100000"/>
        <a:buFont typeface="Calibri" panose="020F0502020204030204" pitchFamily="34" charset="0"/>
        <a:buChar char="​"/>
        <a:defRPr sz="2000" b="0">
          <a:solidFill>
            <a:schemeClr val="tx1"/>
          </a:solidFill>
          <a:latin typeface="+mn-lt"/>
          <a:ea typeface="+mn-ea"/>
          <a:cs typeface="+mn-cs"/>
        </a:defRPr>
      </a:lvl1pPr>
      <a:lvl2pPr marL="43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2pPr>
      <a:lvl3pPr marL="756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3pPr>
      <a:lvl4pPr marL="115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4pPr>
      <a:lvl5pPr marL="151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5pPr>
      <a:lvl6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6pPr>
      <a:lvl7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7pPr>
      <a:lvl8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8pPr>
      <a:lvl9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4" orient="horz" pos="3715" userDrawn="1">
          <p15:clr>
            <a:srgbClr val="000000"/>
          </p15:clr>
        </p15:guide>
        <p15:guide id="5" orient="horz" pos="4131" userDrawn="1">
          <p15:clr>
            <a:srgbClr val="A4A3A4"/>
          </p15:clr>
        </p15:guide>
        <p15:guide id="6" pos="7479" userDrawn="1">
          <p15:clr>
            <a:srgbClr val="A4A3A4"/>
          </p15:clr>
        </p15:guide>
        <p15:guide id="7" orient="horz" pos="1234" userDrawn="1">
          <p15:clr>
            <a:srgbClr val="000000"/>
          </p15:clr>
        </p15:guide>
        <p15:guide id="8" pos="7059" userDrawn="1">
          <p15:clr>
            <a:srgbClr val="000000"/>
          </p15:clr>
        </p15:guide>
        <p15:guide id="9" pos="199" userDrawn="1">
          <p15:clr>
            <a:srgbClr val="A4A3A4"/>
          </p15:clr>
        </p15:guide>
        <p15:guide id="10" pos="621" userDrawn="1">
          <p15:clr>
            <a:srgbClr val="000000"/>
          </p15:clr>
        </p15:guide>
        <p15:guide id="11" orient="horz" pos="199"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5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7.jpe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985838" y="2066845"/>
            <a:ext cx="10220325" cy="2492990"/>
          </a:xfrm>
        </p:spPr>
        <p:txBody>
          <a:bodyPr/>
          <a:lstStyle/>
          <a:p>
            <a:r>
              <a:rPr lang="en-US" noProof="0" dirty="0"/>
              <a:t>Exploring Reinforcement Learning in Materials Science</a:t>
            </a:r>
          </a:p>
        </p:txBody>
      </p:sp>
    </p:spTree>
    <p:custDataLst>
      <p:tags r:id="rId1"/>
    </p:custDataLst>
    <p:extLst>
      <p:ext uri="{BB962C8B-B14F-4D97-AF65-F5344CB8AC3E}">
        <p14:creationId xmlns:p14="http://schemas.microsoft.com/office/powerpoint/2010/main" val="948320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F1A4E42-8583-2BC5-4445-ACBEC9E0388E}"/>
              </a:ext>
            </a:extLst>
          </p:cNvPr>
          <p:cNvSpPr>
            <a:spLocks noGrp="1"/>
          </p:cNvSpPr>
          <p:nvPr>
            <p:ph type="dt" sz="half" idx="10"/>
          </p:nvPr>
        </p:nvSpPr>
        <p:spPr/>
        <p:txBody>
          <a:bodyPr/>
          <a:lstStyle/>
          <a:p>
            <a:fld id="{82CE9F67-AD14-2E4D-AC0F-5DAC6371D4AF}" type="datetime1">
              <a:rPr lang="en-US" noProof="0" smtClean="0"/>
              <a:t>6/30/25</a:t>
            </a:fld>
            <a:r>
              <a:rPr lang="en-US" noProof="0" dirty="0"/>
              <a:t>03-07-2025</a:t>
            </a:r>
          </a:p>
        </p:txBody>
      </p:sp>
      <p:sp>
        <p:nvSpPr>
          <p:cNvPr id="4" name="Title 3">
            <a:extLst>
              <a:ext uri="{FF2B5EF4-FFF2-40B4-BE49-F238E27FC236}">
                <a16:creationId xmlns:a16="http://schemas.microsoft.com/office/drawing/2014/main" id="{20677712-BF35-3803-50F0-25BEF33BD54C}"/>
              </a:ext>
            </a:extLst>
          </p:cNvPr>
          <p:cNvSpPr>
            <a:spLocks noGrp="1"/>
          </p:cNvSpPr>
          <p:nvPr>
            <p:ph type="title"/>
          </p:nvPr>
        </p:nvSpPr>
        <p:spPr/>
        <p:txBody>
          <a:bodyPr/>
          <a:lstStyle/>
          <a:p>
            <a:r>
              <a:rPr lang="en-US" noProof="0" dirty="0"/>
              <a:t>The Reinforcement Learning CYCLE</a:t>
            </a:r>
          </a:p>
        </p:txBody>
      </p:sp>
      <p:pic>
        <p:nvPicPr>
          <p:cNvPr id="3078" name="Picture 6" descr="Reinforcement Learning schema.">
            <a:extLst>
              <a:ext uri="{FF2B5EF4-FFF2-40B4-BE49-F238E27FC236}">
                <a16:creationId xmlns:a16="http://schemas.microsoft.com/office/drawing/2014/main" id="{E00878F4-43C2-A06B-2805-1FA425AC67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F8684C1-AA5D-DB1F-9116-FF7FB5B0119B}"/>
              </a:ext>
            </a:extLst>
          </p:cNvPr>
          <p:cNvSpPr txBox="1"/>
          <p:nvPr/>
        </p:nvSpPr>
        <p:spPr>
          <a:xfrm>
            <a:off x="45740" y="6669360"/>
            <a:ext cx="3616375" cy="146194"/>
          </a:xfrm>
          <a:prstGeom prst="rect">
            <a:avLst/>
          </a:prstGeom>
          <a:noFill/>
        </p:spPr>
        <p:txBody>
          <a:bodyPr wrap="none" lIns="0" tIns="0" rIns="0" bIns="0" rtlCol="0">
            <a:spAutoFit/>
          </a:bodyPr>
          <a:lstStyle/>
          <a:p>
            <a:pPr>
              <a:lnSpc>
                <a:spcPct val="95000"/>
              </a:lnSpc>
            </a:pPr>
            <a:r>
              <a:rPr lang="en-US" sz="1000" noProof="0" dirty="0">
                <a:latin typeface="+mn-lt"/>
              </a:rPr>
              <a:t>[1]: Tommaso Tedeschi et al. 2022, 10.48550/arXiv.2208.06437</a:t>
            </a:r>
          </a:p>
        </p:txBody>
      </p:sp>
    </p:spTree>
    <p:extLst>
      <p:ext uri="{BB962C8B-B14F-4D97-AF65-F5344CB8AC3E}">
        <p14:creationId xmlns:p14="http://schemas.microsoft.com/office/powerpoint/2010/main" val="1714609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554752-4E15-FE5F-8966-28D1F68AFFA4}"/>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A64CD4E4-2A6A-3966-22D6-F7FC5C661FA7}"/>
              </a:ext>
            </a:extLst>
          </p:cNvPr>
          <p:cNvSpPr txBox="1"/>
          <p:nvPr/>
        </p:nvSpPr>
        <p:spPr>
          <a:xfrm>
            <a:off x="315913" y="1484784"/>
            <a:ext cx="4231877" cy="1695849"/>
          </a:xfrm>
          <a:prstGeom prst="rect">
            <a:avLst/>
          </a:prstGeom>
          <a:noFill/>
        </p:spPr>
        <p:txBody>
          <a:bodyPr wrap="square" lIns="0" tIns="0" rIns="0" bIns="0" rtlCol="0">
            <a:spAutoFit/>
          </a:bodyPr>
          <a:lstStyle/>
          <a:p>
            <a:pPr algn="ctr">
              <a:lnSpc>
                <a:spcPct val="95000"/>
              </a:lnSpc>
            </a:pPr>
            <a:r>
              <a:rPr lang="en-US" sz="2000" b="1" noProof="0" dirty="0">
                <a:latin typeface="+mn-lt"/>
              </a:rPr>
              <a:t>Environment</a:t>
            </a:r>
          </a:p>
          <a:p>
            <a:pPr>
              <a:lnSpc>
                <a:spcPct val="95000"/>
              </a:lnSpc>
            </a:pPr>
            <a:endParaRPr lang="en-US" sz="1600" b="1" noProof="0" dirty="0">
              <a:latin typeface="+mn-lt"/>
            </a:endParaRPr>
          </a:p>
          <a:p>
            <a:pPr>
              <a:lnSpc>
                <a:spcPct val="95000"/>
              </a:lnSpc>
            </a:pPr>
            <a:r>
              <a:rPr lang="en-US" sz="1600" noProof="0" dirty="0">
                <a:latin typeface="+mn-lt"/>
              </a:rPr>
              <a:t>The ‘world’ of the problem we wish to apply reinforcement learning to. </a:t>
            </a:r>
          </a:p>
          <a:p>
            <a:pPr>
              <a:lnSpc>
                <a:spcPct val="95000"/>
              </a:lnSpc>
            </a:pPr>
            <a:endParaRPr lang="en-US" sz="1600" noProof="0" dirty="0">
              <a:latin typeface="+mn-lt"/>
            </a:endParaRPr>
          </a:p>
          <a:p>
            <a:pPr>
              <a:lnSpc>
                <a:spcPct val="95000"/>
              </a:lnSpc>
            </a:pPr>
            <a:r>
              <a:rPr lang="en-US" sz="1600" noProof="0" dirty="0">
                <a:latin typeface="+mn-lt"/>
              </a:rPr>
              <a:t>For example moving through a </a:t>
            </a:r>
            <a:r>
              <a:rPr lang="en-US" sz="1600" noProof="0" dirty="0" err="1">
                <a:latin typeface="+mn-lt"/>
              </a:rPr>
              <a:t>landsacpe</a:t>
            </a:r>
            <a:r>
              <a:rPr lang="en-US" sz="1600" noProof="0" dirty="0">
                <a:latin typeface="+mn-lt"/>
              </a:rPr>
              <a:t> with obstacles – such as in </a:t>
            </a:r>
            <a:r>
              <a:rPr lang="en-US" sz="1600" noProof="0" dirty="0" err="1">
                <a:latin typeface="+mn-lt"/>
              </a:rPr>
              <a:t>FrozenLake</a:t>
            </a:r>
            <a:r>
              <a:rPr lang="en-US" sz="1600" noProof="0" dirty="0">
                <a:latin typeface="+mn-lt"/>
              </a:rPr>
              <a:t>.</a:t>
            </a:r>
          </a:p>
        </p:txBody>
      </p:sp>
      <p:sp>
        <p:nvSpPr>
          <p:cNvPr id="3" name="Date Placeholder 2">
            <a:extLst>
              <a:ext uri="{FF2B5EF4-FFF2-40B4-BE49-F238E27FC236}">
                <a16:creationId xmlns:a16="http://schemas.microsoft.com/office/drawing/2014/main" id="{DD0F2A2F-A565-E279-8D09-3A3DEAA901BE}"/>
              </a:ext>
            </a:extLst>
          </p:cNvPr>
          <p:cNvSpPr>
            <a:spLocks noGrp="1"/>
          </p:cNvSpPr>
          <p:nvPr>
            <p:ph type="dt" sz="half" idx="10"/>
          </p:nvPr>
        </p:nvSpPr>
        <p:spPr/>
        <p:txBody>
          <a:bodyPr/>
          <a:lstStyle/>
          <a:p>
            <a:fld id="{82CE9F67-AD14-2E4D-AC0F-5DAC6371D4AF}" type="datetime1">
              <a:rPr lang="en-US" noProof="0" smtClean="0"/>
              <a:t>6/30/25</a:t>
            </a:fld>
            <a:r>
              <a:rPr lang="en-US" noProof="0" dirty="0"/>
              <a:t>03-07-2025</a:t>
            </a:r>
          </a:p>
        </p:txBody>
      </p:sp>
      <p:sp>
        <p:nvSpPr>
          <p:cNvPr id="4" name="Title 3">
            <a:extLst>
              <a:ext uri="{FF2B5EF4-FFF2-40B4-BE49-F238E27FC236}">
                <a16:creationId xmlns:a16="http://schemas.microsoft.com/office/drawing/2014/main" id="{EEDE6E86-AD3E-0721-5876-2D5562E78621}"/>
              </a:ext>
            </a:extLst>
          </p:cNvPr>
          <p:cNvSpPr>
            <a:spLocks noGrp="1"/>
          </p:cNvSpPr>
          <p:nvPr>
            <p:ph type="title"/>
          </p:nvPr>
        </p:nvSpPr>
        <p:spPr/>
        <p:txBody>
          <a:bodyPr/>
          <a:lstStyle/>
          <a:p>
            <a:r>
              <a:rPr lang="en-US" noProof="0" dirty="0"/>
              <a:t>The Reinforcement Learning CYCLE</a:t>
            </a:r>
          </a:p>
        </p:txBody>
      </p:sp>
      <p:grpSp>
        <p:nvGrpSpPr>
          <p:cNvPr id="8" name="Group 7">
            <a:extLst>
              <a:ext uri="{FF2B5EF4-FFF2-40B4-BE49-F238E27FC236}">
                <a16:creationId xmlns:a16="http://schemas.microsoft.com/office/drawing/2014/main" id="{74AF8E82-3640-FF56-CF37-BCD42DBB42B1}"/>
              </a:ext>
            </a:extLst>
          </p:cNvPr>
          <p:cNvGrpSpPr/>
          <p:nvPr/>
        </p:nvGrpSpPr>
        <p:grpSpPr>
          <a:xfrm>
            <a:off x="4547790" y="1717850"/>
            <a:ext cx="7235254" cy="4026329"/>
            <a:chOff x="2747590" y="1717850"/>
            <a:chExt cx="7235254" cy="4026329"/>
          </a:xfrm>
        </p:grpSpPr>
        <p:pic>
          <p:nvPicPr>
            <p:cNvPr id="3078" name="Picture 6" descr="Reinforcement Learning schema.">
              <a:extLst>
                <a:ext uri="{FF2B5EF4-FFF2-40B4-BE49-F238E27FC236}">
                  <a16:creationId xmlns:a16="http://schemas.microsoft.com/office/drawing/2014/main" id="{E472D4B1-2F99-D15B-093E-1E36B0A858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FC9C48D3-7A6C-4AC9-55C2-745347F17A6F}"/>
                </a:ext>
              </a:extLst>
            </p:cNvPr>
            <p:cNvSpPr/>
            <p:nvPr/>
          </p:nvSpPr>
          <p:spPr bwMode="auto">
            <a:xfrm>
              <a:off x="2895287" y="1844824"/>
              <a:ext cx="1719453" cy="360040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6" name="Rectangle 5">
              <a:extLst>
                <a:ext uri="{FF2B5EF4-FFF2-40B4-BE49-F238E27FC236}">
                  <a16:creationId xmlns:a16="http://schemas.microsoft.com/office/drawing/2014/main" id="{22B24179-5932-6697-FDA5-8D05C4812B48}"/>
                </a:ext>
              </a:extLst>
            </p:cNvPr>
            <p:cNvSpPr/>
            <p:nvPr/>
          </p:nvSpPr>
          <p:spPr bwMode="auto">
            <a:xfrm>
              <a:off x="4614740" y="4077072"/>
              <a:ext cx="2526242"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7" name="Rectangle 6">
              <a:extLst>
                <a:ext uri="{FF2B5EF4-FFF2-40B4-BE49-F238E27FC236}">
                  <a16:creationId xmlns:a16="http://schemas.microsoft.com/office/drawing/2014/main" id="{6A710E44-0DDE-729B-2EBB-FB75E91B7D9C}"/>
                </a:ext>
              </a:extLst>
            </p:cNvPr>
            <p:cNvSpPr/>
            <p:nvPr/>
          </p:nvSpPr>
          <p:spPr bwMode="auto">
            <a:xfrm>
              <a:off x="7140982" y="1717850"/>
              <a:ext cx="2841862" cy="402632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pSp>
      <p:pic>
        <p:nvPicPr>
          <p:cNvPr id="5122" name="Picture 2">
            <a:extLst>
              <a:ext uri="{FF2B5EF4-FFF2-40B4-BE49-F238E27FC236}">
                <a16:creationId xmlns:a16="http://schemas.microsoft.com/office/drawing/2014/main" id="{B2169639-DB1B-3C89-4140-A116BC3E21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8869" y="3520882"/>
            <a:ext cx="2304173" cy="230417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E6D53F86-E81D-4810-8062-344F0D350D91}"/>
              </a:ext>
            </a:extLst>
          </p:cNvPr>
          <p:cNvSpPr/>
          <p:nvPr/>
        </p:nvSpPr>
        <p:spPr bwMode="auto">
          <a:xfrm>
            <a:off x="189756" y="1340768"/>
            <a:ext cx="4464496" cy="482453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Tree>
    <p:extLst>
      <p:ext uri="{BB962C8B-B14F-4D97-AF65-F5344CB8AC3E}">
        <p14:creationId xmlns:p14="http://schemas.microsoft.com/office/powerpoint/2010/main" val="4051415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EE61E0-C520-A9F9-D03E-4ED1EDB4E7A6}"/>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E1A9E3FD-6517-2FA5-0F7C-764A3A514DC7}"/>
              </a:ext>
            </a:extLst>
          </p:cNvPr>
          <p:cNvSpPr txBox="1"/>
          <p:nvPr/>
        </p:nvSpPr>
        <p:spPr>
          <a:xfrm>
            <a:off x="315913" y="1484784"/>
            <a:ext cx="4231877" cy="3567130"/>
          </a:xfrm>
          <a:prstGeom prst="rect">
            <a:avLst/>
          </a:prstGeom>
          <a:noFill/>
        </p:spPr>
        <p:txBody>
          <a:bodyPr wrap="square" lIns="0" tIns="0" rIns="0" bIns="0" rtlCol="0">
            <a:spAutoFit/>
          </a:bodyPr>
          <a:lstStyle/>
          <a:p>
            <a:pPr algn="ctr">
              <a:lnSpc>
                <a:spcPct val="95000"/>
              </a:lnSpc>
            </a:pPr>
            <a:r>
              <a:rPr lang="en-US" sz="2000" b="1" noProof="0" dirty="0">
                <a:latin typeface="+mn-lt"/>
              </a:rPr>
              <a:t>State</a:t>
            </a:r>
          </a:p>
          <a:p>
            <a:pPr>
              <a:lnSpc>
                <a:spcPct val="95000"/>
              </a:lnSpc>
            </a:pPr>
            <a:endParaRPr lang="en-US" sz="1600" noProof="0" dirty="0">
              <a:latin typeface="+mn-lt"/>
            </a:endParaRPr>
          </a:p>
          <a:p>
            <a:pPr>
              <a:lnSpc>
                <a:spcPct val="95000"/>
              </a:lnSpc>
            </a:pPr>
            <a:r>
              <a:rPr lang="en-US" sz="1600" noProof="0" dirty="0">
                <a:latin typeface="+mn-lt"/>
              </a:rPr>
              <a:t>The information about the environment our agent uses to make decisions. </a:t>
            </a:r>
          </a:p>
          <a:p>
            <a:pPr>
              <a:lnSpc>
                <a:spcPct val="95000"/>
              </a:lnSpc>
            </a:pPr>
            <a:endParaRPr lang="en-US" sz="1600" noProof="0" dirty="0">
              <a:latin typeface="+mn-lt"/>
            </a:endParaRPr>
          </a:p>
          <a:p>
            <a:pPr>
              <a:lnSpc>
                <a:spcPct val="95000"/>
              </a:lnSpc>
            </a:pPr>
            <a:r>
              <a:rPr lang="en-US" sz="1600" noProof="0" dirty="0">
                <a:latin typeface="+mn-lt"/>
              </a:rPr>
              <a:t>E.g. the position of the character in the environment represented in some fashion. </a:t>
            </a:r>
          </a:p>
          <a:p>
            <a:pPr>
              <a:lnSpc>
                <a:spcPct val="95000"/>
              </a:lnSpc>
            </a:pPr>
            <a:endParaRPr lang="en-US" sz="1600" noProof="0" dirty="0">
              <a:latin typeface="+mn-lt"/>
            </a:endParaRPr>
          </a:p>
          <a:p>
            <a:pPr>
              <a:lnSpc>
                <a:spcPct val="95000"/>
              </a:lnSpc>
            </a:pPr>
            <a:r>
              <a:rPr lang="en-US" sz="1600" noProof="0" dirty="0">
                <a:latin typeface="+mn-lt"/>
              </a:rPr>
              <a:t>Representations</a:t>
            </a:r>
          </a:p>
          <a:p>
            <a:pPr>
              <a:lnSpc>
                <a:spcPct val="95000"/>
              </a:lnSpc>
            </a:pPr>
            <a:endParaRPr lang="en-US" sz="1600" noProof="0" dirty="0">
              <a:latin typeface="+mn-lt"/>
            </a:endParaRPr>
          </a:p>
          <a:p>
            <a:pPr marL="285750" indent="-285750">
              <a:lnSpc>
                <a:spcPct val="95000"/>
              </a:lnSpc>
              <a:buFont typeface="Arial" panose="020B0604020202020204" pitchFamily="34" charset="0"/>
              <a:buChar char="•"/>
            </a:pPr>
            <a:r>
              <a:rPr lang="en-US" sz="1600" noProof="0" dirty="0">
                <a:latin typeface="+mn-lt"/>
              </a:rPr>
              <a:t>A number between 0 and 15</a:t>
            </a:r>
          </a:p>
          <a:p>
            <a:pPr marL="285750" indent="-285750">
              <a:lnSpc>
                <a:spcPct val="95000"/>
              </a:lnSpc>
              <a:buFont typeface="Arial" panose="020B0604020202020204" pitchFamily="34" charset="0"/>
              <a:buChar char="•"/>
            </a:pPr>
            <a:r>
              <a:rPr lang="en-US" sz="1600" noProof="0" dirty="0">
                <a:latin typeface="+mn-lt"/>
              </a:rPr>
              <a:t>A tuple of (x, y) </a:t>
            </a:r>
          </a:p>
          <a:p>
            <a:pPr marL="285750" indent="-285750">
              <a:lnSpc>
                <a:spcPct val="95000"/>
              </a:lnSpc>
              <a:buFont typeface="Arial" panose="020B0604020202020204" pitchFamily="34" charset="0"/>
              <a:buChar char="•"/>
            </a:pPr>
            <a:r>
              <a:rPr lang="en-US" sz="1600" noProof="0" dirty="0">
                <a:latin typeface="+mn-lt"/>
              </a:rPr>
              <a:t>A one-hot encoded matrix </a:t>
            </a:r>
          </a:p>
          <a:p>
            <a:pPr marL="285750" indent="-285750">
              <a:lnSpc>
                <a:spcPct val="95000"/>
              </a:lnSpc>
              <a:buFont typeface="Arial" panose="020B0604020202020204" pitchFamily="34" charset="0"/>
              <a:buChar char="•"/>
            </a:pPr>
            <a:endParaRPr lang="en-US" sz="1600" noProof="0" dirty="0">
              <a:latin typeface="+mn-lt"/>
            </a:endParaRPr>
          </a:p>
          <a:p>
            <a:pPr>
              <a:lnSpc>
                <a:spcPct val="95000"/>
              </a:lnSpc>
            </a:pPr>
            <a:endParaRPr lang="en-US" sz="1600" noProof="0" dirty="0">
              <a:latin typeface="+mn-lt"/>
            </a:endParaRPr>
          </a:p>
        </p:txBody>
      </p:sp>
      <p:sp>
        <p:nvSpPr>
          <p:cNvPr id="3" name="Date Placeholder 2">
            <a:extLst>
              <a:ext uri="{FF2B5EF4-FFF2-40B4-BE49-F238E27FC236}">
                <a16:creationId xmlns:a16="http://schemas.microsoft.com/office/drawing/2014/main" id="{760C3411-CC84-9899-D692-D200ED4E151C}"/>
              </a:ext>
            </a:extLst>
          </p:cNvPr>
          <p:cNvSpPr>
            <a:spLocks noGrp="1"/>
          </p:cNvSpPr>
          <p:nvPr>
            <p:ph type="dt" sz="half" idx="10"/>
          </p:nvPr>
        </p:nvSpPr>
        <p:spPr/>
        <p:txBody>
          <a:bodyPr/>
          <a:lstStyle/>
          <a:p>
            <a:fld id="{82CE9F67-AD14-2E4D-AC0F-5DAC6371D4AF}" type="datetime1">
              <a:rPr lang="en-US" noProof="0" smtClean="0"/>
              <a:t>6/30/25</a:t>
            </a:fld>
            <a:r>
              <a:rPr lang="en-US" noProof="0" dirty="0"/>
              <a:t>03-07-2025</a:t>
            </a:r>
          </a:p>
        </p:txBody>
      </p:sp>
      <p:sp>
        <p:nvSpPr>
          <p:cNvPr id="4" name="Title 3">
            <a:extLst>
              <a:ext uri="{FF2B5EF4-FFF2-40B4-BE49-F238E27FC236}">
                <a16:creationId xmlns:a16="http://schemas.microsoft.com/office/drawing/2014/main" id="{77AEB9D7-95AE-3A3F-6EF2-82F55BC907F0}"/>
              </a:ext>
            </a:extLst>
          </p:cNvPr>
          <p:cNvSpPr>
            <a:spLocks noGrp="1"/>
          </p:cNvSpPr>
          <p:nvPr>
            <p:ph type="title"/>
          </p:nvPr>
        </p:nvSpPr>
        <p:spPr/>
        <p:txBody>
          <a:bodyPr/>
          <a:lstStyle/>
          <a:p>
            <a:r>
              <a:rPr lang="en-US" noProof="0" dirty="0"/>
              <a:t>The Reinforcement Learning CYCLE</a:t>
            </a:r>
          </a:p>
        </p:txBody>
      </p:sp>
      <p:grpSp>
        <p:nvGrpSpPr>
          <p:cNvPr id="8" name="Group 7">
            <a:extLst>
              <a:ext uri="{FF2B5EF4-FFF2-40B4-BE49-F238E27FC236}">
                <a16:creationId xmlns:a16="http://schemas.microsoft.com/office/drawing/2014/main" id="{D170B9AD-4617-5D48-1B79-D52096520B48}"/>
              </a:ext>
            </a:extLst>
          </p:cNvPr>
          <p:cNvGrpSpPr/>
          <p:nvPr/>
        </p:nvGrpSpPr>
        <p:grpSpPr>
          <a:xfrm>
            <a:off x="4547790" y="1717850"/>
            <a:ext cx="6693643" cy="3882313"/>
            <a:chOff x="2747590" y="1717850"/>
            <a:chExt cx="6693643" cy="3882313"/>
          </a:xfrm>
        </p:grpSpPr>
        <p:pic>
          <p:nvPicPr>
            <p:cNvPr id="3078" name="Picture 6" descr="Reinforcement Learning schema.">
              <a:extLst>
                <a:ext uri="{FF2B5EF4-FFF2-40B4-BE49-F238E27FC236}">
                  <a16:creationId xmlns:a16="http://schemas.microsoft.com/office/drawing/2014/main" id="{C3778F54-AC07-87FE-CACF-C122A03664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2DA4423-BABD-944B-8289-2AEB8E9A5C36}"/>
                </a:ext>
              </a:extLst>
            </p:cNvPr>
            <p:cNvSpPr/>
            <p:nvPr/>
          </p:nvSpPr>
          <p:spPr bwMode="auto">
            <a:xfrm>
              <a:off x="2854052" y="1844824"/>
              <a:ext cx="1765746" cy="360040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pSp>
      <p:sp>
        <p:nvSpPr>
          <p:cNvPr id="11" name="Rectangle 10">
            <a:extLst>
              <a:ext uri="{FF2B5EF4-FFF2-40B4-BE49-F238E27FC236}">
                <a16:creationId xmlns:a16="http://schemas.microsoft.com/office/drawing/2014/main" id="{32E6C706-B3AE-4C06-7CD7-8B2A914A92DC}"/>
              </a:ext>
            </a:extLst>
          </p:cNvPr>
          <p:cNvSpPr/>
          <p:nvPr/>
        </p:nvSpPr>
        <p:spPr bwMode="auto">
          <a:xfrm>
            <a:off x="189756" y="1340768"/>
            <a:ext cx="4464496" cy="482453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aphicFrame>
        <p:nvGraphicFramePr>
          <p:cNvPr id="5" name="Table 4">
            <a:extLst>
              <a:ext uri="{FF2B5EF4-FFF2-40B4-BE49-F238E27FC236}">
                <a16:creationId xmlns:a16="http://schemas.microsoft.com/office/drawing/2014/main" id="{11074B37-CD00-CACD-41ED-2135EEF9BCBA}"/>
              </a:ext>
            </a:extLst>
          </p:cNvPr>
          <p:cNvGraphicFramePr>
            <a:graphicFrameLocks noGrp="1"/>
          </p:cNvGraphicFramePr>
          <p:nvPr>
            <p:extLst>
              <p:ext uri="{D42A27DB-BD31-4B8C-83A1-F6EECF244321}">
                <p14:modId xmlns:p14="http://schemas.microsoft.com/office/powerpoint/2010/main" val="2511700301"/>
              </p:ext>
            </p:extLst>
          </p:nvPr>
        </p:nvGraphicFramePr>
        <p:xfrm>
          <a:off x="1342044" y="4558248"/>
          <a:ext cx="1440000" cy="146304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2802339668"/>
                    </a:ext>
                  </a:extLst>
                </a:gridCol>
                <a:gridCol w="360000">
                  <a:extLst>
                    <a:ext uri="{9D8B030D-6E8A-4147-A177-3AD203B41FA5}">
                      <a16:colId xmlns:a16="http://schemas.microsoft.com/office/drawing/2014/main" val="1223966740"/>
                    </a:ext>
                  </a:extLst>
                </a:gridCol>
                <a:gridCol w="360000">
                  <a:extLst>
                    <a:ext uri="{9D8B030D-6E8A-4147-A177-3AD203B41FA5}">
                      <a16:colId xmlns:a16="http://schemas.microsoft.com/office/drawing/2014/main" val="158951749"/>
                    </a:ext>
                  </a:extLst>
                </a:gridCol>
                <a:gridCol w="360000">
                  <a:extLst>
                    <a:ext uri="{9D8B030D-6E8A-4147-A177-3AD203B41FA5}">
                      <a16:colId xmlns:a16="http://schemas.microsoft.com/office/drawing/2014/main" val="3317970863"/>
                    </a:ext>
                  </a:extLst>
                </a:gridCol>
              </a:tblGrid>
              <a:tr h="365400">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1751335"/>
                  </a:ext>
                </a:extLst>
              </a:tr>
              <a:tr h="365400">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336409"/>
                  </a:ext>
                </a:extLst>
              </a:tr>
              <a:tr h="365400">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789210"/>
                  </a:ext>
                </a:extLst>
              </a:tr>
              <a:tr h="365400">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2651589"/>
                  </a:ext>
                </a:extLst>
              </a:tr>
            </a:tbl>
          </a:graphicData>
        </a:graphic>
      </p:graphicFrame>
      <p:sp>
        <p:nvSpPr>
          <p:cNvPr id="14" name="Rectangle 13">
            <a:extLst>
              <a:ext uri="{FF2B5EF4-FFF2-40B4-BE49-F238E27FC236}">
                <a16:creationId xmlns:a16="http://schemas.microsoft.com/office/drawing/2014/main" id="{9BC85D7B-593E-D046-F14B-985C4CC544FA}"/>
              </a:ext>
            </a:extLst>
          </p:cNvPr>
          <p:cNvSpPr/>
          <p:nvPr/>
        </p:nvSpPr>
        <p:spPr bwMode="auto">
          <a:xfrm>
            <a:off x="8941182" y="2743648"/>
            <a:ext cx="1440160" cy="1909488"/>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26" name="Rectangle 25">
            <a:extLst>
              <a:ext uri="{FF2B5EF4-FFF2-40B4-BE49-F238E27FC236}">
                <a16:creationId xmlns:a16="http://schemas.microsoft.com/office/drawing/2014/main" id="{8673D0C1-6FB6-633C-7814-9C2B01DC4AF7}"/>
              </a:ext>
            </a:extLst>
          </p:cNvPr>
          <p:cNvSpPr/>
          <p:nvPr/>
        </p:nvSpPr>
        <p:spPr bwMode="auto">
          <a:xfrm>
            <a:off x="6382444" y="4077072"/>
            <a:ext cx="2558738"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28" name="Rectangle 27">
            <a:extLst>
              <a:ext uri="{FF2B5EF4-FFF2-40B4-BE49-F238E27FC236}">
                <a16:creationId xmlns:a16="http://schemas.microsoft.com/office/drawing/2014/main" id="{338A2C91-5862-70B0-51C0-63A8E7FF1FD2}"/>
              </a:ext>
            </a:extLst>
          </p:cNvPr>
          <p:cNvSpPr/>
          <p:nvPr/>
        </p:nvSpPr>
        <p:spPr bwMode="auto">
          <a:xfrm>
            <a:off x="6412676" y="1867418"/>
            <a:ext cx="2528506"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Tree>
    <p:extLst>
      <p:ext uri="{BB962C8B-B14F-4D97-AF65-F5344CB8AC3E}">
        <p14:creationId xmlns:p14="http://schemas.microsoft.com/office/powerpoint/2010/main" val="3108160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AC9648-31A2-6839-33ED-C7D56A63D377}"/>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ECA81E3A-B1D6-8E91-E085-61A9802D4001}"/>
                  </a:ext>
                </a:extLst>
              </p:cNvPr>
              <p:cNvSpPr txBox="1"/>
              <p:nvPr/>
            </p:nvSpPr>
            <p:spPr>
              <a:xfrm>
                <a:off x="315913" y="1484784"/>
                <a:ext cx="4231877" cy="4268861"/>
              </a:xfrm>
              <a:prstGeom prst="rect">
                <a:avLst/>
              </a:prstGeom>
              <a:noFill/>
            </p:spPr>
            <p:txBody>
              <a:bodyPr wrap="square" lIns="0" tIns="0" rIns="0" bIns="0" rtlCol="0">
                <a:spAutoFit/>
              </a:bodyPr>
              <a:lstStyle/>
              <a:p>
                <a:pPr algn="ctr">
                  <a:lnSpc>
                    <a:spcPct val="95000"/>
                  </a:lnSpc>
                </a:pPr>
                <a:r>
                  <a:rPr lang="en-US" sz="2000" b="1" noProof="0" dirty="0">
                    <a:latin typeface="+mn-lt"/>
                  </a:rPr>
                  <a:t>Action</a:t>
                </a:r>
              </a:p>
              <a:p>
                <a:pPr>
                  <a:lnSpc>
                    <a:spcPct val="95000"/>
                  </a:lnSpc>
                </a:pPr>
                <a:endParaRPr lang="en-US" sz="1600" noProof="0" dirty="0">
                  <a:latin typeface="+mn-lt"/>
                </a:endParaRPr>
              </a:p>
              <a:p>
                <a:pPr>
                  <a:lnSpc>
                    <a:spcPct val="95000"/>
                  </a:lnSpc>
                </a:pPr>
                <a:r>
                  <a:rPr lang="en-US" sz="1600" noProof="0" dirty="0">
                    <a:latin typeface="+mn-lt"/>
                  </a:rPr>
                  <a:t>Actions are the agent’s ways of interacting with the environment. </a:t>
                </a:r>
              </a:p>
              <a:p>
                <a:pPr>
                  <a:lnSpc>
                    <a:spcPct val="95000"/>
                  </a:lnSpc>
                </a:pPr>
                <a:endParaRPr lang="en-US" sz="1600" dirty="0">
                  <a:latin typeface="+mn-lt"/>
                </a:endParaRPr>
              </a:p>
              <a:p>
                <a:pPr>
                  <a:lnSpc>
                    <a:spcPct val="95000"/>
                  </a:lnSpc>
                </a:pPr>
                <a:r>
                  <a:rPr lang="en-US" sz="1600" noProof="0" dirty="0">
                    <a:latin typeface="+mn-lt"/>
                  </a:rPr>
                  <a:t>Can be </a:t>
                </a:r>
                <a:r>
                  <a:rPr lang="en-US" sz="1600" i="1" noProof="0" dirty="0">
                    <a:latin typeface="+mn-lt"/>
                  </a:rPr>
                  <a:t>discrete</a:t>
                </a:r>
                <a:r>
                  <a:rPr lang="en-US" sz="1600" noProof="0" dirty="0">
                    <a:latin typeface="+mn-lt"/>
                  </a:rPr>
                  <a:t> or </a:t>
                </a:r>
                <a:r>
                  <a:rPr lang="en-US" sz="1600" i="1" noProof="0" dirty="0">
                    <a:latin typeface="+mn-lt"/>
                  </a:rPr>
                  <a:t>continuous</a:t>
                </a:r>
                <a:r>
                  <a:rPr lang="en-US" sz="1600" noProof="0" dirty="0">
                    <a:latin typeface="+mn-lt"/>
                  </a:rPr>
                  <a:t>.</a:t>
                </a:r>
              </a:p>
              <a:p>
                <a:pPr>
                  <a:lnSpc>
                    <a:spcPct val="95000"/>
                  </a:lnSpc>
                </a:pPr>
                <a:endParaRPr lang="en-US" sz="1600" noProof="0" dirty="0">
                  <a:latin typeface="+mn-lt"/>
                </a:endParaRPr>
              </a:p>
              <a:p>
                <a:pPr>
                  <a:lnSpc>
                    <a:spcPct val="95000"/>
                  </a:lnSpc>
                </a:pPr>
                <a:r>
                  <a:rPr lang="en-US" sz="1600" noProof="0" dirty="0">
                    <a:latin typeface="+mn-lt"/>
                  </a:rPr>
                  <a:t>For </a:t>
                </a:r>
                <a:r>
                  <a:rPr lang="en-US" sz="1600" noProof="0" dirty="0" err="1">
                    <a:latin typeface="+mn-lt"/>
                  </a:rPr>
                  <a:t>FrozenLake</a:t>
                </a:r>
                <a:r>
                  <a:rPr lang="en-US" sz="1600" noProof="0" dirty="0">
                    <a:latin typeface="+mn-lt"/>
                  </a:rPr>
                  <a:t>, the actions are the directions in which to move so we can for example define the </a:t>
                </a:r>
                <a:r>
                  <a:rPr lang="en-US" sz="1600" b="1" noProof="0" dirty="0">
                    <a:latin typeface="+mn-lt"/>
                  </a:rPr>
                  <a:t>action space </a:t>
                </a:r>
                <a:r>
                  <a:rPr lang="en-US" sz="1600" noProof="0" dirty="0">
                    <a:latin typeface="+mn-lt"/>
                  </a:rPr>
                  <a:t>as </a:t>
                </a:r>
              </a:p>
              <a:p>
                <a:pPr>
                  <a:lnSpc>
                    <a:spcPct val="95000"/>
                  </a:lnSpc>
                </a:pPr>
                <a:endParaRPr lang="en-US" sz="1600" noProof="0" dirty="0">
                  <a:latin typeface="+mn-lt"/>
                </a:endParaRPr>
              </a:p>
              <a:p>
                <a:pPr marL="285750" indent="-285750">
                  <a:lnSpc>
                    <a:spcPct val="95000"/>
                  </a:lnSpc>
                  <a:buFont typeface="Arial" panose="020B0604020202020204" pitchFamily="34" charset="0"/>
                  <a:buChar char="•"/>
                </a:pPr>
                <a14:m>
                  <m:oMath xmlns:m="http://schemas.openxmlformats.org/officeDocument/2006/math">
                    <m:r>
                      <a:rPr lang="en-US" sz="1600" b="0" i="1" noProof="0" smtClean="0">
                        <a:latin typeface="Cambria Math" panose="02040503050406030204" pitchFamily="18" charset="0"/>
                      </a:rPr>
                      <m:t>0: ←</m:t>
                    </m:r>
                  </m:oMath>
                </a14:m>
                <a:endParaRPr lang="en-US" sz="1600" noProof="0" dirty="0">
                  <a:latin typeface="+mn-lt"/>
                </a:endParaRPr>
              </a:p>
              <a:p>
                <a:pPr marL="285750" indent="-285750">
                  <a:lnSpc>
                    <a:spcPct val="95000"/>
                  </a:lnSpc>
                  <a:buFont typeface="Arial" panose="020B0604020202020204" pitchFamily="34" charset="0"/>
                  <a:buChar char="•"/>
                </a:pPr>
                <a:r>
                  <a:rPr lang="en-US" sz="1600" noProof="0" dirty="0">
                    <a:latin typeface="+mn-lt"/>
                  </a:rPr>
                  <a:t>1: </a:t>
                </a:r>
                <a14:m>
                  <m:oMath xmlns:m="http://schemas.openxmlformats.org/officeDocument/2006/math">
                    <m:r>
                      <a:rPr lang="en-US" sz="1600" b="0" i="1" noProof="0" smtClean="0">
                        <a:latin typeface="Cambria Math" panose="02040503050406030204" pitchFamily="18" charset="0"/>
                      </a:rPr>
                      <m:t>↓</m:t>
                    </m:r>
                  </m:oMath>
                </a14:m>
                <a:endParaRPr lang="en-US" sz="1600" noProof="0" dirty="0">
                  <a:latin typeface="+mn-lt"/>
                </a:endParaRPr>
              </a:p>
              <a:p>
                <a:pPr marL="285750" indent="-285750">
                  <a:lnSpc>
                    <a:spcPct val="95000"/>
                  </a:lnSpc>
                  <a:buFont typeface="Arial" panose="020B0604020202020204" pitchFamily="34" charset="0"/>
                  <a:buChar char="•"/>
                </a:pPr>
                <a:r>
                  <a:rPr lang="en-US" sz="1600" noProof="0" dirty="0">
                    <a:latin typeface="+mn-lt"/>
                  </a:rPr>
                  <a:t>2: </a:t>
                </a:r>
                <a14:m>
                  <m:oMath xmlns:m="http://schemas.openxmlformats.org/officeDocument/2006/math">
                    <m:r>
                      <a:rPr lang="en-US" sz="1600" b="0" i="1" noProof="0" smtClean="0">
                        <a:latin typeface="Cambria Math" panose="02040503050406030204" pitchFamily="18" charset="0"/>
                      </a:rPr>
                      <m:t>→</m:t>
                    </m:r>
                  </m:oMath>
                </a14:m>
                <a:endParaRPr lang="en-US" sz="1600" noProof="0" dirty="0">
                  <a:latin typeface="+mn-lt"/>
                </a:endParaRPr>
              </a:p>
              <a:p>
                <a:pPr marL="285750" indent="-285750">
                  <a:lnSpc>
                    <a:spcPct val="95000"/>
                  </a:lnSpc>
                  <a:buFont typeface="Arial" panose="020B0604020202020204" pitchFamily="34" charset="0"/>
                  <a:buChar char="•"/>
                </a:pPr>
                <a:r>
                  <a:rPr lang="en-US" sz="1600" noProof="0" dirty="0">
                    <a:latin typeface="+mn-lt"/>
                  </a:rPr>
                  <a:t>3: </a:t>
                </a:r>
                <a14:m>
                  <m:oMath xmlns:m="http://schemas.openxmlformats.org/officeDocument/2006/math">
                    <m:r>
                      <a:rPr lang="en-US" sz="1600" b="0" i="1" noProof="0" smtClean="0">
                        <a:latin typeface="Cambria Math" panose="02040503050406030204" pitchFamily="18" charset="0"/>
                      </a:rPr>
                      <m:t>↑</m:t>
                    </m:r>
                  </m:oMath>
                </a14:m>
                <a:endParaRPr lang="en-US" sz="1600" noProof="0" dirty="0">
                  <a:latin typeface="+mn-lt"/>
                </a:endParaRPr>
              </a:p>
              <a:p>
                <a:pPr marL="285750" indent="-285750">
                  <a:lnSpc>
                    <a:spcPct val="95000"/>
                  </a:lnSpc>
                  <a:buFont typeface="Arial" panose="020B0604020202020204" pitchFamily="34" charset="0"/>
                  <a:buChar char="•"/>
                </a:pPr>
                <a:endParaRPr lang="en-US" sz="1600" noProof="0" dirty="0">
                  <a:latin typeface="+mn-lt"/>
                </a:endParaRPr>
              </a:p>
              <a:p>
                <a:pPr>
                  <a:lnSpc>
                    <a:spcPct val="95000"/>
                  </a:lnSpc>
                </a:pPr>
                <a:r>
                  <a:rPr lang="en-US" sz="1600" noProof="0" dirty="0">
                    <a:latin typeface="+mn-lt"/>
                  </a:rPr>
                  <a:t>With integers mapped to each of the four available actions in the discrete action space.</a:t>
                </a:r>
              </a:p>
            </p:txBody>
          </p:sp>
        </mc:Choice>
        <mc:Fallback>
          <p:sp>
            <p:nvSpPr>
              <p:cNvPr id="9" name="TextBox 8">
                <a:extLst>
                  <a:ext uri="{FF2B5EF4-FFF2-40B4-BE49-F238E27FC236}">
                    <a16:creationId xmlns:a16="http://schemas.microsoft.com/office/drawing/2014/main" id="{ECA81E3A-B1D6-8E91-E085-61A9802D4001}"/>
                  </a:ext>
                </a:extLst>
              </p:cNvPr>
              <p:cNvSpPr txBox="1">
                <a:spLocks noRot="1" noChangeAspect="1" noMove="1" noResize="1" noEditPoints="1" noAdjustHandles="1" noChangeArrowheads="1" noChangeShapeType="1" noTextEdit="1"/>
              </p:cNvSpPr>
              <p:nvPr/>
            </p:nvSpPr>
            <p:spPr>
              <a:xfrm>
                <a:off x="315913" y="1484784"/>
                <a:ext cx="4231877" cy="4268861"/>
              </a:xfrm>
              <a:prstGeom prst="rect">
                <a:avLst/>
              </a:prstGeom>
              <a:blipFill>
                <a:blip r:embed="rId2"/>
                <a:stretch>
                  <a:fillRect l="-2687" t="-2374" r="-3881" b="-1780"/>
                </a:stretch>
              </a:blipFill>
            </p:spPr>
            <p:txBody>
              <a:bodyPr/>
              <a:lstStyle/>
              <a:p>
                <a:r>
                  <a:rPr lang="en-DK">
                    <a:noFill/>
                  </a:rPr>
                  <a:t> </a:t>
                </a:r>
              </a:p>
            </p:txBody>
          </p:sp>
        </mc:Fallback>
      </mc:AlternateContent>
      <p:sp>
        <p:nvSpPr>
          <p:cNvPr id="3" name="Date Placeholder 2">
            <a:extLst>
              <a:ext uri="{FF2B5EF4-FFF2-40B4-BE49-F238E27FC236}">
                <a16:creationId xmlns:a16="http://schemas.microsoft.com/office/drawing/2014/main" id="{A009AA6A-2BEB-AD2F-72C6-05CE6120812C}"/>
              </a:ext>
            </a:extLst>
          </p:cNvPr>
          <p:cNvSpPr>
            <a:spLocks noGrp="1"/>
          </p:cNvSpPr>
          <p:nvPr>
            <p:ph type="dt" sz="half" idx="10"/>
          </p:nvPr>
        </p:nvSpPr>
        <p:spPr/>
        <p:txBody>
          <a:bodyPr/>
          <a:lstStyle/>
          <a:p>
            <a:fld id="{82CE9F67-AD14-2E4D-AC0F-5DAC6371D4AF}" type="datetime1">
              <a:rPr lang="en-US" noProof="0" smtClean="0"/>
              <a:t>6/30/25</a:t>
            </a:fld>
            <a:r>
              <a:rPr lang="en-US" noProof="0" dirty="0"/>
              <a:t>03-07-2025</a:t>
            </a:r>
          </a:p>
        </p:txBody>
      </p:sp>
      <p:sp>
        <p:nvSpPr>
          <p:cNvPr id="4" name="Title 3">
            <a:extLst>
              <a:ext uri="{FF2B5EF4-FFF2-40B4-BE49-F238E27FC236}">
                <a16:creationId xmlns:a16="http://schemas.microsoft.com/office/drawing/2014/main" id="{4F0F7404-71A7-5DA0-91FC-10BC818CB93C}"/>
              </a:ext>
            </a:extLst>
          </p:cNvPr>
          <p:cNvSpPr>
            <a:spLocks noGrp="1"/>
          </p:cNvSpPr>
          <p:nvPr>
            <p:ph type="title"/>
          </p:nvPr>
        </p:nvSpPr>
        <p:spPr/>
        <p:txBody>
          <a:bodyPr/>
          <a:lstStyle/>
          <a:p>
            <a:r>
              <a:rPr lang="en-US" noProof="0" dirty="0"/>
              <a:t>The Reinforcement Learning CYCLE</a:t>
            </a:r>
          </a:p>
        </p:txBody>
      </p:sp>
      <p:grpSp>
        <p:nvGrpSpPr>
          <p:cNvPr id="8" name="Group 7">
            <a:extLst>
              <a:ext uri="{FF2B5EF4-FFF2-40B4-BE49-F238E27FC236}">
                <a16:creationId xmlns:a16="http://schemas.microsoft.com/office/drawing/2014/main" id="{F6432504-8C4F-3CF7-91C9-868C014F5BB3}"/>
              </a:ext>
            </a:extLst>
          </p:cNvPr>
          <p:cNvGrpSpPr/>
          <p:nvPr/>
        </p:nvGrpSpPr>
        <p:grpSpPr>
          <a:xfrm>
            <a:off x="4547790" y="1717850"/>
            <a:ext cx="6693643" cy="4048350"/>
            <a:chOff x="2747590" y="1717850"/>
            <a:chExt cx="6693643" cy="4048350"/>
          </a:xfrm>
        </p:grpSpPr>
        <p:pic>
          <p:nvPicPr>
            <p:cNvPr id="3078" name="Picture 6" descr="Reinforcement Learning schema.">
              <a:extLst>
                <a:ext uri="{FF2B5EF4-FFF2-40B4-BE49-F238E27FC236}">
                  <a16:creationId xmlns:a16="http://schemas.microsoft.com/office/drawing/2014/main" id="{5FFFF329-B03A-8773-2444-F6CE796EE6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15FD21E-D83C-C626-1F84-8BD1B995AC3B}"/>
                </a:ext>
              </a:extLst>
            </p:cNvPr>
            <p:cNvSpPr/>
            <p:nvPr/>
          </p:nvSpPr>
          <p:spPr bwMode="auto">
            <a:xfrm>
              <a:off x="7120477" y="1739871"/>
              <a:ext cx="1440160" cy="402632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pSp>
      <p:sp>
        <p:nvSpPr>
          <p:cNvPr id="11" name="Rectangle 10">
            <a:extLst>
              <a:ext uri="{FF2B5EF4-FFF2-40B4-BE49-F238E27FC236}">
                <a16:creationId xmlns:a16="http://schemas.microsoft.com/office/drawing/2014/main" id="{865C1CA5-6E08-3289-83C6-D469FF1CDED8}"/>
              </a:ext>
            </a:extLst>
          </p:cNvPr>
          <p:cNvSpPr/>
          <p:nvPr/>
        </p:nvSpPr>
        <p:spPr bwMode="auto">
          <a:xfrm>
            <a:off x="189756" y="1340768"/>
            <a:ext cx="4464496" cy="482453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0" name="Rectangle 9">
            <a:extLst>
              <a:ext uri="{FF2B5EF4-FFF2-40B4-BE49-F238E27FC236}">
                <a16:creationId xmlns:a16="http://schemas.microsoft.com/office/drawing/2014/main" id="{48C98BBB-B958-2A0E-1696-F7CA5D0AFB42}"/>
              </a:ext>
            </a:extLst>
          </p:cNvPr>
          <p:cNvSpPr/>
          <p:nvPr/>
        </p:nvSpPr>
        <p:spPr bwMode="auto">
          <a:xfrm>
            <a:off x="6392291" y="1841388"/>
            <a:ext cx="2528386"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2" name="Rectangle 11">
            <a:extLst>
              <a:ext uri="{FF2B5EF4-FFF2-40B4-BE49-F238E27FC236}">
                <a16:creationId xmlns:a16="http://schemas.microsoft.com/office/drawing/2014/main" id="{9DDEDE3F-DC0C-E7F4-D238-FAD3EC90F2E8}"/>
              </a:ext>
            </a:extLst>
          </p:cNvPr>
          <p:cNvSpPr/>
          <p:nvPr/>
        </p:nvSpPr>
        <p:spPr bwMode="auto">
          <a:xfrm>
            <a:off x="10342884" y="1991262"/>
            <a:ext cx="1440160" cy="195088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4" name="Rectangle 13">
            <a:extLst>
              <a:ext uri="{FF2B5EF4-FFF2-40B4-BE49-F238E27FC236}">
                <a16:creationId xmlns:a16="http://schemas.microsoft.com/office/drawing/2014/main" id="{68DC6863-DBE1-2DE9-17A3-99EF8557F21F}"/>
              </a:ext>
            </a:extLst>
          </p:cNvPr>
          <p:cNvSpPr/>
          <p:nvPr/>
        </p:nvSpPr>
        <p:spPr bwMode="auto">
          <a:xfrm>
            <a:off x="10342884" y="3942152"/>
            <a:ext cx="1440160" cy="129372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6" name="Rectangle 5">
            <a:extLst>
              <a:ext uri="{FF2B5EF4-FFF2-40B4-BE49-F238E27FC236}">
                <a16:creationId xmlns:a16="http://schemas.microsoft.com/office/drawing/2014/main" id="{8FED283F-4F62-1C14-D935-81B66D6B7E98}"/>
              </a:ext>
            </a:extLst>
          </p:cNvPr>
          <p:cNvSpPr/>
          <p:nvPr/>
        </p:nvSpPr>
        <p:spPr bwMode="auto">
          <a:xfrm>
            <a:off x="6402139" y="4123334"/>
            <a:ext cx="2528386"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Tree>
    <p:extLst>
      <p:ext uri="{BB962C8B-B14F-4D97-AF65-F5344CB8AC3E}">
        <p14:creationId xmlns:p14="http://schemas.microsoft.com/office/powerpoint/2010/main" val="3692091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F1C7B7-C134-2C82-A6B7-7F059E947B0A}"/>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6C96BBA-3C90-FDEC-3614-066C859E81DA}"/>
                  </a:ext>
                </a:extLst>
              </p:cNvPr>
              <p:cNvSpPr txBox="1"/>
              <p:nvPr/>
            </p:nvSpPr>
            <p:spPr>
              <a:xfrm>
                <a:off x="315913" y="1484784"/>
                <a:ext cx="4231877" cy="3333220"/>
              </a:xfrm>
              <a:prstGeom prst="rect">
                <a:avLst/>
              </a:prstGeom>
              <a:noFill/>
            </p:spPr>
            <p:txBody>
              <a:bodyPr wrap="square" lIns="0" tIns="0" rIns="0" bIns="0" rtlCol="0">
                <a:spAutoFit/>
              </a:bodyPr>
              <a:lstStyle/>
              <a:p>
                <a:pPr algn="ctr">
                  <a:lnSpc>
                    <a:spcPct val="95000"/>
                  </a:lnSpc>
                </a:pPr>
                <a:r>
                  <a:rPr lang="en-US" sz="2000" b="1" noProof="0" dirty="0">
                    <a:latin typeface="+mn-lt"/>
                  </a:rPr>
                  <a:t>Agent</a:t>
                </a:r>
              </a:p>
              <a:p>
                <a:pPr algn="ctr">
                  <a:lnSpc>
                    <a:spcPct val="95000"/>
                  </a:lnSpc>
                </a:pPr>
                <a:endParaRPr lang="en-US" sz="1600" b="1" noProof="0" dirty="0">
                  <a:latin typeface="+mn-lt"/>
                </a:endParaRPr>
              </a:p>
              <a:p>
                <a:pPr>
                  <a:lnSpc>
                    <a:spcPct val="95000"/>
                  </a:lnSpc>
                </a:pPr>
                <a:r>
                  <a:rPr lang="en-US" sz="1600" noProof="0" dirty="0">
                    <a:latin typeface="+mn-lt"/>
                  </a:rPr>
                  <a:t>The agent takes </a:t>
                </a:r>
                <a:r>
                  <a:rPr lang="en-US" sz="1600" b="1" noProof="0" dirty="0">
                    <a:latin typeface="+mn-lt"/>
                  </a:rPr>
                  <a:t>actions</a:t>
                </a:r>
                <a:r>
                  <a:rPr lang="en-US" sz="1600" noProof="0" dirty="0">
                    <a:latin typeface="+mn-lt"/>
                  </a:rPr>
                  <a:t> in the environment. </a:t>
                </a:r>
              </a:p>
              <a:p>
                <a:pPr>
                  <a:lnSpc>
                    <a:spcPct val="95000"/>
                  </a:lnSpc>
                </a:pPr>
                <a:r>
                  <a:rPr lang="en-US" sz="1600" noProof="0" dirty="0">
                    <a:latin typeface="+mn-lt"/>
                  </a:rPr>
                  <a:t>Typical this is done from a probability distribution based on the state information called a </a:t>
                </a:r>
                <a:r>
                  <a:rPr lang="en-US" sz="1600" b="1" noProof="0" dirty="0">
                    <a:latin typeface="+mn-lt"/>
                  </a:rPr>
                  <a:t>policy</a:t>
                </a:r>
                <a:r>
                  <a:rPr lang="en-US" sz="1600" noProof="0" dirty="0">
                    <a:latin typeface="+mn-lt"/>
                  </a:rPr>
                  <a:t> </a:t>
                </a:r>
              </a:p>
              <a:p>
                <a:pPr>
                  <a:lnSpc>
                    <a:spcPct val="95000"/>
                  </a:lnSpc>
                </a:pPr>
                <a:endParaRPr lang="en-US" sz="1600" noProof="0" dirty="0">
                  <a:latin typeface="+mn-lt"/>
                </a:endParaRPr>
              </a:p>
              <a:p>
                <a:pPr>
                  <a:lnSpc>
                    <a:spcPct val="95000"/>
                  </a:lnSpc>
                </a:pPr>
                <a14:m>
                  <m:oMathPara xmlns:m="http://schemas.openxmlformats.org/officeDocument/2006/math">
                    <m:oMathParaPr>
                      <m:jc m:val="centerGroup"/>
                    </m:oMathParaPr>
                    <m:oMath xmlns:m="http://schemas.openxmlformats.org/officeDocument/2006/math">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𝑎</m:t>
                          </m:r>
                        </m:e>
                        <m:sub>
                          <m:r>
                            <a:rPr lang="en-US" sz="1600" b="0" i="1" noProof="0" smtClean="0">
                              <a:latin typeface="Cambria Math" panose="02040503050406030204" pitchFamily="18" charset="0"/>
                            </a:rPr>
                            <m:t>𝑡</m:t>
                          </m:r>
                        </m:sub>
                      </m:sSub>
                      <m:r>
                        <a:rPr lang="en-US" sz="1600" b="0" i="1" noProof="0" smtClean="0">
                          <a:latin typeface="Cambria Math" panose="02040503050406030204" pitchFamily="18" charset="0"/>
                        </a:rPr>
                        <m:t>←</m:t>
                      </m:r>
                      <m:r>
                        <a:rPr lang="en-US" sz="1600" b="0" i="1" noProof="0" smtClean="0">
                          <a:latin typeface="Cambria Math" panose="02040503050406030204" pitchFamily="18" charset="0"/>
                        </a:rPr>
                        <m:t>𝜋</m:t>
                      </m:r>
                      <m:r>
                        <a:rPr lang="en-US" sz="1600" b="0" i="1" noProof="0" smtClean="0">
                          <a:latin typeface="Cambria Math" panose="02040503050406030204" pitchFamily="18" charset="0"/>
                        </a:rPr>
                        <m:t>(</m:t>
                      </m:r>
                      <m:r>
                        <a:rPr lang="en-US" sz="1600" b="0" i="1" noProof="0" smtClean="0">
                          <a:latin typeface="Cambria Math" panose="02040503050406030204" pitchFamily="18" charset="0"/>
                        </a:rPr>
                        <m:t>𝑎</m:t>
                      </m:r>
                      <m:r>
                        <a:rPr lang="en-US" sz="1600" b="0" i="1" noProof="0" smtClean="0">
                          <a:latin typeface="Cambria Math" panose="02040503050406030204" pitchFamily="18" charset="0"/>
                        </a:rPr>
                        <m:t>|</m:t>
                      </m:r>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𝑠</m:t>
                          </m:r>
                        </m:e>
                        <m:sub>
                          <m:r>
                            <a:rPr lang="en-US" sz="1600" b="0" i="1" noProof="0" smtClean="0">
                              <a:latin typeface="Cambria Math" panose="02040503050406030204" pitchFamily="18" charset="0"/>
                            </a:rPr>
                            <m:t>𝑡</m:t>
                          </m:r>
                        </m:sub>
                      </m:sSub>
                      <m:r>
                        <a:rPr lang="en-US" sz="1600" b="0" i="1" noProof="0" smtClean="0">
                          <a:latin typeface="Cambria Math" panose="02040503050406030204" pitchFamily="18" charset="0"/>
                        </a:rPr>
                        <m:t>)</m:t>
                      </m:r>
                    </m:oMath>
                  </m:oMathPara>
                </a14:m>
                <a:endParaRPr lang="en-US" sz="1600" noProof="0" dirty="0">
                  <a:latin typeface="+mn-lt"/>
                </a:endParaRPr>
              </a:p>
              <a:p>
                <a:pPr>
                  <a:lnSpc>
                    <a:spcPct val="95000"/>
                  </a:lnSpc>
                </a:pPr>
                <a:endParaRPr lang="en-US" sz="1600" b="1" noProof="0" dirty="0">
                  <a:latin typeface="+mn-lt"/>
                </a:endParaRPr>
              </a:p>
              <a:p>
                <a:pPr>
                  <a:lnSpc>
                    <a:spcPct val="95000"/>
                  </a:lnSpc>
                </a:pPr>
                <a:r>
                  <a:rPr lang="en-US" sz="1600" noProof="0" dirty="0">
                    <a:latin typeface="+mn-lt"/>
                  </a:rPr>
                  <a:t>The objective of an RL algorithm is to learn a </a:t>
                </a:r>
              </a:p>
              <a:p>
                <a:pPr>
                  <a:lnSpc>
                    <a:spcPct val="95000"/>
                  </a:lnSpc>
                </a:pPr>
                <a:r>
                  <a:rPr lang="en-US" sz="1600" noProof="0" dirty="0">
                    <a:latin typeface="+mn-lt"/>
                  </a:rPr>
                  <a:t>”good” policy.</a:t>
                </a:r>
              </a:p>
              <a:p>
                <a:pPr>
                  <a:lnSpc>
                    <a:spcPct val="95000"/>
                  </a:lnSpc>
                </a:pPr>
                <a:endParaRPr lang="en-US" sz="1600" noProof="0" dirty="0">
                  <a:latin typeface="+mn-lt"/>
                </a:endParaRPr>
              </a:p>
              <a:p>
                <a:pPr marL="285750" indent="-285750">
                  <a:lnSpc>
                    <a:spcPct val="95000"/>
                  </a:lnSpc>
                  <a:buFont typeface="Arial" panose="020B0604020202020204" pitchFamily="34" charset="0"/>
                  <a:buChar char="•"/>
                </a:pPr>
                <a:endParaRPr lang="en-US" sz="1600" noProof="0" dirty="0">
                  <a:latin typeface="+mn-lt"/>
                </a:endParaRPr>
              </a:p>
              <a:p>
                <a:pPr>
                  <a:lnSpc>
                    <a:spcPct val="95000"/>
                  </a:lnSpc>
                </a:pPr>
                <a:endParaRPr lang="en-US" sz="1600" noProof="0" dirty="0">
                  <a:latin typeface="+mn-lt"/>
                </a:endParaRPr>
              </a:p>
            </p:txBody>
          </p:sp>
        </mc:Choice>
        <mc:Fallback xmlns="">
          <p:sp>
            <p:nvSpPr>
              <p:cNvPr id="9" name="TextBox 8">
                <a:extLst>
                  <a:ext uri="{FF2B5EF4-FFF2-40B4-BE49-F238E27FC236}">
                    <a16:creationId xmlns:a16="http://schemas.microsoft.com/office/drawing/2014/main" id="{46C96BBA-3C90-FDEC-3614-066C859E81DA}"/>
                  </a:ext>
                </a:extLst>
              </p:cNvPr>
              <p:cNvSpPr txBox="1">
                <a:spLocks noRot="1" noChangeAspect="1" noMove="1" noResize="1" noEditPoints="1" noAdjustHandles="1" noChangeArrowheads="1" noChangeShapeType="1" noTextEdit="1"/>
              </p:cNvSpPr>
              <p:nvPr/>
            </p:nvSpPr>
            <p:spPr>
              <a:xfrm>
                <a:off x="315913" y="1484784"/>
                <a:ext cx="4231877" cy="3333220"/>
              </a:xfrm>
              <a:prstGeom prst="rect">
                <a:avLst/>
              </a:prstGeom>
              <a:blipFill>
                <a:blip r:embed="rId2"/>
                <a:stretch>
                  <a:fillRect l="-2687" t="-3042"/>
                </a:stretch>
              </a:blipFill>
            </p:spPr>
            <p:txBody>
              <a:bodyPr/>
              <a:lstStyle/>
              <a:p>
                <a:r>
                  <a:rPr lang="en-DK">
                    <a:noFill/>
                  </a:rPr>
                  <a:t> </a:t>
                </a:r>
              </a:p>
            </p:txBody>
          </p:sp>
        </mc:Fallback>
      </mc:AlternateContent>
      <p:sp>
        <p:nvSpPr>
          <p:cNvPr id="3" name="Date Placeholder 2">
            <a:extLst>
              <a:ext uri="{FF2B5EF4-FFF2-40B4-BE49-F238E27FC236}">
                <a16:creationId xmlns:a16="http://schemas.microsoft.com/office/drawing/2014/main" id="{9E48A81C-88F3-D339-43F9-A1EEC6CEDC23}"/>
              </a:ext>
            </a:extLst>
          </p:cNvPr>
          <p:cNvSpPr>
            <a:spLocks noGrp="1"/>
          </p:cNvSpPr>
          <p:nvPr>
            <p:ph type="dt" sz="half" idx="10"/>
          </p:nvPr>
        </p:nvSpPr>
        <p:spPr/>
        <p:txBody>
          <a:bodyPr/>
          <a:lstStyle/>
          <a:p>
            <a:fld id="{82CE9F67-AD14-2E4D-AC0F-5DAC6371D4AF}" type="datetime1">
              <a:rPr lang="en-US" noProof="0" smtClean="0"/>
              <a:t>6/30/25</a:t>
            </a:fld>
            <a:r>
              <a:rPr lang="en-US" noProof="0" dirty="0"/>
              <a:t>03-07-2025</a:t>
            </a:r>
          </a:p>
        </p:txBody>
      </p:sp>
      <p:sp>
        <p:nvSpPr>
          <p:cNvPr id="4" name="Title 3">
            <a:extLst>
              <a:ext uri="{FF2B5EF4-FFF2-40B4-BE49-F238E27FC236}">
                <a16:creationId xmlns:a16="http://schemas.microsoft.com/office/drawing/2014/main" id="{4773946F-77B9-A9B5-052F-8DC51A8E20CF}"/>
              </a:ext>
            </a:extLst>
          </p:cNvPr>
          <p:cNvSpPr>
            <a:spLocks noGrp="1"/>
          </p:cNvSpPr>
          <p:nvPr>
            <p:ph type="title"/>
          </p:nvPr>
        </p:nvSpPr>
        <p:spPr/>
        <p:txBody>
          <a:bodyPr/>
          <a:lstStyle/>
          <a:p>
            <a:r>
              <a:rPr lang="en-US" noProof="0" dirty="0"/>
              <a:t>The Reinforcement Learning CYCLE</a:t>
            </a:r>
          </a:p>
        </p:txBody>
      </p:sp>
      <p:grpSp>
        <p:nvGrpSpPr>
          <p:cNvPr id="8" name="Group 7">
            <a:extLst>
              <a:ext uri="{FF2B5EF4-FFF2-40B4-BE49-F238E27FC236}">
                <a16:creationId xmlns:a16="http://schemas.microsoft.com/office/drawing/2014/main" id="{733EA834-3549-6D3D-C2C5-71180B0F4325}"/>
              </a:ext>
            </a:extLst>
          </p:cNvPr>
          <p:cNvGrpSpPr/>
          <p:nvPr/>
        </p:nvGrpSpPr>
        <p:grpSpPr>
          <a:xfrm>
            <a:off x="4547790" y="1717850"/>
            <a:ext cx="6693643" cy="4048350"/>
            <a:chOff x="2747590" y="1717850"/>
            <a:chExt cx="6693643" cy="4048350"/>
          </a:xfrm>
        </p:grpSpPr>
        <p:pic>
          <p:nvPicPr>
            <p:cNvPr id="3078" name="Picture 6" descr="Reinforcement Learning schema.">
              <a:extLst>
                <a:ext uri="{FF2B5EF4-FFF2-40B4-BE49-F238E27FC236}">
                  <a16:creationId xmlns:a16="http://schemas.microsoft.com/office/drawing/2014/main" id="{B51AA86F-537B-82D6-5BD0-CE271E2753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FB9C2D0-EA5D-909C-CEEA-7BA5C7047B81}"/>
                </a:ext>
              </a:extLst>
            </p:cNvPr>
            <p:cNvSpPr/>
            <p:nvPr/>
          </p:nvSpPr>
          <p:spPr bwMode="auto">
            <a:xfrm>
              <a:off x="2873747" y="1858806"/>
              <a:ext cx="1728192" cy="360040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7" name="Rectangle 6">
              <a:extLst>
                <a:ext uri="{FF2B5EF4-FFF2-40B4-BE49-F238E27FC236}">
                  <a16:creationId xmlns:a16="http://schemas.microsoft.com/office/drawing/2014/main" id="{DF235A52-B326-610E-9E32-B9820BC3011A}"/>
                </a:ext>
              </a:extLst>
            </p:cNvPr>
            <p:cNvSpPr/>
            <p:nvPr/>
          </p:nvSpPr>
          <p:spPr bwMode="auto">
            <a:xfrm>
              <a:off x="7131853" y="1739871"/>
              <a:ext cx="1428784" cy="402632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pSp>
      <p:sp>
        <p:nvSpPr>
          <p:cNvPr id="11" name="Rectangle 10">
            <a:extLst>
              <a:ext uri="{FF2B5EF4-FFF2-40B4-BE49-F238E27FC236}">
                <a16:creationId xmlns:a16="http://schemas.microsoft.com/office/drawing/2014/main" id="{568D2B58-BE95-E74D-0FFB-7C108F5B5250}"/>
              </a:ext>
            </a:extLst>
          </p:cNvPr>
          <p:cNvSpPr/>
          <p:nvPr/>
        </p:nvSpPr>
        <p:spPr bwMode="auto">
          <a:xfrm>
            <a:off x="189756" y="1340768"/>
            <a:ext cx="4464496" cy="482453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0" name="Rectangle 9">
            <a:extLst>
              <a:ext uri="{FF2B5EF4-FFF2-40B4-BE49-F238E27FC236}">
                <a16:creationId xmlns:a16="http://schemas.microsoft.com/office/drawing/2014/main" id="{88E501BD-CF53-46A9-07B5-1A7036109F16}"/>
              </a:ext>
            </a:extLst>
          </p:cNvPr>
          <p:cNvSpPr/>
          <p:nvPr/>
        </p:nvSpPr>
        <p:spPr bwMode="auto">
          <a:xfrm>
            <a:off x="6392291" y="1841388"/>
            <a:ext cx="2539762"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2" name="Rectangle 11">
            <a:extLst>
              <a:ext uri="{FF2B5EF4-FFF2-40B4-BE49-F238E27FC236}">
                <a16:creationId xmlns:a16="http://schemas.microsoft.com/office/drawing/2014/main" id="{2AD4C008-4CFE-2F59-9645-F0A4A09C7BAB}"/>
              </a:ext>
            </a:extLst>
          </p:cNvPr>
          <p:cNvSpPr/>
          <p:nvPr/>
        </p:nvSpPr>
        <p:spPr bwMode="auto">
          <a:xfrm>
            <a:off x="10342884" y="1991262"/>
            <a:ext cx="1440160" cy="195088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4" name="Rectangle 13">
            <a:extLst>
              <a:ext uri="{FF2B5EF4-FFF2-40B4-BE49-F238E27FC236}">
                <a16:creationId xmlns:a16="http://schemas.microsoft.com/office/drawing/2014/main" id="{A57D4A5C-2E2F-6BD3-E025-79DFDB6B24B9}"/>
              </a:ext>
            </a:extLst>
          </p:cNvPr>
          <p:cNvSpPr/>
          <p:nvPr/>
        </p:nvSpPr>
        <p:spPr bwMode="auto">
          <a:xfrm>
            <a:off x="10342884" y="3942152"/>
            <a:ext cx="1440160" cy="129372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Tree>
    <p:extLst>
      <p:ext uri="{BB962C8B-B14F-4D97-AF65-F5344CB8AC3E}">
        <p14:creationId xmlns:p14="http://schemas.microsoft.com/office/powerpoint/2010/main" val="2847516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7CE2B5-2BD9-6526-1B27-1E3A288869D3}"/>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A68658FA-A0F3-AEF7-74DD-5AFAFD32D2A7}"/>
                  </a:ext>
                </a:extLst>
              </p:cNvPr>
              <p:cNvSpPr txBox="1"/>
              <p:nvPr/>
            </p:nvSpPr>
            <p:spPr>
              <a:xfrm>
                <a:off x="315913" y="1484784"/>
                <a:ext cx="4231877" cy="4648580"/>
              </a:xfrm>
              <a:prstGeom prst="rect">
                <a:avLst/>
              </a:prstGeom>
              <a:noFill/>
            </p:spPr>
            <p:txBody>
              <a:bodyPr wrap="square" lIns="0" tIns="0" rIns="0" bIns="0" rtlCol="0">
                <a:spAutoFit/>
              </a:bodyPr>
              <a:lstStyle/>
              <a:p>
                <a:pPr algn="ctr">
                  <a:lnSpc>
                    <a:spcPct val="95000"/>
                  </a:lnSpc>
                </a:pPr>
                <a:r>
                  <a:rPr lang="en-US" sz="2000" b="1" noProof="0" dirty="0">
                    <a:latin typeface="+mn-lt"/>
                  </a:rPr>
                  <a:t>Reward</a:t>
                </a:r>
              </a:p>
              <a:p>
                <a:pPr>
                  <a:lnSpc>
                    <a:spcPct val="95000"/>
                  </a:lnSpc>
                </a:pPr>
                <a:endParaRPr lang="en-US" sz="1600" noProof="0" dirty="0">
                  <a:latin typeface="+mn-lt"/>
                </a:endParaRPr>
              </a:p>
              <a:p>
                <a:pPr>
                  <a:lnSpc>
                    <a:spcPct val="95000"/>
                  </a:lnSpc>
                </a:pPr>
                <a:r>
                  <a:rPr lang="en-US" sz="1600" noProof="0" dirty="0">
                    <a:latin typeface="+mn-lt"/>
                  </a:rPr>
                  <a:t>The reward </a:t>
                </a:r>
                <a14:m>
                  <m:oMath xmlns:m="http://schemas.openxmlformats.org/officeDocument/2006/math">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𝑟</m:t>
                        </m:r>
                      </m:e>
                      <m:sub>
                        <m:r>
                          <a:rPr lang="en-US" sz="1600" b="0" i="1" noProof="0" smtClean="0">
                            <a:latin typeface="Cambria Math" panose="02040503050406030204" pitchFamily="18" charset="0"/>
                          </a:rPr>
                          <m:t>𝑡</m:t>
                        </m:r>
                      </m:sub>
                    </m:sSub>
                  </m:oMath>
                </a14:m>
                <a:r>
                  <a:rPr lang="en-US" sz="1600" noProof="0" dirty="0">
                    <a:latin typeface="+mn-lt"/>
                  </a:rPr>
                  <a:t> is a scalar signal that provides feedback to the agent. </a:t>
                </a:r>
              </a:p>
              <a:p>
                <a:pPr>
                  <a:lnSpc>
                    <a:spcPct val="95000"/>
                  </a:lnSpc>
                </a:pPr>
                <a:endParaRPr lang="en-US" sz="1600" noProof="0" dirty="0">
                  <a:latin typeface="+mn-lt"/>
                </a:endParaRPr>
              </a:p>
              <a:p>
                <a:pPr>
                  <a:lnSpc>
                    <a:spcPct val="95000"/>
                  </a:lnSpc>
                </a:pPr>
                <a:r>
                  <a:rPr lang="en-US" sz="1600" noProof="0" dirty="0">
                    <a:latin typeface="+mn-lt"/>
                  </a:rPr>
                  <a:t>Typically, RL algorithms are trying to maximize the accumulated reward denoted the </a:t>
                </a:r>
                <a:r>
                  <a:rPr lang="en-US" sz="1600" b="1" noProof="0" dirty="0">
                    <a:latin typeface="+mn-lt"/>
                  </a:rPr>
                  <a:t>return</a:t>
                </a:r>
                <a:r>
                  <a:rPr lang="en-US" sz="1600" noProof="0" dirty="0">
                    <a:latin typeface="+mn-lt"/>
                  </a:rPr>
                  <a:t>. </a:t>
                </a:r>
              </a:p>
              <a:p>
                <a:pPr>
                  <a:lnSpc>
                    <a:spcPct val="95000"/>
                  </a:lnSpc>
                </a:pPr>
                <a:endParaRPr lang="en-US" sz="1600" noProof="0" dirty="0">
                  <a:latin typeface="+mn-lt"/>
                </a:endParaRPr>
              </a:p>
              <a:p>
                <a:pPr algn="ctr">
                  <a:lnSpc>
                    <a:spcPct val="95000"/>
                  </a:lnSpc>
                </a:pPr>
                <a14:m>
                  <m:oMathPara xmlns:m="http://schemas.openxmlformats.org/officeDocument/2006/math">
                    <m:oMathParaPr>
                      <m:jc m:val="centerGroup"/>
                    </m:oMathParaPr>
                    <m:oMath xmlns:m="http://schemas.openxmlformats.org/officeDocument/2006/math">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𝐺</m:t>
                          </m:r>
                        </m:e>
                        <m:sub>
                          <m:r>
                            <a:rPr lang="en-US" sz="1600" b="0" i="1" noProof="0" smtClean="0">
                              <a:latin typeface="Cambria Math" panose="02040503050406030204" pitchFamily="18" charset="0"/>
                            </a:rPr>
                            <m:t>𝑡</m:t>
                          </m:r>
                        </m:sub>
                      </m:sSub>
                      <m:r>
                        <a:rPr lang="en-US" sz="1600" b="0" i="1" noProof="0" smtClean="0">
                          <a:latin typeface="Cambria Math" panose="02040503050406030204" pitchFamily="18" charset="0"/>
                        </a:rPr>
                        <m:t>=</m:t>
                      </m:r>
                      <m:nary>
                        <m:naryPr>
                          <m:chr m:val="∑"/>
                          <m:ctrlPr>
                            <a:rPr lang="en-US" sz="1600" b="0" i="1" noProof="0" smtClean="0">
                              <a:latin typeface="Cambria Math" panose="02040503050406030204" pitchFamily="18" charset="0"/>
                            </a:rPr>
                          </m:ctrlPr>
                        </m:naryPr>
                        <m:sub>
                          <m:r>
                            <m:rPr>
                              <m:brk m:alnAt="23"/>
                            </m:rPr>
                            <a:rPr lang="en-US" sz="1600" b="0" i="1" noProof="0" smtClean="0">
                              <a:latin typeface="Cambria Math" panose="02040503050406030204" pitchFamily="18" charset="0"/>
                            </a:rPr>
                            <m:t>𝑘</m:t>
                          </m:r>
                        </m:sub>
                        <m:sup>
                          <m:r>
                            <a:rPr lang="en-US" sz="1600" b="0" i="1" noProof="0" smtClean="0">
                              <a:latin typeface="Cambria Math" panose="02040503050406030204" pitchFamily="18" charset="0"/>
                            </a:rPr>
                            <m:t>𝑇</m:t>
                          </m:r>
                        </m:sup>
                        <m:e>
                          <m:sSub>
                            <m:sSubPr>
                              <m:ctrlPr>
                                <a:rPr lang="en-US" sz="1600" b="0" i="1" noProof="0" smtClean="0">
                                  <a:latin typeface="Cambria Math" panose="02040503050406030204" pitchFamily="18" charset="0"/>
                                </a:rPr>
                              </m:ctrlPr>
                            </m:sSubPr>
                            <m:e>
                              <m:sSup>
                                <m:sSupPr>
                                  <m:ctrlPr>
                                    <a:rPr lang="en-US" sz="1600" b="0" i="1" noProof="0" smtClean="0">
                                      <a:latin typeface="Cambria Math" panose="02040503050406030204" pitchFamily="18" charset="0"/>
                                    </a:rPr>
                                  </m:ctrlPr>
                                </m:sSupPr>
                                <m:e>
                                  <m:r>
                                    <a:rPr lang="en-US" sz="1600" b="0" i="1" noProof="0" smtClean="0">
                                      <a:latin typeface="Cambria Math" panose="02040503050406030204" pitchFamily="18" charset="0"/>
                                    </a:rPr>
                                    <m:t>𝛾</m:t>
                                  </m:r>
                                </m:e>
                                <m:sup>
                                  <m:r>
                                    <a:rPr lang="en-US" sz="1600" b="0" i="1" noProof="0" smtClean="0">
                                      <a:latin typeface="Cambria Math" panose="02040503050406030204" pitchFamily="18" charset="0"/>
                                    </a:rPr>
                                    <m:t>𝑘</m:t>
                                  </m:r>
                                </m:sup>
                              </m:sSup>
                              <m:r>
                                <a:rPr lang="en-US" sz="1600" b="0" i="1" noProof="0" smtClean="0">
                                  <a:latin typeface="Cambria Math" panose="02040503050406030204" pitchFamily="18" charset="0"/>
                                </a:rPr>
                                <m:t>𝑟</m:t>
                              </m:r>
                            </m:e>
                            <m:sub>
                              <m:r>
                                <a:rPr lang="en-US" sz="1600" b="0" i="1" noProof="0" smtClean="0">
                                  <a:latin typeface="Cambria Math" panose="02040503050406030204" pitchFamily="18" charset="0"/>
                                </a:rPr>
                                <m:t>𝑘</m:t>
                              </m:r>
                              <m:r>
                                <a:rPr lang="en-US" sz="1600" b="0" i="1" noProof="0" smtClean="0">
                                  <a:latin typeface="Cambria Math" panose="02040503050406030204" pitchFamily="18" charset="0"/>
                                </a:rPr>
                                <m:t>+</m:t>
                              </m:r>
                              <m:r>
                                <a:rPr lang="en-US" sz="1600" b="0" i="1" noProof="0" smtClean="0">
                                  <a:latin typeface="Cambria Math" panose="02040503050406030204" pitchFamily="18" charset="0"/>
                                </a:rPr>
                                <m:t>𝑡</m:t>
                              </m:r>
                            </m:sub>
                          </m:sSub>
                        </m:e>
                      </m:nary>
                    </m:oMath>
                  </m:oMathPara>
                </a14:m>
                <a:endParaRPr lang="en-US" sz="1600" noProof="0" dirty="0">
                  <a:latin typeface="+mn-lt"/>
                </a:endParaRPr>
              </a:p>
              <a:p>
                <a:pPr>
                  <a:lnSpc>
                    <a:spcPct val="95000"/>
                  </a:lnSpc>
                </a:pPr>
                <a:r>
                  <a:rPr lang="en-US" sz="1600" noProof="0" dirty="0">
                    <a:latin typeface="+mn-lt"/>
                  </a:rPr>
                  <a:t>Where </a:t>
                </a:r>
                <a14:m>
                  <m:oMath xmlns:m="http://schemas.openxmlformats.org/officeDocument/2006/math">
                    <m:r>
                      <a:rPr lang="en-US" sz="1600" b="0" i="1" noProof="0" smtClean="0">
                        <a:latin typeface="Cambria Math" panose="02040503050406030204" pitchFamily="18" charset="0"/>
                      </a:rPr>
                      <m:t>𝛾</m:t>
                    </m:r>
                    <m:r>
                      <a:rPr lang="en-US" sz="1600" b="0" i="1" noProof="0" smtClean="0">
                        <a:latin typeface="Cambria Math" panose="02040503050406030204" pitchFamily="18" charset="0"/>
                      </a:rPr>
                      <m:t>∈</m:t>
                    </m:r>
                    <m:d>
                      <m:dPr>
                        <m:begChr m:val="["/>
                        <m:endChr m:val="]"/>
                        <m:ctrlPr>
                          <a:rPr lang="en-US" sz="1600" b="0" i="1" noProof="0" smtClean="0">
                            <a:latin typeface="Cambria Math" panose="02040503050406030204" pitchFamily="18" charset="0"/>
                          </a:rPr>
                        </m:ctrlPr>
                      </m:dPr>
                      <m:e>
                        <m:r>
                          <a:rPr lang="en-US" sz="1600" b="0" i="1" noProof="0" smtClean="0">
                            <a:latin typeface="Cambria Math" panose="02040503050406030204" pitchFamily="18" charset="0"/>
                          </a:rPr>
                          <m:t>0, 1</m:t>
                        </m:r>
                      </m:e>
                    </m:d>
                  </m:oMath>
                </a14:m>
                <a:r>
                  <a:rPr lang="en-US" sz="1600" noProof="0" dirty="0">
                    <a:latin typeface="+mn-lt"/>
                  </a:rPr>
                  <a:t> is a discount factor that penalizes future rewards. Due to the generally stochastic nature of policies what is typically optimized is the expectation value of the return</a:t>
                </a:r>
              </a:p>
              <a:p>
                <a:pPr>
                  <a:lnSpc>
                    <a:spcPct val="95000"/>
                  </a:lnSpc>
                </a:pPr>
                <a:endParaRPr lang="en-US" sz="1600" noProof="0" dirty="0">
                  <a:latin typeface="+mn-lt"/>
                </a:endParaRPr>
              </a:p>
              <a:p>
                <a:pPr>
                  <a:lnSpc>
                    <a:spcPct val="95000"/>
                  </a:lnSpc>
                </a:pPr>
                <a14:m>
                  <m:oMathPara xmlns:m="http://schemas.openxmlformats.org/officeDocument/2006/math">
                    <m:oMathParaPr>
                      <m:jc m:val="centerGroup"/>
                    </m:oMathParaPr>
                    <m:oMath xmlns:m="http://schemas.openxmlformats.org/officeDocument/2006/math">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𝔼</m:t>
                          </m:r>
                        </m:e>
                        <m:sub>
                          <m:r>
                            <a:rPr lang="en-US" sz="1600" b="0" i="1" noProof="0" smtClean="0">
                              <a:latin typeface="Cambria Math" panose="02040503050406030204" pitchFamily="18" charset="0"/>
                            </a:rPr>
                            <m:t>𝜋</m:t>
                          </m:r>
                        </m:sub>
                      </m:sSub>
                      <m:d>
                        <m:dPr>
                          <m:begChr m:val="["/>
                          <m:endChr m:val="]"/>
                          <m:ctrlPr>
                            <a:rPr lang="en-US" sz="1600" b="0" i="1" noProof="0" smtClean="0">
                              <a:latin typeface="Cambria Math" panose="02040503050406030204" pitchFamily="18" charset="0"/>
                            </a:rPr>
                          </m:ctrlPr>
                        </m:dPr>
                        <m:e>
                          <m:r>
                            <a:rPr lang="en-US" sz="1600" b="0" i="1" noProof="0" smtClean="0">
                              <a:latin typeface="Cambria Math" panose="02040503050406030204" pitchFamily="18" charset="0"/>
                            </a:rPr>
                            <m:t>𝐺</m:t>
                          </m:r>
                        </m:e>
                      </m:d>
                      <m:r>
                        <a:rPr lang="en-US" sz="1600" b="0" i="1" noProof="0" smtClean="0">
                          <a:latin typeface="Cambria Math" panose="02040503050406030204" pitchFamily="18" charset="0"/>
                        </a:rPr>
                        <m:t>=</m:t>
                      </m:r>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𝔼</m:t>
                          </m:r>
                        </m:e>
                        <m:sub>
                          <m:r>
                            <a:rPr lang="en-US" sz="1600" b="0" i="1" noProof="0" smtClean="0">
                              <a:latin typeface="Cambria Math" panose="02040503050406030204" pitchFamily="18" charset="0"/>
                            </a:rPr>
                            <m:t>𝜋</m:t>
                          </m:r>
                        </m:sub>
                      </m:sSub>
                      <m:d>
                        <m:dPr>
                          <m:begChr m:val="["/>
                          <m:endChr m:val="]"/>
                          <m:ctrlPr>
                            <a:rPr lang="en-US" sz="1600" b="0" i="1" noProof="0" smtClean="0">
                              <a:latin typeface="Cambria Math" panose="02040503050406030204" pitchFamily="18" charset="0"/>
                            </a:rPr>
                          </m:ctrlPr>
                        </m:dPr>
                        <m:e>
                          <m:nary>
                            <m:naryPr>
                              <m:chr m:val="∑"/>
                              <m:ctrlPr>
                                <a:rPr lang="en-US" sz="1600" i="1" noProof="0" smtClean="0">
                                  <a:latin typeface="Cambria Math" panose="02040503050406030204" pitchFamily="18" charset="0"/>
                                </a:rPr>
                              </m:ctrlPr>
                            </m:naryPr>
                            <m:sub>
                              <m:r>
                                <m:rPr>
                                  <m:brk m:alnAt="23"/>
                                </m:rPr>
                                <a:rPr lang="en-US" sz="1600" i="1" noProof="0" smtClean="0">
                                  <a:latin typeface="Cambria Math" panose="02040503050406030204" pitchFamily="18" charset="0"/>
                                </a:rPr>
                                <m:t>𝑘</m:t>
                              </m:r>
                            </m:sub>
                            <m:sup>
                              <m:r>
                                <a:rPr lang="en-US" sz="1600" i="1" noProof="0" smtClean="0">
                                  <a:latin typeface="Cambria Math" panose="02040503050406030204" pitchFamily="18" charset="0"/>
                                </a:rPr>
                                <m:t>𝑇</m:t>
                              </m:r>
                            </m:sup>
                            <m:e>
                              <m:sSub>
                                <m:sSubPr>
                                  <m:ctrlPr>
                                    <a:rPr lang="en-US" sz="1600" i="1" noProof="0" smtClean="0">
                                      <a:latin typeface="Cambria Math" panose="02040503050406030204" pitchFamily="18" charset="0"/>
                                    </a:rPr>
                                  </m:ctrlPr>
                                </m:sSubPr>
                                <m:e>
                                  <m:sSup>
                                    <m:sSupPr>
                                      <m:ctrlPr>
                                        <a:rPr lang="en-US" sz="1600" i="1" noProof="0" smtClean="0">
                                          <a:latin typeface="Cambria Math" panose="02040503050406030204" pitchFamily="18" charset="0"/>
                                        </a:rPr>
                                      </m:ctrlPr>
                                    </m:sSupPr>
                                    <m:e>
                                      <m:r>
                                        <a:rPr lang="en-US" sz="1600" i="1" noProof="0" smtClean="0">
                                          <a:latin typeface="Cambria Math" panose="02040503050406030204" pitchFamily="18" charset="0"/>
                                        </a:rPr>
                                        <m:t>𝛾</m:t>
                                      </m:r>
                                    </m:e>
                                    <m:sup>
                                      <m:r>
                                        <a:rPr lang="en-US" sz="1600" i="1" noProof="0" smtClean="0">
                                          <a:latin typeface="Cambria Math" panose="02040503050406030204" pitchFamily="18" charset="0"/>
                                        </a:rPr>
                                        <m:t>𝑘</m:t>
                                      </m:r>
                                    </m:sup>
                                  </m:sSup>
                                  <m:r>
                                    <a:rPr lang="en-US" sz="1600" i="1" noProof="0" smtClean="0">
                                      <a:latin typeface="Cambria Math" panose="02040503050406030204" pitchFamily="18" charset="0"/>
                                    </a:rPr>
                                    <m:t>𝑟</m:t>
                                  </m:r>
                                </m:e>
                                <m:sub>
                                  <m:r>
                                    <a:rPr lang="en-US" sz="1600" i="1" noProof="0" smtClean="0">
                                      <a:latin typeface="Cambria Math" panose="02040503050406030204" pitchFamily="18" charset="0"/>
                                    </a:rPr>
                                    <m:t>𝑘</m:t>
                                  </m:r>
                                  <m:r>
                                    <a:rPr lang="en-US" sz="1600" i="1" noProof="0" smtClean="0">
                                      <a:latin typeface="Cambria Math" panose="02040503050406030204" pitchFamily="18" charset="0"/>
                                    </a:rPr>
                                    <m:t>+</m:t>
                                  </m:r>
                                  <m:r>
                                    <a:rPr lang="en-US" sz="1600" i="1" noProof="0" smtClean="0">
                                      <a:latin typeface="Cambria Math" panose="02040503050406030204" pitchFamily="18" charset="0"/>
                                    </a:rPr>
                                    <m:t>𝑡</m:t>
                                  </m:r>
                                </m:sub>
                              </m:sSub>
                            </m:e>
                          </m:nary>
                        </m:e>
                      </m:d>
                    </m:oMath>
                  </m:oMathPara>
                </a14:m>
                <a:endParaRPr lang="en-US" sz="1600" noProof="0" dirty="0">
                  <a:latin typeface="+mn-lt"/>
                </a:endParaRPr>
              </a:p>
              <a:p>
                <a:pPr>
                  <a:lnSpc>
                    <a:spcPct val="95000"/>
                  </a:lnSpc>
                </a:pPr>
                <a:endParaRPr lang="en-US" sz="1600" noProof="0" dirty="0">
                  <a:latin typeface="+mn-lt"/>
                </a:endParaRPr>
              </a:p>
            </p:txBody>
          </p:sp>
        </mc:Choice>
        <mc:Fallback>
          <p:sp>
            <p:nvSpPr>
              <p:cNvPr id="9" name="TextBox 8">
                <a:extLst>
                  <a:ext uri="{FF2B5EF4-FFF2-40B4-BE49-F238E27FC236}">
                    <a16:creationId xmlns:a16="http://schemas.microsoft.com/office/drawing/2014/main" id="{A68658FA-A0F3-AEF7-74DD-5AFAFD32D2A7}"/>
                  </a:ext>
                </a:extLst>
              </p:cNvPr>
              <p:cNvSpPr txBox="1">
                <a:spLocks noRot="1" noChangeAspect="1" noMove="1" noResize="1" noEditPoints="1" noAdjustHandles="1" noChangeArrowheads="1" noChangeShapeType="1" noTextEdit="1"/>
              </p:cNvSpPr>
              <p:nvPr/>
            </p:nvSpPr>
            <p:spPr>
              <a:xfrm>
                <a:off x="315913" y="1484784"/>
                <a:ext cx="4231877" cy="4648580"/>
              </a:xfrm>
              <a:prstGeom prst="rect">
                <a:avLst/>
              </a:prstGeom>
              <a:blipFill>
                <a:blip r:embed="rId2"/>
                <a:stretch>
                  <a:fillRect l="-2687" t="-2186" r="-2388" b="-21585"/>
                </a:stretch>
              </a:blipFill>
            </p:spPr>
            <p:txBody>
              <a:bodyPr/>
              <a:lstStyle/>
              <a:p>
                <a:r>
                  <a:rPr lang="en-DK">
                    <a:noFill/>
                  </a:rPr>
                  <a:t> </a:t>
                </a:r>
              </a:p>
            </p:txBody>
          </p:sp>
        </mc:Fallback>
      </mc:AlternateContent>
      <p:sp>
        <p:nvSpPr>
          <p:cNvPr id="3" name="Date Placeholder 2">
            <a:extLst>
              <a:ext uri="{FF2B5EF4-FFF2-40B4-BE49-F238E27FC236}">
                <a16:creationId xmlns:a16="http://schemas.microsoft.com/office/drawing/2014/main" id="{303CEC36-A839-74C3-5950-480E80E59C87}"/>
              </a:ext>
            </a:extLst>
          </p:cNvPr>
          <p:cNvSpPr>
            <a:spLocks noGrp="1"/>
          </p:cNvSpPr>
          <p:nvPr>
            <p:ph type="dt" sz="half" idx="10"/>
          </p:nvPr>
        </p:nvSpPr>
        <p:spPr/>
        <p:txBody>
          <a:bodyPr/>
          <a:lstStyle/>
          <a:p>
            <a:fld id="{82CE9F67-AD14-2E4D-AC0F-5DAC6371D4AF}" type="datetime1">
              <a:rPr lang="en-US" noProof="0" smtClean="0"/>
              <a:t>6/30/25</a:t>
            </a:fld>
            <a:r>
              <a:rPr lang="en-US" noProof="0" dirty="0"/>
              <a:t>03-07-2025</a:t>
            </a:r>
          </a:p>
        </p:txBody>
      </p:sp>
      <p:sp>
        <p:nvSpPr>
          <p:cNvPr id="4" name="Title 3">
            <a:extLst>
              <a:ext uri="{FF2B5EF4-FFF2-40B4-BE49-F238E27FC236}">
                <a16:creationId xmlns:a16="http://schemas.microsoft.com/office/drawing/2014/main" id="{ED2D694B-CA0A-92A4-FE38-312F239DC360}"/>
              </a:ext>
            </a:extLst>
          </p:cNvPr>
          <p:cNvSpPr>
            <a:spLocks noGrp="1"/>
          </p:cNvSpPr>
          <p:nvPr>
            <p:ph type="title"/>
          </p:nvPr>
        </p:nvSpPr>
        <p:spPr/>
        <p:txBody>
          <a:bodyPr/>
          <a:lstStyle/>
          <a:p>
            <a:r>
              <a:rPr lang="en-US" noProof="0" dirty="0"/>
              <a:t>The Reinforcement Learning CYCLE</a:t>
            </a:r>
          </a:p>
        </p:txBody>
      </p:sp>
      <p:grpSp>
        <p:nvGrpSpPr>
          <p:cNvPr id="8" name="Group 7">
            <a:extLst>
              <a:ext uri="{FF2B5EF4-FFF2-40B4-BE49-F238E27FC236}">
                <a16:creationId xmlns:a16="http://schemas.microsoft.com/office/drawing/2014/main" id="{8B709B17-9322-8645-BE97-3F9C654E45F7}"/>
              </a:ext>
            </a:extLst>
          </p:cNvPr>
          <p:cNvGrpSpPr/>
          <p:nvPr/>
        </p:nvGrpSpPr>
        <p:grpSpPr>
          <a:xfrm>
            <a:off x="4547790" y="1717850"/>
            <a:ext cx="6693643" cy="3882313"/>
            <a:chOff x="2747590" y="1717850"/>
            <a:chExt cx="6693643" cy="3882313"/>
          </a:xfrm>
        </p:grpSpPr>
        <p:pic>
          <p:nvPicPr>
            <p:cNvPr id="3078" name="Picture 6" descr="Reinforcement Learning schema.">
              <a:extLst>
                <a:ext uri="{FF2B5EF4-FFF2-40B4-BE49-F238E27FC236}">
                  <a16:creationId xmlns:a16="http://schemas.microsoft.com/office/drawing/2014/main" id="{123467E8-F979-660C-5CAD-8176694D7C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747974A-6474-E9B0-8B4F-D9A322DFDC3E}"/>
                </a:ext>
              </a:extLst>
            </p:cNvPr>
            <p:cNvSpPr/>
            <p:nvPr/>
          </p:nvSpPr>
          <p:spPr bwMode="auto">
            <a:xfrm>
              <a:off x="2873747" y="1858806"/>
              <a:ext cx="1728192" cy="360040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7" name="Rectangle 6">
              <a:extLst>
                <a:ext uri="{FF2B5EF4-FFF2-40B4-BE49-F238E27FC236}">
                  <a16:creationId xmlns:a16="http://schemas.microsoft.com/office/drawing/2014/main" id="{A882D9A7-6BB9-1051-350C-D627AF759CE4}"/>
                </a:ext>
              </a:extLst>
            </p:cNvPr>
            <p:cNvSpPr/>
            <p:nvPr/>
          </p:nvSpPr>
          <p:spPr bwMode="auto">
            <a:xfrm flipV="1">
              <a:off x="7134716" y="2035130"/>
              <a:ext cx="1407967" cy="31375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pSp>
      <p:sp>
        <p:nvSpPr>
          <p:cNvPr id="11" name="Rectangle 10">
            <a:extLst>
              <a:ext uri="{FF2B5EF4-FFF2-40B4-BE49-F238E27FC236}">
                <a16:creationId xmlns:a16="http://schemas.microsoft.com/office/drawing/2014/main" id="{C31C7D72-06AF-2DC4-ED9C-C5FAD3D2C0D7}"/>
              </a:ext>
            </a:extLst>
          </p:cNvPr>
          <p:cNvSpPr/>
          <p:nvPr/>
        </p:nvSpPr>
        <p:spPr bwMode="auto">
          <a:xfrm>
            <a:off x="189756" y="1340768"/>
            <a:ext cx="4464496" cy="482453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0" name="Rectangle 9">
            <a:extLst>
              <a:ext uri="{FF2B5EF4-FFF2-40B4-BE49-F238E27FC236}">
                <a16:creationId xmlns:a16="http://schemas.microsoft.com/office/drawing/2014/main" id="{8F4153CA-C8E3-C1D7-3369-E76D4E1CC9F2}"/>
              </a:ext>
            </a:extLst>
          </p:cNvPr>
          <p:cNvSpPr/>
          <p:nvPr/>
        </p:nvSpPr>
        <p:spPr bwMode="auto">
          <a:xfrm>
            <a:off x="6392291" y="1841388"/>
            <a:ext cx="2542624"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2" name="Rectangle 11">
            <a:extLst>
              <a:ext uri="{FF2B5EF4-FFF2-40B4-BE49-F238E27FC236}">
                <a16:creationId xmlns:a16="http://schemas.microsoft.com/office/drawing/2014/main" id="{57119F14-4963-7969-1C24-2E8204687657}"/>
              </a:ext>
            </a:extLst>
          </p:cNvPr>
          <p:cNvSpPr/>
          <p:nvPr/>
        </p:nvSpPr>
        <p:spPr bwMode="auto">
          <a:xfrm>
            <a:off x="10342884" y="1991262"/>
            <a:ext cx="1440160" cy="195088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4" name="Rectangle 13">
            <a:extLst>
              <a:ext uri="{FF2B5EF4-FFF2-40B4-BE49-F238E27FC236}">
                <a16:creationId xmlns:a16="http://schemas.microsoft.com/office/drawing/2014/main" id="{3AB3965C-52B8-E220-036D-05F3E35A40D2}"/>
              </a:ext>
            </a:extLst>
          </p:cNvPr>
          <p:cNvSpPr/>
          <p:nvPr/>
        </p:nvSpPr>
        <p:spPr bwMode="auto">
          <a:xfrm>
            <a:off x="10342884" y="3942152"/>
            <a:ext cx="1440160" cy="129372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5" name="Rectangle 4">
            <a:extLst>
              <a:ext uri="{FF2B5EF4-FFF2-40B4-BE49-F238E27FC236}">
                <a16:creationId xmlns:a16="http://schemas.microsoft.com/office/drawing/2014/main" id="{3157BF3E-0035-2F42-4D63-A07EE93E2580}"/>
              </a:ext>
            </a:extLst>
          </p:cNvPr>
          <p:cNvSpPr/>
          <p:nvPr/>
        </p:nvSpPr>
        <p:spPr bwMode="auto">
          <a:xfrm>
            <a:off x="6392291" y="4147550"/>
            <a:ext cx="2542626"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6" name="Rectangle 5">
            <a:extLst>
              <a:ext uri="{FF2B5EF4-FFF2-40B4-BE49-F238E27FC236}">
                <a16:creationId xmlns:a16="http://schemas.microsoft.com/office/drawing/2014/main" id="{720CD597-5DEB-61C0-5106-72B86AF39A7B}"/>
              </a:ext>
            </a:extLst>
          </p:cNvPr>
          <p:cNvSpPr/>
          <p:nvPr/>
        </p:nvSpPr>
        <p:spPr bwMode="auto">
          <a:xfrm flipV="1">
            <a:off x="8934915" y="4941168"/>
            <a:ext cx="1407969" cy="31375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Tree>
    <p:extLst>
      <p:ext uri="{BB962C8B-B14F-4D97-AF65-F5344CB8AC3E}">
        <p14:creationId xmlns:p14="http://schemas.microsoft.com/office/powerpoint/2010/main" val="1698951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41B0F23-C795-673A-DCE9-15F9F8DCA2F3}"/>
              </a:ext>
            </a:extLst>
          </p:cNvPr>
          <p:cNvSpPr>
            <a:spLocks noGrp="1"/>
          </p:cNvSpPr>
          <p:nvPr>
            <p:ph type="dt" sz="half" idx="10"/>
          </p:nvPr>
        </p:nvSpPr>
        <p:spPr/>
        <p:txBody>
          <a:bodyPr/>
          <a:lstStyle/>
          <a:p>
            <a:fld id="{76AE58FA-2F9C-CD46-9E72-9E22CA552897}" type="datetime1">
              <a:rPr lang="da-DK" smtClean="0"/>
              <a:t>30.06.2025</a:t>
            </a:fld>
            <a:r>
              <a:rPr lang="da-DK"/>
              <a:t>03-07-2025</a:t>
            </a:r>
          </a:p>
        </p:txBody>
      </p:sp>
      <p:sp>
        <p:nvSpPr>
          <p:cNvPr id="4" name="Title 3">
            <a:extLst>
              <a:ext uri="{FF2B5EF4-FFF2-40B4-BE49-F238E27FC236}">
                <a16:creationId xmlns:a16="http://schemas.microsoft.com/office/drawing/2014/main" id="{9C033493-3FE5-9346-3FFC-3AA09CCB45E1}"/>
              </a:ext>
            </a:extLst>
          </p:cNvPr>
          <p:cNvSpPr>
            <a:spLocks noGrp="1"/>
          </p:cNvSpPr>
          <p:nvPr>
            <p:ph type="title"/>
          </p:nvPr>
        </p:nvSpPr>
        <p:spPr/>
        <p:txBody>
          <a:bodyPr/>
          <a:lstStyle/>
          <a:p>
            <a:r>
              <a:rPr lang="en-DK" dirty="0"/>
              <a:t>Reinforcement LEARNING TaxiNOMY</a:t>
            </a:r>
          </a:p>
        </p:txBody>
      </p:sp>
      <p:pic>
        <p:nvPicPr>
          <p:cNvPr id="6" name="Picture 5" descr="A diagram of a model&#10;&#10;AI-generated content may be incorrect.">
            <a:extLst>
              <a:ext uri="{FF2B5EF4-FFF2-40B4-BE49-F238E27FC236}">
                <a16:creationId xmlns:a16="http://schemas.microsoft.com/office/drawing/2014/main" id="{59A581CD-3A6C-7D25-F8CC-EDB45B8735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860" y="1170411"/>
            <a:ext cx="9416970" cy="4947899"/>
          </a:xfrm>
          <a:prstGeom prst="rect">
            <a:avLst/>
          </a:prstGeom>
        </p:spPr>
      </p:pic>
      <p:cxnSp>
        <p:nvCxnSpPr>
          <p:cNvPr id="8" name="Straight Arrow Connector 7">
            <a:extLst>
              <a:ext uri="{FF2B5EF4-FFF2-40B4-BE49-F238E27FC236}">
                <a16:creationId xmlns:a16="http://schemas.microsoft.com/office/drawing/2014/main" id="{0ED1ECDC-51B1-CAC0-9FFD-38EF2584871F}"/>
              </a:ext>
            </a:extLst>
          </p:cNvPr>
          <p:cNvCxnSpPr/>
          <p:nvPr/>
        </p:nvCxnSpPr>
        <p:spPr bwMode="auto">
          <a:xfrm>
            <a:off x="2998068" y="2564904"/>
            <a:ext cx="1080120" cy="864096"/>
          </a:xfrm>
          <a:prstGeom prst="straightConnector1">
            <a:avLst/>
          </a:prstGeom>
          <a:solidFill>
            <a:schemeClr val="accent2"/>
          </a:solidFill>
          <a:ln w="38100" cap="flat" cmpd="sng" algn="ctr">
            <a:solidFill>
              <a:schemeClr val="tx1"/>
            </a:solidFill>
            <a:prstDash val="solid"/>
            <a:round/>
            <a:headEnd type="none" w="med" len="med"/>
            <a:tailEnd type="triangle"/>
          </a:ln>
          <a:effectLst/>
        </p:spPr>
      </p:cxnSp>
      <p:sp>
        <p:nvSpPr>
          <p:cNvPr id="9" name="TextBox 8">
            <a:extLst>
              <a:ext uri="{FF2B5EF4-FFF2-40B4-BE49-F238E27FC236}">
                <a16:creationId xmlns:a16="http://schemas.microsoft.com/office/drawing/2014/main" id="{58E4E273-1E20-26D5-14D7-6DB806963BDB}"/>
              </a:ext>
            </a:extLst>
          </p:cNvPr>
          <p:cNvSpPr txBox="1"/>
          <p:nvPr/>
        </p:nvSpPr>
        <p:spPr>
          <a:xfrm>
            <a:off x="2169976" y="2047246"/>
            <a:ext cx="1656184" cy="467820"/>
          </a:xfrm>
          <a:prstGeom prst="rect">
            <a:avLst/>
          </a:prstGeom>
          <a:noFill/>
        </p:spPr>
        <p:txBody>
          <a:bodyPr wrap="square" lIns="0" tIns="0" rIns="0" bIns="0" rtlCol="0">
            <a:spAutoFit/>
          </a:bodyPr>
          <a:lstStyle/>
          <a:p>
            <a:pPr>
              <a:lnSpc>
                <a:spcPct val="95000"/>
              </a:lnSpc>
            </a:pPr>
            <a:r>
              <a:rPr lang="en-DK" sz="1600" dirty="0">
                <a:latin typeface="+mn-lt"/>
              </a:rPr>
              <a:t>We will stick to this branch</a:t>
            </a:r>
          </a:p>
        </p:txBody>
      </p:sp>
    </p:spTree>
    <p:extLst>
      <p:ext uri="{BB962C8B-B14F-4D97-AF65-F5344CB8AC3E}">
        <p14:creationId xmlns:p14="http://schemas.microsoft.com/office/powerpoint/2010/main" val="1203054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D8D98C9-C4CE-CEA2-3057-14A7C9391169}"/>
              </a:ext>
            </a:extLst>
          </p:cNvPr>
          <p:cNvSpPr>
            <a:spLocks noGrp="1"/>
          </p:cNvSpPr>
          <p:nvPr>
            <p:ph type="dt" sz="half" idx="10"/>
          </p:nvPr>
        </p:nvSpPr>
        <p:spPr/>
        <p:txBody>
          <a:bodyPr/>
          <a:lstStyle/>
          <a:p>
            <a:fld id="{6870CC21-6CEA-4948-B082-9DE591E3A891}" type="datetime1">
              <a:rPr lang="en-US" noProof="0" smtClean="0"/>
              <a:t>6/30/25</a:t>
            </a:fld>
            <a:r>
              <a:rPr lang="en-US" noProof="0" dirty="0"/>
              <a:t>03-07-2025</a:t>
            </a:r>
          </a:p>
        </p:txBody>
      </p:sp>
      <p:sp>
        <p:nvSpPr>
          <p:cNvPr id="4" name="Title 3">
            <a:extLst>
              <a:ext uri="{FF2B5EF4-FFF2-40B4-BE49-F238E27FC236}">
                <a16:creationId xmlns:a16="http://schemas.microsoft.com/office/drawing/2014/main" id="{C0E5EF88-2113-3D77-858C-B894947FDB7F}"/>
              </a:ext>
            </a:extLst>
          </p:cNvPr>
          <p:cNvSpPr>
            <a:spLocks noGrp="1"/>
          </p:cNvSpPr>
          <p:nvPr>
            <p:ph type="title"/>
          </p:nvPr>
        </p:nvSpPr>
        <p:spPr/>
        <p:txBody>
          <a:bodyPr/>
          <a:lstStyle/>
          <a:p>
            <a:r>
              <a:rPr lang="en-US" noProof="0" dirty="0"/>
              <a:t>RL Objective and ALGORITHMS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0C1C798-5277-8A72-2516-FB2B27A609A3}"/>
                  </a:ext>
                </a:extLst>
              </p:cNvPr>
              <p:cNvSpPr txBox="1"/>
              <p:nvPr/>
            </p:nvSpPr>
            <p:spPr>
              <a:xfrm>
                <a:off x="477788" y="1844824"/>
                <a:ext cx="4536504" cy="3420552"/>
              </a:xfrm>
              <a:prstGeom prst="rect">
                <a:avLst/>
              </a:prstGeom>
              <a:noFill/>
            </p:spPr>
            <p:txBody>
              <a:bodyPr wrap="square" lIns="0" tIns="0" rIns="0" bIns="0" rtlCol="0">
                <a:spAutoFit/>
              </a:bodyPr>
              <a:lstStyle/>
              <a:p>
                <a:pPr>
                  <a:lnSpc>
                    <a:spcPct val="95000"/>
                  </a:lnSpc>
                </a:pPr>
                <a:r>
                  <a:rPr lang="en-US" sz="1600" noProof="0" dirty="0">
                    <a:latin typeface="Cambria Math" panose="02040503050406030204" pitchFamily="18" charset="0"/>
                  </a:rPr>
                  <a:t>The objective is to optimize the expected return, </a:t>
                </a:r>
              </a:p>
              <a:p>
                <a:pPr>
                  <a:lnSpc>
                    <a:spcPct val="95000"/>
                  </a:lnSpc>
                </a:pPr>
                <a14:m>
                  <m:oMathPara xmlns:m="http://schemas.openxmlformats.org/officeDocument/2006/math">
                    <m:oMathParaPr>
                      <m:jc m:val="centerGroup"/>
                    </m:oMathParaPr>
                    <m:oMath xmlns:m="http://schemas.openxmlformats.org/officeDocument/2006/math">
                      <m:sSub>
                        <m:sSubPr>
                          <m:ctrlPr>
                            <a:rPr lang="en-US" sz="1600" i="1" noProof="0" smtClean="0">
                              <a:latin typeface="Cambria Math" panose="02040503050406030204" pitchFamily="18" charset="0"/>
                            </a:rPr>
                          </m:ctrlPr>
                        </m:sSubPr>
                        <m:e>
                          <m:r>
                            <a:rPr lang="en-US" sz="1600" i="1" noProof="0" smtClean="0">
                              <a:latin typeface="Cambria Math" panose="02040503050406030204" pitchFamily="18" charset="0"/>
                            </a:rPr>
                            <m:t>𝔼</m:t>
                          </m:r>
                        </m:e>
                        <m:sub>
                          <m:r>
                            <a:rPr lang="en-US" sz="1600" i="1" noProof="0" smtClean="0">
                              <a:latin typeface="Cambria Math" panose="02040503050406030204" pitchFamily="18" charset="0"/>
                            </a:rPr>
                            <m:t>𝜋</m:t>
                          </m:r>
                        </m:sub>
                      </m:sSub>
                      <m:d>
                        <m:dPr>
                          <m:begChr m:val="["/>
                          <m:endChr m:val="]"/>
                          <m:ctrlPr>
                            <a:rPr lang="en-US" sz="1600" i="1" noProof="0" smtClean="0">
                              <a:latin typeface="Cambria Math" panose="02040503050406030204" pitchFamily="18" charset="0"/>
                            </a:rPr>
                          </m:ctrlPr>
                        </m:dPr>
                        <m:e>
                          <m:r>
                            <a:rPr lang="en-US" sz="1600" i="1" noProof="0" smtClean="0">
                              <a:latin typeface="Cambria Math" panose="02040503050406030204" pitchFamily="18" charset="0"/>
                            </a:rPr>
                            <m:t>𝐺</m:t>
                          </m:r>
                        </m:e>
                      </m:d>
                      <m:r>
                        <a:rPr lang="en-US" sz="1600" i="1" noProof="0" smtClean="0">
                          <a:latin typeface="Cambria Math" panose="02040503050406030204" pitchFamily="18" charset="0"/>
                        </a:rPr>
                        <m:t>=</m:t>
                      </m:r>
                      <m:sSub>
                        <m:sSubPr>
                          <m:ctrlPr>
                            <a:rPr lang="en-US" sz="1600" i="1" noProof="0" smtClean="0">
                              <a:latin typeface="Cambria Math" panose="02040503050406030204" pitchFamily="18" charset="0"/>
                            </a:rPr>
                          </m:ctrlPr>
                        </m:sSubPr>
                        <m:e>
                          <m:r>
                            <a:rPr lang="en-US" sz="1600" i="1" noProof="0" smtClean="0">
                              <a:latin typeface="Cambria Math" panose="02040503050406030204" pitchFamily="18" charset="0"/>
                            </a:rPr>
                            <m:t>𝔼</m:t>
                          </m:r>
                        </m:e>
                        <m:sub>
                          <m:r>
                            <a:rPr lang="en-US" sz="1600" i="1" noProof="0" smtClean="0">
                              <a:latin typeface="Cambria Math" panose="02040503050406030204" pitchFamily="18" charset="0"/>
                            </a:rPr>
                            <m:t>𝜋</m:t>
                          </m:r>
                        </m:sub>
                      </m:sSub>
                      <m:d>
                        <m:dPr>
                          <m:begChr m:val="["/>
                          <m:endChr m:val="]"/>
                          <m:ctrlPr>
                            <a:rPr lang="en-US" sz="1600" i="1" noProof="0" smtClean="0">
                              <a:latin typeface="Cambria Math" panose="02040503050406030204" pitchFamily="18" charset="0"/>
                            </a:rPr>
                          </m:ctrlPr>
                        </m:dPr>
                        <m:e>
                          <m:nary>
                            <m:naryPr>
                              <m:chr m:val="∑"/>
                              <m:ctrlPr>
                                <a:rPr lang="en-US" sz="1600" i="1" noProof="0" smtClean="0">
                                  <a:latin typeface="Cambria Math" panose="02040503050406030204" pitchFamily="18" charset="0"/>
                                </a:rPr>
                              </m:ctrlPr>
                            </m:naryPr>
                            <m:sub>
                              <m:r>
                                <m:rPr>
                                  <m:brk m:alnAt="23"/>
                                </m:rPr>
                                <a:rPr lang="en-US" sz="1600" i="1" noProof="0" smtClean="0">
                                  <a:latin typeface="Cambria Math" panose="02040503050406030204" pitchFamily="18" charset="0"/>
                                </a:rPr>
                                <m:t>𝑘</m:t>
                              </m:r>
                            </m:sub>
                            <m:sup>
                              <m:r>
                                <a:rPr lang="en-US" sz="1600" i="1" noProof="0" smtClean="0">
                                  <a:latin typeface="Cambria Math" panose="02040503050406030204" pitchFamily="18" charset="0"/>
                                </a:rPr>
                                <m:t>𝑇</m:t>
                              </m:r>
                            </m:sup>
                            <m:e>
                              <m:sSub>
                                <m:sSubPr>
                                  <m:ctrlPr>
                                    <a:rPr lang="en-US" sz="1600" i="1" noProof="0" smtClean="0">
                                      <a:latin typeface="Cambria Math" panose="02040503050406030204" pitchFamily="18" charset="0"/>
                                    </a:rPr>
                                  </m:ctrlPr>
                                </m:sSubPr>
                                <m:e>
                                  <m:sSup>
                                    <m:sSupPr>
                                      <m:ctrlPr>
                                        <a:rPr lang="en-US" sz="1600" i="1" noProof="0" smtClean="0">
                                          <a:latin typeface="Cambria Math" panose="02040503050406030204" pitchFamily="18" charset="0"/>
                                        </a:rPr>
                                      </m:ctrlPr>
                                    </m:sSupPr>
                                    <m:e>
                                      <m:r>
                                        <a:rPr lang="en-US" sz="1600" i="1" noProof="0" smtClean="0">
                                          <a:latin typeface="Cambria Math" panose="02040503050406030204" pitchFamily="18" charset="0"/>
                                        </a:rPr>
                                        <m:t>𝛾</m:t>
                                      </m:r>
                                    </m:e>
                                    <m:sup>
                                      <m:r>
                                        <a:rPr lang="en-US" sz="1600" i="1" noProof="0" smtClean="0">
                                          <a:latin typeface="Cambria Math" panose="02040503050406030204" pitchFamily="18" charset="0"/>
                                        </a:rPr>
                                        <m:t>𝑘</m:t>
                                      </m:r>
                                    </m:sup>
                                  </m:sSup>
                                  <m:r>
                                    <a:rPr lang="en-US" sz="1600" i="1" noProof="0" smtClean="0">
                                      <a:latin typeface="Cambria Math" panose="02040503050406030204" pitchFamily="18" charset="0"/>
                                    </a:rPr>
                                    <m:t>𝑟</m:t>
                                  </m:r>
                                </m:e>
                                <m:sub>
                                  <m:r>
                                    <a:rPr lang="en-US" sz="1600" i="1" noProof="0" smtClean="0">
                                      <a:latin typeface="Cambria Math" panose="02040503050406030204" pitchFamily="18" charset="0"/>
                                    </a:rPr>
                                    <m:t>𝑘</m:t>
                                  </m:r>
                                  <m:r>
                                    <a:rPr lang="en-US" sz="1600" i="1" noProof="0" smtClean="0">
                                      <a:latin typeface="Cambria Math" panose="02040503050406030204" pitchFamily="18" charset="0"/>
                                    </a:rPr>
                                    <m:t>+</m:t>
                                  </m:r>
                                  <m:r>
                                    <a:rPr lang="en-US" sz="1600" i="1" noProof="0" smtClean="0">
                                      <a:latin typeface="Cambria Math" panose="02040503050406030204" pitchFamily="18" charset="0"/>
                                    </a:rPr>
                                    <m:t>𝑡</m:t>
                                  </m:r>
                                </m:sub>
                              </m:sSub>
                            </m:e>
                          </m:nary>
                        </m:e>
                      </m:d>
                    </m:oMath>
                  </m:oMathPara>
                </a14:m>
                <a:endParaRPr lang="da-DK" sz="1600" noProof="0" dirty="0">
                  <a:latin typeface="+mn-lt"/>
                </a:endParaRPr>
              </a:p>
              <a:p>
                <a:pPr>
                  <a:lnSpc>
                    <a:spcPct val="95000"/>
                  </a:lnSpc>
                </a:pPr>
                <a:endParaRPr lang="en-US" sz="1600" noProof="0" dirty="0">
                  <a:latin typeface="+mn-lt"/>
                </a:endParaRPr>
              </a:p>
              <a:p>
                <a:pPr>
                  <a:lnSpc>
                    <a:spcPct val="95000"/>
                  </a:lnSpc>
                </a:pPr>
                <a:r>
                  <a:rPr lang="en-US" sz="1600" noProof="0" dirty="0">
                    <a:latin typeface="+mn-lt"/>
                  </a:rPr>
                  <a:t>The policy </a:t>
                </a:r>
                <a14:m>
                  <m:oMath xmlns:m="http://schemas.openxmlformats.org/officeDocument/2006/math">
                    <m:r>
                      <a:rPr lang="da-DK" sz="1600" b="0" i="1" noProof="0" smtClean="0">
                        <a:latin typeface="Cambria Math" panose="02040503050406030204" pitchFamily="18" charset="0"/>
                      </a:rPr>
                      <m:t>𝜋</m:t>
                    </m:r>
                  </m:oMath>
                </a14:m>
                <a:r>
                  <a:rPr lang="en-US" sz="1600" noProof="0" dirty="0">
                    <a:latin typeface="+mn-lt"/>
                  </a:rPr>
                  <a:t> is described by a set of parameters </a:t>
                </a:r>
                <a14:m>
                  <m:oMath xmlns:m="http://schemas.openxmlformats.org/officeDocument/2006/math">
                    <m:r>
                      <a:rPr lang="da-DK" sz="1600" b="0" i="1" noProof="0" smtClean="0">
                        <a:latin typeface="Cambria Math" panose="02040503050406030204" pitchFamily="18" charset="0"/>
                      </a:rPr>
                      <m:t>𝜃</m:t>
                    </m:r>
                  </m:oMath>
                </a14:m>
                <a:r>
                  <a:rPr lang="en-US" sz="1600" dirty="0">
                    <a:latin typeface="+mn-lt"/>
                  </a:rPr>
                  <a:t>, so </a:t>
                </a:r>
                <a14:m>
                  <m:oMath xmlns:m="http://schemas.openxmlformats.org/officeDocument/2006/math">
                    <m:sSub>
                      <m:sSubPr>
                        <m:ctrlPr>
                          <a:rPr lang="da-DK" sz="1600" b="0" i="1" smtClean="0">
                            <a:latin typeface="Cambria Math" panose="02040503050406030204" pitchFamily="18" charset="0"/>
                          </a:rPr>
                        </m:ctrlPr>
                      </m:sSubPr>
                      <m:e>
                        <m:r>
                          <a:rPr lang="da-DK" sz="1600" i="1">
                            <a:latin typeface="Cambria Math" panose="02040503050406030204" pitchFamily="18" charset="0"/>
                          </a:rPr>
                          <m:t>𝜋</m:t>
                        </m:r>
                      </m:e>
                      <m:sub>
                        <m:r>
                          <a:rPr lang="da-DK" sz="1600" b="0" i="1" smtClean="0">
                            <a:latin typeface="Cambria Math" panose="02040503050406030204" pitchFamily="18" charset="0"/>
                          </a:rPr>
                          <m:t>𝜃</m:t>
                        </m:r>
                      </m:sub>
                    </m:sSub>
                  </m:oMath>
                </a14:m>
                <a:r>
                  <a:rPr lang="en-US" sz="1600" dirty="0">
                    <a:latin typeface="+mn-lt"/>
                  </a:rPr>
                  <a:t> denotes a specific parameterization of the policy. </a:t>
                </a:r>
              </a:p>
              <a:p>
                <a:pPr>
                  <a:lnSpc>
                    <a:spcPct val="95000"/>
                  </a:lnSpc>
                </a:pPr>
                <a:endParaRPr lang="en-US" sz="1600" dirty="0">
                  <a:latin typeface="+mn-lt"/>
                </a:endParaRPr>
              </a:p>
              <a:p>
                <a:pPr>
                  <a:lnSpc>
                    <a:spcPct val="95000"/>
                  </a:lnSpc>
                </a:pPr>
                <a:r>
                  <a:rPr lang="en-US" sz="1600" dirty="0">
                    <a:latin typeface="+mn-lt"/>
                  </a:rPr>
                  <a:t>Our goal is thus to maximize the expected return </a:t>
                </a:r>
                <a:r>
                  <a:rPr lang="en-US" sz="1600" dirty="0" err="1">
                    <a:latin typeface="+mn-lt"/>
                  </a:rPr>
                  <a:t>wrt</a:t>
                </a:r>
                <a:r>
                  <a:rPr lang="en-US" sz="1600" dirty="0">
                    <a:latin typeface="+mn-lt"/>
                  </a:rPr>
                  <a:t>. </a:t>
                </a:r>
                <a14:m>
                  <m:oMath xmlns:m="http://schemas.openxmlformats.org/officeDocument/2006/math">
                    <m:r>
                      <a:rPr lang="da-DK" sz="1600" b="0" i="1" smtClean="0">
                        <a:latin typeface="Cambria Math" panose="02040503050406030204" pitchFamily="18" charset="0"/>
                      </a:rPr>
                      <m:t>𝜃</m:t>
                    </m:r>
                  </m:oMath>
                </a14:m>
                <a:r>
                  <a:rPr lang="en-US" sz="1600" dirty="0">
                    <a:latin typeface="+mn-lt"/>
                  </a:rPr>
                  <a:t>. </a:t>
                </a:r>
              </a:p>
              <a:p>
                <a:pPr>
                  <a:lnSpc>
                    <a:spcPct val="95000"/>
                  </a:lnSpc>
                </a:pPr>
                <a:endParaRPr lang="en-US" sz="1600" dirty="0">
                  <a:latin typeface="+mn-lt"/>
                </a:endParaRPr>
              </a:p>
              <a:p>
                <a:pPr>
                  <a:lnSpc>
                    <a:spcPct val="95000"/>
                  </a:lnSpc>
                </a:pPr>
                <a14:m>
                  <m:oMathPara xmlns:m="http://schemas.openxmlformats.org/officeDocument/2006/math">
                    <m:oMathParaPr>
                      <m:jc m:val="centerGroup"/>
                    </m:oMathParaPr>
                    <m:oMath xmlns:m="http://schemas.openxmlformats.org/officeDocument/2006/math">
                      <m:r>
                        <a:rPr lang="da-DK" sz="1600" b="0" i="1" smtClean="0">
                          <a:latin typeface="Cambria Math" panose="02040503050406030204" pitchFamily="18" charset="0"/>
                        </a:rPr>
                        <m:t>𝜃</m:t>
                      </m:r>
                      <m:r>
                        <a:rPr lang="da-DK" sz="1600" b="0" i="1" smtClean="0">
                          <a:latin typeface="Cambria Math" panose="02040503050406030204" pitchFamily="18" charset="0"/>
                        </a:rPr>
                        <m:t>=</m:t>
                      </m:r>
                      <m:sSub>
                        <m:sSubPr>
                          <m:ctrlPr>
                            <a:rPr lang="da-DK" sz="1600" b="0" i="1" smtClean="0">
                              <a:latin typeface="Cambria Math" panose="02040503050406030204" pitchFamily="18" charset="0"/>
                            </a:rPr>
                          </m:ctrlPr>
                        </m:sSubPr>
                        <m:e>
                          <m:r>
                            <m:rPr>
                              <m:sty m:val="p"/>
                            </m:rPr>
                            <a:rPr lang="da-DK" sz="1600" b="0" i="0" smtClean="0">
                              <a:latin typeface="Cambria Math" panose="02040503050406030204" pitchFamily="18" charset="0"/>
                            </a:rPr>
                            <m:t>argmax</m:t>
                          </m:r>
                        </m:e>
                        <m:sub>
                          <m:r>
                            <a:rPr lang="da-DK" sz="1600" b="0" i="1" smtClean="0">
                              <a:latin typeface="Cambria Math" panose="02040503050406030204" pitchFamily="18" charset="0"/>
                            </a:rPr>
                            <m:t>𝜃</m:t>
                          </m:r>
                        </m:sub>
                      </m:sSub>
                      <m:d>
                        <m:dPr>
                          <m:ctrlPr>
                            <a:rPr lang="da-DK" sz="1600" b="0" i="1" smtClean="0">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𝔼</m:t>
                              </m:r>
                            </m:e>
                            <m:sub>
                              <m:sSub>
                                <m:sSubPr>
                                  <m:ctrlPr>
                                    <a:rPr lang="da-DK" sz="1600" b="0" i="1" smtClean="0">
                                      <a:latin typeface="Cambria Math" panose="02040503050406030204" pitchFamily="18" charset="0"/>
                                    </a:rPr>
                                  </m:ctrlPr>
                                </m:sSubPr>
                                <m:e>
                                  <m:r>
                                    <a:rPr lang="en-US" sz="1600" i="1">
                                      <a:latin typeface="Cambria Math" panose="02040503050406030204" pitchFamily="18" charset="0"/>
                                    </a:rPr>
                                    <m:t>𝜋</m:t>
                                  </m:r>
                                </m:e>
                                <m:sub>
                                  <m:r>
                                    <a:rPr lang="da-DK" sz="1600" b="0" i="1" smtClean="0">
                                      <a:latin typeface="Cambria Math" panose="02040503050406030204" pitchFamily="18" charset="0"/>
                                    </a:rPr>
                                    <m:t>𝜃</m:t>
                                  </m:r>
                                </m:sub>
                              </m:sSub>
                            </m:sub>
                          </m:sSub>
                          <m:d>
                            <m:dPr>
                              <m:begChr m:val="["/>
                              <m:endChr m:val="]"/>
                              <m:ctrlPr>
                                <a:rPr lang="en-US" sz="1600" i="1">
                                  <a:latin typeface="Cambria Math" panose="02040503050406030204" pitchFamily="18" charset="0"/>
                                </a:rPr>
                              </m:ctrlPr>
                            </m:dPr>
                            <m:e>
                              <m:nary>
                                <m:naryPr>
                                  <m:chr m:val="∑"/>
                                  <m:ctrlPr>
                                    <a:rPr lang="en-US" sz="1600" i="1">
                                      <a:latin typeface="Cambria Math" panose="02040503050406030204" pitchFamily="18" charset="0"/>
                                    </a:rPr>
                                  </m:ctrlPr>
                                </m:naryPr>
                                <m:sub>
                                  <m:r>
                                    <m:rPr>
                                      <m:brk m:alnAt="23"/>
                                    </m:rPr>
                                    <a:rPr lang="en-US" sz="1600" i="1">
                                      <a:latin typeface="Cambria Math" panose="02040503050406030204" pitchFamily="18" charset="0"/>
                                    </a:rPr>
                                    <m:t>𝑘</m:t>
                                  </m:r>
                                </m:sub>
                                <m:sup>
                                  <m:r>
                                    <a:rPr lang="en-US" sz="1600" i="1">
                                      <a:latin typeface="Cambria Math" panose="02040503050406030204" pitchFamily="18" charset="0"/>
                                    </a:rPr>
                                    <m:t>𝑇</m:t>
                                  </m:r>
                                </m:sup>
                                <m:e>
                                  <m:sSub>
                                    <m:sSubPr>
                                      <m:ctrlPr>
                                        <a:rPr lang="en-US" sz="1600" i="1">
                                          <a:latin typeface="Cambria Math" panose="02040503050406030204" pitchFamily="18" charset="0"/>
                                        </a:rPr>
                                      </m:ctrlPr>
                                    </m:sSubPr>
                                    <m:e>
                                      <m:sSup>
                                        <m:sSupPr>
                                          <m:ctrlPr>
                                            <a:rPr lang="en-US" sz="1600" i="1">
                                              <a:latin typeface="Cambria Math" panose="02040503050406030204" pitchFamily="18" charset="0"/>
                                            </a:rPr>
                                          </m:ctrlPr>
                                        </m:sSupPr>
                                        <m:e>
                                          <m:r>
                                            <a:rPr lang="en-US" sz="1600" i="1">
                                              <a:latin typeface="Cambria Math" panose="02040503050406030204" pitchFamily="18" charset="0"/>
                                            </a:rPr>
                                            <m:t>𝛾</m:t>
                                          </m:r>
                                        </m:e>
                                        <m:sup>
                                          <m:r>
                                            <a:rPr lang="en-US" sz="1600" i="1">
                                              <a:latin typeface="Cambria Math" panose="02040503050406030204" pitchFamily="18" charset="0"/>
                                            </a:rPr>
                                            <m:t>𝑘</m:t>
                                          </m:r>
                                        </m:sup>
                                      </m:sSup>
                                      <m:r>
                                        <a:rPr lang="en-US" sz="1600" i="1">
                                          <a:latin typeface="Cambria Math" panose="02040503050406030204" pitchFamily="18" charset="0"/>
                                        </a:rPr>
                                        <m:t>𝑟</m:t>
                                      </m:r>
                                    </m:e>
                                    <m:sub>
                                      <m:r>
                                        <a:rPr lang="en-US" sz="1600" i="1">
                                          <a:latin typeface="Cambria Math" panose="02040503050406030204" pitchFamily="18" charset="0"/>
                                        </a:rPr>
                                        <m:t>𝑘</m:t>
                                      </m:r>
                                      <m:r>
                                        <a:rPr lang="en-US" sz="1600" i="1">
                                          <a:latin typeface="Cambria Math" panose="02040503050406030204" pitchFamily="18" charset="0"/>
                                        </a:rPr>
                                        <m:t>+</m:t>
                                      </m:r>
                                      <m:r>
                                        <a:rPr lang="en-US" sz="1600" i="1">
                                          <a:latin typeface="Cambria Math" panose="02040503050406030204" pitchFamily="18" charset="0"/>
                                        </a:rPr>
                                        <m:t>𝑡</m:t>
                                      </m:r>
                                    </m:sub>
                                  </m:sSub>
                                </m:e>
                              </m:nary>
                            </m:e>
                          </m:d>
                        </m:e>
                      </m:d>
                    </m:oMath>
                  </m:oMathPara>
                </a14:m>
                <a:endParaRPr lang="en-US" sz="1600" dirty="0">
                  <a:latin typeface="+mn-lt"/>
                </a:endParaRPr>
              </a:p>
            </p:txBody>
          </p:sp>
        </mc:Choice>
        <mc:Fallback xmlns="">
          <p:sp>
            <p:nvSpPr>
              <p:cNvPr id="8" name="TextBox 7">
                <a:extLst>
                  <a:ext uri="{FF2B5EF4-FFF2-40B4-BE49-F238E27FC236}">
                    <a16:creationId xmlns:a16="http://schemas.microsoft.com/office/drawing/2014/main" id="{D0C1C798-5277-8A72-2516-FB2B27A609A3}"/>
                  </a:ext>
                </a:extLst>
              </p:cNvPr>
              <p:cNvSpPr txBox="1">
                <a:spLocks noRot="1" noChangeAspect="1" noMove="1" noResize="1" noEditPoints="1" noAdjustHandles="1" noChangeArrowheads="1" noChangeShapeType="1" noTextEdit="1"/>
              </p:cNvSpPr>
              <p:nvPr/>
            </p:nvSpPr>
            <p:spPr>
              <a:xfrm>
                <a:off x="477788" y="1844824"/>
                <a:ext cx="4536504" cy="3420552"/>
              </a:xfrm>
              <a:prstGeom prst="rect">
                <a:avLst/>
              </a:prstGeom>
              <a:blipFill>
                <a:blip r:embed="rId2"/>
                <a:stretch>
                  <a:fillRect l="-2786" t="-17778" r="-2507" b="-36296"/>
                </a:stretch>
              </a:blipFill>
            </p:spPr>
            <p:txBody>
              <a:bodyPr/>
              <a:lstStyle/>
              <a:p>
                <a:r>
                  <a:rPr lang="en-DK">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DC2BD05-362C-C6F7-055F-6A1EC24E395C}"/>
                  </a:ext>
                </a:extLst>
              </p:cNvPr>
              <p:cNvSpPr txBox="1"/>
              <p:nvPr/>
            </p:nvSpPr>
            <p:spPr>
              <a:xfrm>
                <a:off x="6310437" y="1844824"/>
                <a:ext cx="5400600" cy="2339102"/>
              </a:xfrm>
              <a:prstGeom prst="rect">
                <a:avLst/>
              </a:prstGeom>
              <a:noFill/>
            </p:spPr>
            <p:txBody>
              <a:bodyPr wrap="square" lIns="0" tIns="0" rIns="0" bIns="0" rtlCol="0">
                <a:spAutoFit/>
              </a:bodyPr>
              <a:lstStyle/>
              <a:p>
                <a:pPr>
                  <a:lnSpc>
                    <a:spcPct val="95000"/>
                  </a:lnSpc>
                </a:pPr>
                <a:r>
                  <a:rPr lang="en-DK" sz="1600" b="1" dirty="0">
                    <a:latin typeface="+mn-lt"/>
                  </a:rPr>
                  <a:t>Na</a:t>
                </a:r>
                <a:r>
                  <a:rPr lang="en-GB" sz="1600" b="1" dirty="0" err="1">
                    <a:latin typeface="+mn-lt"/>
                  </a:rPr>
                  <a:t>ï</a:t>
                </a:r>
                <a:r>
                  <a:rPr lang="en-DK" sz="1600" b="1" dirty="0">
                    <a:latin typeface="+mn-lt"/>
                  </a:rPr>
                  <a:t>ve brute-force algorithm</a:t>
                </a:r>
              </a:p>
              <a:p>
                <a:pPr>
                  <a:lnSpc>
                    <a:spcPct val="95000"/>
                  </a:lnSpc>
                </a:pPr>
                <a:endParaRPr lang="en-DK" sz="1600" dirty="0">
                  <a:latin typeface="+mn-lt"/>
                </a:endParaRPr>
              </a:p>
              <a:p>
                <a:pPr>
                  <a:lnSpc>
                    <a:spcPct val="95000"/>
                  </a:lnSpc>
                </a:pPr>
                <a:endParaRPr lang="en-DK" sz="1600" dirty="0">
                  <a:latin typeface="+mn-lt"/>
                </a:endParaRPr>
              </a:p>
              <a:p>
                <a:pPr marL="342900" indent="-342900">
                  <a:lnSpc>
                    <a:spcPct val="95000"/>
                  </a:lnSpc>
                  <a:buFont typeface="+mj-lt"/>
                  <a:buAutoNum type="arabicPeriod"/>
                </a:pPr>
                <a:r>
                  <a:rPr lang="en-DK" sz="1600" dirty="0">
                    <a:latin typeface="+mn-lt"/>
                  </a:rPr>
                  <a:t>Choose a policy parameterization </a:t>
                </a:r>
                <a14:m>
                  <m:oMath xmlns:m="http://schemas.openxmlformats.org/officeDocument/2006/math">
                    <m:r>
                      <a:rPr lang="da-DK" sz="1600" b="0" i="1" smtClean="0">
                        <a:latin typeface="Cambria Math" panose="02040503050406030204" pitchFamily="18" charset="0"/>
                      </a:rPr>
                      <m:t>𝜃</m:t>
                    </m:r>
                  </m:oMath>
                </a14:m>
                <a:endParaRPr lang="en-DK" sz="1600" dirty="0">
                  <a:latin typeface="+mn-lt"/>
                </a:endParaRPr>
              </a:p>
              <a:p>
                <a:pPr marL="342900" indent="-342900">
                  <a:lnSpc>
                    <a:spcPct val="95000"/>
                  </a:lnSpc>
                  <a:buFont typeface="+mj-lt"/>
                  <a:buAutoNum type="arabicPeriod"/>
                </a:pPr>
                <a:endParaRPr lang="en-DK" sz="1600" dirty="0">
                  <a:latin typeface="+mn-lt"/>
                </a:endParaRPr>
              </a:p>
              <a:p>
                <a:pPr marL="342900" indent="-342900">
                  <a:lnSpc>
                    <a:spcPct val="95000"/>
                  </a:lnSpc>
                  <a:buFont typeface="+mj-lt"/>
                  <a:buAutoNum type="arabicPeriod"/>
                </a:pPr>
                <a:r>
                  <a:rPr lang="en-DK" sz="1600" dirty="0">
                    <a:latin typeface="+mn-lt"/>
                  </a:rPr>
                  <a:t>For all </a:t>
                </a:r>
                <a14:m>
                  <m:oMath xmlns:m="http://schemas.openxmlformats.org/officeDocument/2006/math">
                    <m:r>
                      <a:rPr lang="da-DK" sz="1600" b="0" i="1" smtClean="0">
                        <a:latin typeface="Cambria Math" panose="02040503050406030204" pitchFamily="18" charset="0"/>
                      </a:rPr>
                      <m:t>𝜃</m:t>
                    </m:r>
                  </m:oMath>
                </a14:m>
                <a:r>
                  <a:rPr lang="en-DK" sz="1600" dirty="0">
                    <a:latin typeface="+mn-lt"/>
                  </a:rPr>
                  <a:t> calculate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𝔼</m:t>
                        </m:r>
                      </m:e>
                      <m:sub>
                        <m:r>
                          <a:rPr lang="en-US" sz="1600" i="1">
                            <a:latin typeface="Cambria Math" panose="02040503050406030204" pitchFamily="18" charset="0"/>
                          </a:rPr>
                          <m:t>𝜋</m:t>
                        </m:r>
                      </m:sub>
                    </m:sSub>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𝐺</m:t>
                        </m:r>
                      </m:e>
                    </m:d>
                  </m:oMath>
                </a14:m>
                <a:endParaRPr lang="en-DK" sz="1600" dirty="0">
                  <a:latin typeface="+mn-lt"/>
                </a:endParaRPr>
              </a:p>
              <a:p>
                <a:pPr marL="342900" indent="-342900">
                  <a:lnSpc>
                    <a:spcPct val="95000"/>
                  </a:lnSpc>
                  <a:buFont typeface="+mj-lt"/>
                  <a:buAutoNum type="arabicPeriod"/>
                </a:pPr>
                <a:endParaRPr lang="en-DK" sz="1600" dirty="0">
                  <a:latin typeface="+mn-lt"/>
                </a:endParaRPr>
              </a:p>
              <a:p>
                <a:pPr marL="342900" indent="-342900">
                  <a:lnSpc>
                    <a:spcPct val="95000"/>
                  </a:lnSpc>
                  <a:buFont typeface="+mj-lt"/>
                  <a:buAutoNum type="arabicPeriod"/>
                </a:pPr>
                <a:r>
                  <a:rPr lang="en-DK" sz="1600" dirty="0">
                    <a:latin typeface="+mn-lt"/>
                  </a:rPr>
                  <a:t>Pick the policy with the expected highest return. </a:t>
                </a:r>
              </a:p>
              <a:p>
                <a:pPr marL="342900" indent="-342900">
                  <a:lnSpc>
                    <a:spcPct val="95000"/>
                  </a:lnSpc>
                  <a:buFont typeface="+mj-lt"/>
                  <a:buAutoNum type="arabicPeriod"/>
                </a:pPr>
                <a:endParaRPr lang="en-DK" sz="1600" dirty="0">
                  <a:latin typeface="+mn-lt"/>
                </a:endParaRPr>
              </a:p>
              <a:p>
                <a:pPr>
                  <a:lnSpc>
                    <a:spcPct val="95000"/>
                  </a:lnSpc>
                </a:pPr>
                <a:r>
                  <a:rPr lang="en-DK" sz="1600" dirty="0">
                    <a:latin typeface="+mn-lt"/>
                  </a:rPr>
                  <a:t>But this is generally not tractable. </a:t>
                </a:r>
              </a:p>
            </p:txBody>
          </p:sp>
        </mc:Choice>
        <mc:Fallback xmlns="">
          <p:sp>
            <p:nvSpPr>
              <p:cNvPr id="9" name="TextBox 8">
                <a:extLst>
                  <a:ext uri="{FF2B5EF4-FFF2-40B4-BE49-F238E27FC236}">
                    <a16:creationId xmlns:a16="http://schemas.microsoft.com/office/drawing/2014/main" id="{8DC2BD05-362C-C6F7-055F-6A1EC24E395C}"/>
                  </a:ext>
                </a:extLst>
              </p:cNvPr>
              <p:cNvSpPr txBox="1">
                <a:spLocks noRot="1" noChangeAspect="1" noMove="1" noResize="1" noEditPoints="1" noAdjustHandles="1" noChangeArrowheads="1" noChangeShapeType="1" noTextEdit="1"/>
              </p:cNvSpPr>
              <p:nvPr/>
            </p:nvSpPr>
            <p:spPr>
              <a:xfrm>
                <a:off x="6310437" y="1844824"/>
                <a:ext cx="5400600" cy="2339102"/>
              </a:xfrm>
              <a:prstGeom prst="rect">
                <a:avLst/>
              </a:prstGeom>
              <a:blipFill>
                <a:blip r:embed="rId3"/>
                <a:stretch>
                  <a:fillRect l="-2108" t="-3243" b="-4324"/>
                </a:stretch>
              </a:blipFill>
            </p:spPr>
            <p:txBody>
              <a:bodyPr/>
              <a:lstStyle/>
              <a:p>
                <a:r>
                  <a:rPr lang="en-DK">
                    <a:noFill/>
                  </a:rPr>
                  <a:t> </a:t>
                </a:r>
              </a:p>
            </p:txBody>
          </p:sp>
        </mc:Fallback>
      </mc:AlternateContent>
    </p:spTree>
    <p:extLst>
      <p:ext uri="{BB962C8B-B14F-4D97-AF65-F5344CB8AC3E}">
        <p14:creationId xmlns:p14="http://schemas.microsoft.com/office/powerpoint/2010/main" val="3242747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FA36821-F697-C7AF-20A1-6AB98CCDA6DD}"/>
              </a:ext>
            </a:extLst>
          </p:cNvPr>
          <p:cNvSpPr>
            <a:spLocks noGrp="1"/>
          </p:cNvSpPr>
          <p:nvPr>
            <p:ph type="dt" sz="half" idx="10"/>
          </p:nvPr>
        </p:nvSpPr>
        <p:spPr/>
        <p:txBody>
          <a:bodyPr/>
          <a:lstStyle/>
          <a:p>
            <a:fld id="{4450D216-EC83-4F49-9413-B0ED3D2EC404}" type="datetime1">
              <a:rPr lang="da-DK" smtClean="0"/>
              <a:t>30.06.2025</a:t>
            </a:fld>
            <a:r>
              <a:rPr lang="da-DK"/>
              <a:t>03-07-2025</a:t>
            </a:r>
          </a:p>
        </p:txBody>
      </p:sp>
      <p:sp>
        <p:nvSpPr>
          <p:cNvPr id="4" name="Title 3">
            <a:extLst>
              <a:ext uri="{FF2B5EF4-FFF2-40B4-BE49-F238E27FC236}">
                <a16:creationId xmlns:a16="http://schemas.microsoft.com/office/drawing/2014/main" id="{3C9FDFEC-8173-F50F-A6D7-1B69D5C5E47F}"/>
              </a:ext>
            </a:extLst>
          </p:cNvPr>
          <p:cNvSpPr>
            <a:spLocks noGrp="1"/>
          </p:cNvSpPr>
          <p:nvPr>
            <p:ph type="title"/>
          </p:nvPr>
        </p:nvSpPr>
        <p:spPr/>
        <p:txBody>
          <a:bodyPr/>
          <a:lstStyle/>
          <a:p>
            <a:r>
              <a:rPr lang="en-DK" dirty="0"/>
              <a:t>S</a:t>
            </a:r>
            <a:r>
              <a:rPr lang="en-GB" dirty="0"/>
              <a:t>t</a:t>
            </a:r>
            <a:r>
              <a:rPr lang="en-DK" dirty="0"/>
              <a:t>ate-Value FUNCTIOn</a:t>
            </a:r>
          </a:p>
        </p:txBody>
      </p:sp>
      <p:pic>
        <p:nvPicPr>
          <p:cNvPr id="6" name="Picture 5" descr="A screenshot of a game&#10;&#10;AI-generated content may be incorrect.">
            <a:extLst>
              <a:ext uri="{FF2B5EF4-FFF2-40B4-BE49-F238E27FC236}">
                <a16:creationId xmlns:a16="http://schemas.microsoft.com/office/drawing/2014/main" id="{2B1138F5-9A46-CFF4-EA5A-153A1E54A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2564" y="1507617"/>
            <a:ext cx="3864599" cy="3842765"/>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239F754-FE36-1E8D-5A4F-FF9BF2E0575E}"/>
                  </a:ext>
                </a:extLst>
              </p:cNvPr>
              <p:cNvSpPr txBox="1"/>
              <p:nvPr/>
            </p:nvSpPr>
            <p:spPr>
              <a:xfrm>
                <a:off x="693812" y="1844824"/>
                <a:ext cx="5904656" cy="3040832"/>
              </a:xfrm>
              <a:prstGeom prst="rect">
                <a:avLst/>
              </a:prstGeom>
              <a:noFill/>
            </p:spPr>
            <p:txBody>
              <a:bodyPr wrap="square" lIns="0" tIns="0" rIns="0" bIns="0" rtlCol="0">
                <a:spAutoFit/>
              </a:bodyPr>
              <a:lstStyle/>
              <a:p>
                <a:pPr>
                  <a:lnSpc>
                    <a:spcPct val="95000"/>
                  </a:lnSpc>
                </a:pPr>
                <a:r>
                  <a:rPr lang="en-DK" sz="1600" dirty="0">
                    <a:latin typeface="+mn-lt"/>
                  </a:rPr>
                  <a:t>The state value function is analagous to the expected return and is defined as</a:t>
                </a:r>
              </a:p>
              <a:p>
                <a:pPr>
                  <a:lnSpc>
                    <a:spcPct val="95000"/>
                  </a:lnSpc>
                </a:pPr>
                <a:endParaRPr lang="en-DK" sz="1600" dirty="0">
                  <a:latin typeface="+mn-lt"/>
                </a:endParaRPr>
              </a:p>
              <a:p>
                <a:pPr>
                  <a:lnSpc>
                    <a:spcPct val="95000"/>
                  </a:lnSpc>
                </a:pPr>
                <a14:m>
                  <m:oMathPara xmlns:m="http://schemas.openxmlformats.org/officeDocument/2006/math">
                    <m:oMathParaPr>
                      <m:jc m:val="centerGroup"/>
                    </m:oMathParaPr>
                    <m:oMath xmlns:m="http://schemas.openxmlformats.org/officeDocument/2006/math">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𝑉</m:t>
                          </m:r>
                        </m:e>
                        <m:sub>
                          <m:r>
                            <a:rPr lang="da-DK" sz="1600" b="0" i="1" smtClean="0">
                              <a:latin typeface="Cambria Math" panose="02040503050406030204" pitchFamily="18" charset="0"/>
                            </a:rPr>
                            <m:t>𝜋</m:t>
                          </m:r>
                        </m:sub>
                      </m:sSub>
                      <m:d>
                        <m:dPr>
                          <m:ctrlPr>
                            <a:rPr lang="da-DK" sz="1600" b="0" i="1" smtClean="0">
                              <a:latin typeface="Cambria Math" panose="02040503050406030204" pitchFamily="18" charset="0"/>
                            </a:rPr>
                          </m:ctrlPr>
                        </m:dPr>
                        <m:e>
                          <m:r>
                            <a:rPr lang="da-DK" sz="1600" b="0" i="1" smtClean="0">
                              <a:latin typeface="Cambria Math" panose="02040503050406030204" pitchFamily="18" charset="0"/>
                            </a:rPr>
                            <m:t>𝑠</m:t>
                          </m:r>
                        </m:e>
                      </m:d>
                      <m:r>
                        <a:rPr lang="da-DK" sz="1600" b="0" i="1" smtClean="0">
                          <a:latin typeface="Cambria Math" panose="02040503050406030204" pitchFamily="18" charset="0"/>
                        </a:rPr>
                        <m:t>=</m:t>
                      </m:r>
                      <m:r>
                        <a:rPr lang="da-DK" sz="1600" b="0" i="1" smtClean="0">
                          <a:latin typeface="Cambria Math" panose="02040503050406030204" pitchFamily="18" charset="0"/>
                        </a:rPr>
                        <m:t>𝔼</m:t>
                      </m:r>
                      <m:d>
                        <m:dPr>
                          <m:begChr m:val="["/>
                          <m:endChr m:val="|"/>
                          <m:ctrlPr>
                            <a:rPr lang="da-DK" sz="1600" b="0" i="1" smtClean="0">
                              <a:latin typeface="Cambria Math" panose="02040503050406030204" pitchFamily="18" charset="0"/>
                            </a:rPr>
                          </m:ctrlPr>
                        </m:dPr>
                        <m:e>
                          <m:r>
                            <a:rPr lang="da-DK" sz="1600" b="0" i="1" smtClean="0">
                              <a:latin typeface="Cambria Math" panose="02040503050406030204" pitchFamily="18" charset="0"/>
                            </a:rPr>
                            <m:t>𝐺</m:t>
                          </m:r>
                          <m:r>
                            <a:rPr lang="da-DK" sz="1600" b="0" i="1" smtClean="0">
                              <a:latin typeface="Cambria Math" panose="02040503050406030204" pitchFamily="18" charset="0"/>
                            </a:rPr>
                            <m:t> </m:t>
                          </m:r>
                        </m:e>
                      </m:d>
                      <m:r>
                        <a:rPr lang="da-DK" sz="1600" b="0" i="1" smtClean="0">
                          <a:latin typeface="Cambria Math" panose="02040503050406030204" pitchFamily="18" charset="0"/>
                        </a:rPr>
                        <m:t> </m:t>
                      </m:r>
                      <m:r>
                        <a:rPr lang="da-DK" sz="1600" b="0" i="1" smtClean="0">
                          <a:latin typeface="Cambria Math" panose="02040503050406030204" pitchFamily="18" charset="0"/>
                        </a:rPr>
                        <m:t>𝑠</m:t>
                      </m:r>
                      <m:r>
                        <a:rPr lang="da-DK" sz="1600" b="0" i="1" smtClean="0">
                          <a:latin typeface="Cambria Math" panose="02040503050406030204" pitchFamily="18" charset="0"/>
                        </a:rPr>
                        <m:t>, </m:t>
                      </m:r>
                      <m:r>
                        <a:rPr lang="da-DK" sz="1600" b="0" i="1" smtClean="0">
                          <a:latin typeface="Cambria Math" panose="02040503050406030204" pitchFamily="18" charset="0"/>
                        </a:rPr>
                        <m:t>𝜋</m:t>
                      </m:r>
                      <m:r>
                        <a:rPr lang="da-DK" sz="1600" b="0" i="1" smtClean="0">
                          <a:latin typeface="Cambria Math" panose="02040503050406030204" pitchFamily="18" charset="0"/>
                        </a:rPr>
                        <m:t>]</m:t>
                      </m:r>
                    </m:oMath>
                  </m:oMathPara>
                </a14:m>
                <a:endParaRPr lang="en-DK" sz="1600" dirty="0">
                  <a:latin typeface="+mn-lt"/>
                </a:endParaRPr>
              </a:p>
              <a:p>
                <a:pPr>
                  <a:lnSpc>
                    <a:spcPct val="95000"/>
                  </a:lnSpc>
                </a:pPr>
                <a:endParaRPr lang="en-DK" sz="1600" dirty="0">
                  <a:latin typeface="+mn-lt"/>
                </a:endParaRPr>
              </a:p>
              <a:p>
                <a:pPr>
                  <a:lnSpc>
                    <a:spcPct val="95000"/>
                  </a:lnSpc>
                </a:pPr>
                <a:r>
                  <a:rPr lang="en-DK" sz="1600" dirty="0">
                    <a:latin typeface="+mn-lt"/>
                  </a:rPr>
                  <a:t>Which is the expectation value of the return starting from state </a:t>
                </a:r>
                <a:r>
                  <a:rPr lang="en-DK" sz="1600" i="1" dirty="0">
                    <a:latin typeface="+mn-lt"/>
                  </a:rPr>
                  <a:t>s</a:t>
                </a:r>
                <a:r>
                  <a:rPr lang="en-DK" sz="1600" dirty="0">
                    <a:latin typeface="+mn-lt"/>
                  </a:rPr>
                  <a:t> and following the policy </a:t>
                </a:r>
                <a14:m>
                  <m:oMath xmlns:m="http://schemas.openxmlformats.org/officeDocument/2006/math">
                    <m:r>
                      <a:rPr lang="da-DK" sz="1600" b="0" i="1" smtClean="0">
                        <a:latin typeface="Cambria Math" panose="02040503050406030204" pitchFamily="18" charset="0"/>
                      </a:rPr>
                      <m:t>𝜋</m:t>
                    </m:r>
                  </m:oMath>
                </a14:m>
                <a:r>
                  <a:rPr lang="en-DK" sz="1600" dirty="0">
                    <a:latin typeface="+mn-lt"/>
                  </a:rPr>
                  <a:t>. </a:t>
                </a:r>
              </a:p>
              <a:p>
                <a:pPr>
                  <a:lnSpc>
                    <a:spcPct val="95000"/>
                  </a:lnSpc>
                </a:pPr>
                <a:endParaRPr lang="en-DK" sz="1600" dirty="0">
                  <a:latin typeface="+mn-lt"/>
                </a:endParaRPr>
              </a:p>
              <a:p>
                <a:pPr>
                  <a:lnSpc>
                    <a:spcPct val="95000"/>
                  </a:lnSpc>
                </a:pPr>
                <a:endParaRPr lang="en-DK" sz="1600" dirty="0">
                  <a:latin typeface="+mn-lt"/>
                </a:endParaRPr>
              </a:p>
              <a:p>
                <a:pPr>
                  <a:lnSpc>
                    <a:spcPct val="95000"/>
                  </a:lnSpc>
                </a:pPr>
                <a:endParaRPr lang="en-DK" sz="1600" dirty="0">
                  <a:latin typeface="+mn-lt"/>
                </a:endParaRPr>
              </a:p>
              <a:p>
                <a:pPr>
                  <a:lnSpc>
                    <a:spcPct val="95000"/>
                  </a:lnSpc>
                </a:pPr>
                <a:r>
                  <a:rPr lang="en-DK" sz="1600" dirty="0">
                    <a:latin typeface="+mn-lt"/>
                  </a:rPr>
                  <a:t>This function is telling us whether or not a state can be expected to lead to a good outcome – but not how to act to achieve it. </a:t>
                </a:r>
              </a:p>
              <a:p>
                <a:pPr algn="ctr">
                  <a:lnSpc>
                    <a:spcPct val="95000"/>
                  </a:lnSpc>
                </a:pPr>
                <a:endParaRPr lang="en-DK" sz="1600" dirty="0">
                  <a:latin typeface="+mn-lt"/>
                </a:endParaRPr>
              </a:p>
            </p:txBody>
          </p:sp>
        </mc:Choice>
        <mc:Fallback xmlns="">
          <p:sp>
            <p:nvSpPr>
              <p:cNvPr id="7" name="TextBox 6">
                <a:extLst>
                  <a:ext uri="{FF2B5EF4-FFF2-40B4-BE49-F238E27FC236}">
                    <a16:creationId xmlns:a16="http://schemas.microsoft.com/office/drawing/2014/main" id="{D239F754-FE36-1E8D-5A4F-FF9BF2E0575E}"/>
                  </a:ext>
                </a:extLst>
              </p:cNvPr>
              <p:cNvSpPr txBox="1">
                <a:spLocks noRot="1" noChangeAspect="1" noMove="1" noResize="1" noEditPoints="1" noAdjustHandles="1" noChangeArrowheads="1" noChangeShapeType="1" noTextEdit="1"/>
              </p:cNvSpPr>
              <p:nvPr/>
            </p:nvSpPr>
            <p:spPr>
              <a:xfrm>
                <a:off x="693812" y="1844824"/>
                <a:ext cx="5904656" cy="3040832"/>
              </a:xfrm>
              <a:prstGeom prst="rect">
                <a:avLst/>
              </a:prstGeom>
              <a:blipFill>
                <a:blip r:embed="rId3"/>
                <a:stretch>
                  <a:fillRect l="-1931" t="-2500" r="-858"/>
                </a:stretch>
              </a:blipFill>
            </p:spPr>
            <p:txBody>
              <a:bodyPr/>
              <a:lstStyle/>
              <a:p>
                <a:r>
                  <a:rPr lang="en-DK">
                    <a:noFill/>
                  </a:rPr>
                  <a:t> </a:t>
                </a:r>
              </a:p>
            </p:txBody>
          </p:sp>
        </mc:Fallback>
      </mc:AlternateContent>
    </p:spTree>
    <p:extLst>
      <p:ext uri="{BB962C8B-B14F-4D97-AF65-F5344CB8AC3E}">
        <p14:creationId xmlns:p14="http://schemas.microsoft.com/office/powerpoint/2010/main" val="2232554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9B90AE5-B6D3-8F12-F68A-660271738FDF}"/>
              </a:ext>
            </a:extLst>
          </p:cNvPr>
          <p:cNvSpPr>
            <a:spLocks noGrp="1"/>
          </p:cNvSpPr>
          <p:nvPr>
            <p:ph type="dt" sz="half" idx="10"/>
          </p:nvPr>
        </p:nvSpPr>
        <p:spPr/>
        <p:txBody>
          <a:bodyPr/>
          <a:lstStyle/>
          <a:p>
            <a:fld id="{9783B05F-7CA8-554F-BCBB-1742BA45F56C}" type="datetime1">
              <a:rPr lang="da-DK" smtClean="0"/>
              <a:t>30.06.2025</a:t>
            </a:fld>
            <a:r>
              <a:rPr lang="da-DK"/>
              <a:t>03-07-2025</a:t>
            </a:r>
          </a:p>
        </p:txBody>
      </p:sp>
      <p:sp>
        <p:nvSpPr>
          <p:cNvPr id="4" name="Title 3">
            <a:extLst>
              <a:ext uri="{FF2B5EF4-FFF2-40B4-BE49-F238E27FC236}">
                <a16:creationId xmlns:a16="http://schemas.microsoft.com/office/drawing/2014/main" id="{571174EF-B8AF-FBF1-7D8B-A5A920E85F66}"/>
              </a:ext>
            </a:extLst>
          </p:cNvPr>
          <p:cNvSpPr>
            <a:spLocks noGrp="1"/>
          </p:cNvSpPr>
          <p:nvPr>
            <p:ph type="title"/>
          </p:nvPr>
        </p:nvSpPr>
        <p:spPr/>
        <p:txBody>
          <a:bodyPr/>
          <a:lstStyle/>
          <a:p>
            <a:r>
              <a:rPr lang="en-DK" dirty="0"/>
              <a:t>STATE-ACTION VALUE FUNCTION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7B15AB7-D309-0341-67E8-D091DFFC2F8F}"/>
                  </a:ext>
                </a:extLst>
              </p:cNvPr>
              <p:cNvSpPr txBox="1"/>
              <p:nvPr/>
            </p:nvSpPr>
            <p:spPr>
              <a:xfrm>
                <a:off x="693812" y="1844824"/>
                <a:ext cx="5904656" cy="2611741"/>
              </a:xfrm>
              <a:prstGeom prst="rect">
                <a:avLst/>
              </a:prstGeom>
              <a:noFill/>
            </p:spPr>
            <p:txBody>
              <a:bodyPr wrap="square" lIns="0" tIns="0" rIns="0" bIns="0" rtlCol="0">
                <a:spAutoFit/>
              </a:bodyPr>
              <a:lstStyle/>
              <a:p>
                <a:pPr>
                  <a:lnSpc>
                    <a:spcPct val="95000"/>
                  </a:lnSpc>
                </a:pPr>
                <a:r>
                  <a:rPr lang="en-DK" sz="1600" dirty="0">
                    <a:latin typeface="+mn-lt"/>
                  </a:rPr>
                  <a:t>The state-action value function is similar, but involves both a state and an action. </a:t>
                </a:r>
              </a:p>
              <a:p>
                <a:pPr>
                  <a:lnSpc>
                    <a:spcPct val="95000"/>
                  </a:lnSpc>
                </a:pPr>
                <a:endParaRPr lang="en-DK" sz="1600" dirty="0">
                  <a:latin typeface="+mn-lt"/>
                </a:endParaRPr>
              </a:p>
              <a:p>
                <a:pPr>
                  <a:lnSpc>
                    <a:spcPct val="95000"/>
                  </a:lnSpc>
                </a:pPr>
                <a14:m>
                  <m:oMathPara xmlns:m="http://schemas.openxmlformats.org/officeDocument/2006/math">
                    <m:oMathParaPr>
                      <m:jc m:val="centerGroup"/>
                    </m:oMathParaPr>
                    <m:oMath xmlns:m="http://schemas.openxmlformats.org/officeDocument/2006/math">
                      <m:r>
                        <a:rPr lang="da-DK" sz="1600" b="0" i="1" smtClean="0">
                          <a:latin typeface="Cambria Math" panose="02040503050406030204" pitchFamily="18" charset="0"/>
                        </a:rPr>
                        <m:t>𝑄</m:t>
                      </m:r>
                      <m:d>
                        <m:dPr>
                          <m:ctrlPr>
                            <a:rPr lang="da-DK" sz="1600" b="0" i="1" smtClean="0">
                              <a:latin typeface="Cambria Math" panose="02040503050406030204" pitchFamily="18" charset="0"/>
                            </a:rPr>
                          </m:ctrlPr>
                        </m:dPr>
                        <m:e>
                          <m:r>
                            <a:rPr lang="da-DK" sz="1600" b="0" i="1" smtClean="0">
                              <a:latin typeface="Cambria Math" panose="02040503050406030204" pitchFamily="18" charset="0"/>
                            </a:rPr>
                            <m:t>𝑠</m:t>
                          </m:r>
                          <m:r>
                            <a:rPr lang="da-DK" sz="1600" b="0" i="1" smtClean="0">
                              <a:latin typeface="Cambria Math" panose="02040503050406030204" pitchFamily="18" charset="0"/>
                            </a:rPr>
                            <m:t>,</m:t>
                          </m:r>
                          <m:r>
                            <a:rPr lang="da-DK" sz="1600" b="0" i="1" smtClean="0">
                              <a:latin typeface="Cambria Math" panose="02040503050406030204" pitchFamily="18" charset="0"/>
                            </a:rPr>
                            <m:t>𝑎</m:t>
                          </m:r>
                        </m:e>
                      </m:d>
                      <m:r>
                        <a:rPr lang="da-DK" sz="1600" b="0" i="1" smtClean="0">
                          <a:latin typeface="Cambria Math" panose="02040503050406030204" pitchFamily="18" charset="0"/>
                        </a:rPr>
                        <m:t>=</m:t>
                      </m:r>
                      <m:r>
                        <a:rPr lang="da-DK" sz="1600" b="0" i="1" smtClean="0">
                          <a:latin typeface="Cambria Math" panose="02040503050406030204" pitchFamily="18" charset="0"/>
                        </a:rPr>
                        <m:t>𝔼</m:t>
                      </m:r>
                      <m:d>
                        <m:dPr>
                          <m:begChr m:val="["/>
                          <m:endChr m:val="]"/>
                          <m:ctrlPr>
                            <a:rPr lang="da-DK" sz="1600" b="0" i="1" smtClean="0">
                              <a:latin typeface="Cambria Math" panose="02040503050406030204" pitchFamily="18" charset="0"/>
                            </a:rPr>
                          </m:ctrlPr>
                        </m:dPr>
                        <m:e>
                          <m:r>
                            <a:rPr lang="da-DK" sz="1600" b="0" i="1" smtClean="0">
                              <a:latin typeface="Cambria Math" panose="02040503050406030204" pitchFamily="18" charset="0"/>
                            </a:rPr>
                            <m:t>𝐺</m:t>
                          </m:r>
                          <m:r>
                            <a:rPr lang="da-DK" sz="1600" b="0" i="1" smtClean="0">
                              <a:latin typeface="Cambria Math" panose="02040503050406030204" pitchFamily="18" charset="0"/>
                            </a:rPr>
                            <m:t> | </m:t>
                          </m:r>
                          <m:r>
                            <a:rPr lang="da-DK" sz="1600" b="0" i="1" smtClean="0">
                              <a:latin typeface="Cambria Math" panose="02040503050406030204" pitchFamily="18" charset="0"/>
                            </a:rPr>
                            <m:t>𝑠</m:t>
                          </m:r>
                          <m:r>
                            <a:rPr lang="da-DK" sz="1600" b="0" i="1" smtClean="0">
                              <a:latin typeface="Cambria Math" panose="02040503050406030204" pitchFamily="18" charset="0"/>
                            </a:rPr>
                            <m:t>, </m:t>
                          </m:r>
                          <m:r>
                            <a:rPr lang="da-DK" sz="1600" b="0" i="1" smtClean="0">
                              <a:latin typeface="Cambria Math" panose="02040503050406030204" pitchFamily="18" charset="0"/>
                            </a:rPr>
                            <m:t>𝑎</m:t>
                          </m:r>
                          <m:r>
                            <a:rPr lang="da-DK" sz="1600" b="0" i="1" smtClean="0">
                              <a:latin typeface="Cambria Math" panose="02040503050406030204" pitchFamily="18" charset="0"/>
                            </a:rPr>
                            <m:t>, </m:t>
                          </m:r>
                          <m:r>
                            <a:rPr lang="da-DK" sz="1600" b="0" i="1" smtClean="0">
                              <a:latin typeface="Cambria Math" panose="02040503050406030204" pitchFamily="18" charset="0"/>
                            </a:rPr>
                            <m:t>𝜋</m:t>
                          </m:r>
                        </m:e>
                      </m:d>
                    </m:oMath>
                  </m:oMathPara>
                </a14:m>
                <a:endParaRPr lang="en-DK" sz="1600" dirty="0">
                  <a:latin typeface="+mn-lt"/>
                </a:endParaRPr>
              </a:p>
              <a:p>
                <a:pPr>
                  <a:lnSpc>
                    <a:spcPct val="95000"/>
                  </a:lnSpc>
                </a:pPr>
                <a:endParaRPr lang="en-DK" sz="1600" dirty="0">
                  <a:latin typeface="+mn-lt"/>
                </a:endParaRPr>
              </a:p>
              <a:p>
                <a:pPr>
                  <a:lnSpc>
                    <a:spcPct val="95000"/>
                  </a:lnSpc>
                </a:pPr>
                <a:r>
                  <a:rPr lang="en-DK" sz="1600" dirty="0">
                    <a:latin typeface="+mn-lt"/>
                  </a:rPr>
                  <a:t>Which from a specific state </a:t>
                </a:r>
                <a14:m>
                  <m:oMath xmlns:m="http://schemas.openxmlformats.org/officeDocument/2006/math">
                    <m:r>
                      <a:rPr lang="da-DK" sz="1600" b="0" i="1" smtClean="0">
                        <a:latin typeface="Cambria Math" panose="02040503050406030204" pitchFamily="18" charset="0"/>
                      </a:rPr>
                      <m:t>𝑠</m:t>
                    </m:r>
                  </m:oMath>
                </a14:m>
                <a:r>
                  <a:rPr lang="en-DK" sz="1600" dirty="0">
                    <a:latin typeface="+mn-lt"/>
                  </a:rPr>
                  <a:t> gives the expected return of taking action </a:t>
                </a:r>
                <a14:m>
                  <m:oMath xmlns:m="http://schemas.openxmlformats.org/officeDocument/2006/math">
                    <m:r>
                      <a:rPr lang="da-DK" sz="1600" b="0" i="1" smtClean="0">
                        <a:latin typeface="Cambria Math" panose="02040503050406030204" pitchFamily="18" charset="0"/>
                      </a:rPr>
                      <m:t>𝑎</m:t>
                    </m:r>
                  </m:oMath>
                </a14:m>
                <a:r>
                  <a:rPr lang="en-DK" sz="1600" dirty="0">
                    <a:latin typeface="+mn-lt"/>
                  </a:rPr>
                  <a:t> and then following the policy. </a:t>
                </a:r>
              </a:p>
              <a:p>
                <a:pPr>
                  <a:lnSpc>
                    <a:spcPct val="95000"/>
                  </a:lnSpc>
                </a:pPr>
                <a:endParaRPr lang="en-DK" sz="1600" dirty="0">
                  <a:latin typeface="+mn-lt"/>
                </a:endParaRPr>
              </a:p>
              <a:p>
                <a:pPr>
                  <a:lnSpc>
                    <a:spcPct val="95000"/>
                  </a:lnSpc>
                </a:pPr>
                <a:r>
                  <a:rPr lang="en-DK" sz="1600" dirty="0">
                    <a:latin typeface="+mn-lt"/>
                  </a:rPr>
                  <a:t>The state-action value (or Q-value) evaluates whether or not an action is ‘good’. </a:t>
                </a:r>
              </a:p>
              <a:p>
                <a:pPr>
                  <a:lnSpc>
                    <a:spcPct val="95000"/>
                  </a:lnSpc>
                </a:pPr>
                <a:endParaRPr lang="en-DK" sz="1600" dirty="0">
                  <a:latin typeface="+mn-lt"/>
                </a:endParaRPr>
              </a:p>
            </p:txBody>
          </p:sp>
        </mc:Choice>
        <mc:Fallback xmlns="">
          <p:sp>
            <p:nvSpPr>
              <p:cNvPr id="5" name="TextBox 4">
                <a:extLst>
                  <a:ext uri="{FF2B5EF4-FFF2-40B4-BE49-F238E27FC236}">
                    <a16:creationId xmlns:a16="http://schemas.microsoft.com/office/drawing/2014/main" id="{B7B15AB7-D309-0341-67E8-D091DFFC2F8F}"/>
                  </a:ext>
                </a:extLst>
              </p:cNvPr>
              <p:cNvSpPr txBox="1">
                <a:spLocks noRot="1" noChangeAspect="1" noMove="1" noResize="1" noEditPoints="1" noAdjustHandles="1" noChangeArrowheads="1" noChangeShapeType="1" noTextEdit="1"/>
              </p:cNvSpPr>
              <p:nvPr/>
            </p:nvSpPr>
            <p:spPr>
              <a:xfrm>
                <a:off x="693812" y="1844824"/>
                <a:ext cx="5904656" cy="2611741"/>
              </a:xfrm>
              <a:prstGeom prst="rect">
                <a:avLst/>
              </a:prstGeom>
              <a:blipFill>
                <a:blip r:embed="rId2"/>
                <a:stretch>
                  <a:fillRect l="-1931" t="-2913" r="-1931"/>
                </a:stretch>
              </a:blipFill>
            </p:spPr>
            <p:txBody>
              <a:bodyPr/>
              <a:lstStyle/>
              <a:p>
                <a:r>
                  <a:rPr lang="en-DK">
                    <a:noFill/>
                  </a:rPr>
                  <a:t> </a:t>
                </a:r>
              </a:p>
            </p:txBody>
          </p:sp>
        </mc:Fallback>
      </mc:AlternateContent>
      <p:pic>
        <p:nvPicPr>
          <p:cNvPr id="6" name="Picture 5" descr="A screenshot of a game&#10;&#10;AI-generated content may be incorrect.">
            <a:extLst>
              <a:ext uri="{FF2B5EF4-FFF2-40B4-BE49-F238E27FC236}">
                <a16:creationId xmlns:a16="http://schemas.microsoft.com/office/drawing/2014/main" id="{6D0660F7-22B4-2D7C-77BB-169804D921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2564" y="1507617"/>
            <a:ext cx="3864599" cy="3842765"/>
          </a:xfrm>
          <a:prstGeom prst="rect">
            <a:avLst/>
          </a:prstGeom>
        </p:spPr>
      </p:pic>
      <p:cxnSp>
        <p:nvCxnSpPr>
          <p:cNvPr id="8" name="Straight Arrow Connector 7">
            <a:extLst>
              <a:ext uri="{FF2B5EF4-FFF2-40B4-BE49-F238E27FC236}">
                <a16:creationId xmlns:a16="http://schemas.microsoft.com/office/drawing/2014/main" id="{EDDC5FFE-9807-9B4B-58DE-A1C6E265CB51}"/>
              </a:ext>
            </a:extLst>
          </p:cNvPr>
          <p:cNvCxnSpPr>
            <a:cxnSpLocks/>
          </p:cNvCxnSpPr>
          <p:nvPr/>
        </p:nvCxnSpPr>
        <p:spPr bwMode="auto">
          <a:xfrm>
            <a:off x="8254652" y="2060848"/>
            <a:ext cx="0" cy="1368152"/>
          </a:xfrm>
          <a:prstGeom prst="straightConnector1">
            <a:avLst/>
          </a:prstGeom>
          <a:solidFill>
            <a:schemeClr val="accent2"/>
          </a:solidFill>
          <a:ln w="76200" cap="flat" cmpd="sng" algn="ctr">
            <a:solidFill>
              <a:srgbClr val="FF0000"/>
            </a:solidFill>
            <a:prstDash val="solid"/>
            <a:round/>
            <a:headEnd type="none" w="med" len="med"/>
            <a:tailEnd type="triangle"/>
          </a:ln>
          <a:effectLst/>
        </p:spPr>
      </p:cxnSp>
      <p:cxnSp>
        <p:nvCxnSpPr>
          <p:cNvPr id="10" name="Straight Arrow Connector 9">
            <a:extLst>
              <a:ext uri="{FF2B5EF4-FFF2-40B4-BE49-F238E27FC236}">
                <a16:creationId xmlns:a16="http://schemas.microsoft.com/office/drawing/2014/main" id="{32A483F7-C5B0-BCE4-0207-A8F3354AFBE9}"/>
              </a:ext>
            </a:extLst>
          </p:cNvPr>
          <p:cNvCxnSpPr>
            <a:cxnSpLocks/>
          </p:cNvCxnSpPr>
          <p:nvPr/>
        </p:nvCxnSpPr>
        <p:spPr bwMode="auto">
          <a:xfrm flipH="1">
            <a:off x="8254652" y="4581128"/>
            <a:ext cx="360040" cy="0"/>
          </a:xfrm>
          <a:prstGeom prst="straightConnector1">
            <a:avLst/>
          </a:prstGeom>
          <a:solidFill>
            <a:schemeClr val="accent2"/>
          </a:solidFill>
          <a:ln w="76200" cap="flat" cmpd="sng" algn="ctr">
            <a:solidFill>
              <a:srgbClr val="92D050"/>
            </a:solidFill>
            <a:prstDash val="solid"/>
            <a:round/>
            <a:headEnd type="none" w="med" len="med"/>
            <a:tailEnd type="triangle"/>
          </a:ln>
          <a:effectLst/>
        </p:spPr>
      </p:cxnSp>
    </p:spTree>
    <p:extLst>
      <p:ext uri="{BB962C8B-B14F-4D97-AF65-F5344CB8AC3E}">
        <p14:creationId xmlns:p14="http://schemas.microsoft.com/office/powerpoint/2010/main" val="2504277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5913" y="149115"/>
            <a:ext cx="11557000" cy="1309328"/>
          </a:xfrm>
        </p:spPr>
        <p:txBody>
          <a:bodyPr/>
          <a:lstStyle/>
          <a:p>
            <a:r>
              <a:rPr lang="en-US" noProof="0" dirty="0"/>
              <a:t>Agenda</a:t>
            </a:r>
          </a:p>
        </p:txBody>
      </p:sp>
      <p:sp>
        <p:nvSpPr>
          <p:cNvPr id="2" name="TextBox 1">
            <a:extLst>
              <a:ext uri="{FF2B5EF4-FFF2-40B4-BE49-F238E27FC236}">
                <a16:creationId xmlns:a16="http://schemas.microsoft.com/office/drawing/2014/main" id="{71B0CE9E-BAC7-5B67-F3C8-E7AD708F7F65}"/>
              </a:ext>
            </a:extLst>
          </p:cNvPr>
          <p:cNvSpPr txBox="1"/>
          <p:nvPr/>
        </p:nvSpPr>
        <p:spPr>
          <a:xfrm>
            <a:off x="1629916" y="2005886"/>
            <a:ext cx="10747051" cy="2846228"/>
          </a:xfrm>
          <a:prstGeom prst="rect">
            <a:avLst/>
          </a:prstGeom>
          <a:noFill/>
        </p:spPr>
        <p:txBody>
          <a:bodyPr wrap="square" lIns="0" tIns="0" rIns="0" bIns="0" rtlCol="0">
            <a:spAutoFit/>
          </a:bodyPr>
          <a:lstStyle/>
          <a:p>
            <a:pPr marL="342900" indent="-342900">
              <a:lnSpc>
                <a:spcPct val="200000"/>
              </a:lnSpc>
              <a:buFont typeface="+mj-lt"/>
              <a:buAutoNum type="arabicPeriod"/>
            </a:pPr>
            <a:r>
              <a:rPr lang="en-DK" sz="2400" b="1" dirty="0">
                <a:latin typeface="+mn-lt"/>
              </a:rPr>
              <a:t>Introductory presentation:</a:t>
            </a:r>
            <a:r>
              <a:rPr lang="en-DK" sz="2400" dirty="0">
                <a:latin typeface="+mn-lt"/>
              </a:rPr>
              <a:t> This is what you’re looking at currently. </a:t>
            </a:r>
          </a:p>
          <a:p>
            <a:pPr marL="342900" indent="-342900">
              <a:lnSpc>
                <a:spcPct val="200000"/>
              </a:lnSpc>
              <a:buFont typeface="+mj-lt"/>
              <a:buAutoNum type="arabicPeriod"/>
            </a:pPr>
            <a:r>
              <a:rPr lang="en-DK" sz="2400" b="1" dirty="0">
                <a:latin typeface="+mn-lt"/>
              </a:rPr>
              <a:t>Hands-on: </a:t>
            </a:r>
            <a:r>
              <a:rPr lang="en-DK" sz="2400" dirty="0">
                <a:latin typeface="+mn-lt"/>
              </a:rPr>
              <a:t>Working on the first exercise notebook</a:t>
            </a:r>
            <a:endParaRPr lang="en-DK" sz="2400" b="1" dirty="0">
              <a:latin typeface="+mn-lt"/>
            </a:endParaRPr>
          </a:p>
          <a:p>
            <a:pPr marL="342900" indent="-342900">
              <a:lnSpc>
                <a:spcPct val="200000"/>
              </a:lnSpc>
              <a:buFont typeface="+mj-lt"/>
              <a:buAutoNum type="arabicPeriod"/>
            </a:pPr>
            <a:r>
              <a:rPr lang="en-DK" sz="2400" b="1" dirty="0">
                <a:latin typeface="+mn-lt"/>
              </a:rPr>
              <a:t>Recap: </a:t>
            </a:r>
            <a:r>
              <a:rPr lang="en-DK" sz="2400" dirty="0">
                <a:latin typeface="+mn-lt"/>
              </a:rPr>
              <a:t>First exercise + introduction to second.</a:t>
            </a:r>
          </a:p>
          <a:p>
            <a:pPr marL="342900" indent="-342900">
              <a:lnSpc>
                <a:spcPct val="200000"/>
              </a:lnSpc>
              <a:buFont typeface="+mj-lt"/>
              <a:buAutoNum type="arabicPeriod"/>
            </a:pPr>
            <a:r>
              <a:rPr lang="en-DK" sz="2400" b="1" dirty="0">
                <a:latin typeface="+mn-lt"/>
              </a:rPr>
              <a:t>Hands on: </a:t>
            </a:r>
            <a:r>
              <a:rPr lang="en-DK" sz="2400" dirty="0">
                <a:latin typeface="+mn-lt"/>
              </a:rPr>
              <a:t>Working on the second exercise notebook</a:t>
            </a:r>
          </a:p>
        </p:txBody>
      </p:sp>
    </p:spTree>
    <p:custDataLst>
      <p:tags r:id="rId1"/>
    </p:custDataLst>
    <p:extLst>
      <p:ext uri="{BB962C8B-B14F-4D97-AF65-F5344CB8AC3E}">
        <p14:creationId xmlns:p14="http://schemas.microsoft.com/office/powerpoint/2010/main" val="2813365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A298E0A-4B33-C573-C092-3976860D8010}"/>
                  </a:ext>
                </a:extLst>
              </p:cNvPr>
              <p:cNvSpPr>
                <a:spLocks noGrp="1"/>
              </p:cNvSpPr>
              <p:nvPr>
                <p:ph idx="1"/>
              </p:nvPr>
            </p:nvSpPr>
            <p:spPr/>
            <p:txBody>
              <a:bodyPr/>
              <a:lstStyle/>
              <a:p>
                <a14:m>
                  <m:oMath xmlns:m="http://schemas.openxmlformats.org/officeDocument/2006/math">
                    <m:r>
                      <a:rPr lang="da-DK" i="1">
                        <a:latin typeface="Cambria Math" panose="02040503050406030204" pitchFamily="18" charset="0"/>
                      </a:rPr>
                      <m:t>𝑄</m:t>
                    </m:r>
                    <m:d>
                      <m:dPr>
                        <m:ctrlPr>
                          <a:rPr lang="da-DK" i="1">
                            <a:latin typeface="Cambria Math" panose="02040503050406030204" pitchFamily="18" charset="0"/>
                          </a:rPr>
                        </m:ctrlPr>
                      </m:dPr>
                      <m:e>
                        <m:r>
                          <a:rPr lang="da-DK" i="1">
                            <a:latin typeface="Cambria Math" panose="02040503050406030204" pitchFamily="18" charset="0"/>
                          </a:rPr>
                          <m:t>𝑠</m:t>
                        </m:r>
                        <m:r>
                          <a:rPr lang="da-DK" i="1">
                            <a:latin typeface="Cambria Math" panose="02040503050406030204" pitchFamily="18" charset="0"/>
                          </a:rPr>
                          <m:t>,</m:t>
                        </m:r>
                        <m:r>
                          <a:rPr lang="da-DK" i="1">
                            <a:latin typeface="Cambria Math" panose="02040503050406030204" pitchFamily="18" charset="0"/>
                          </a:rPr>
                          <m:t>𝑎</m:t>
                        </m:r>
                      </m:e>
                    </m:d>
                    <m:r>
                      <a:rPr lang="da-DK" i="1">
                        <a:latin typeface="Cambria Math" panose="02040503050406030204" pitchFamily="18" charset="0"/>
                      </a:rPr>
                      <m:t>=</m:t>
                    </m:r>
                    <m:sSub>
                      <m:sSubPr>
                        <m:ctrlPr>
                          <a:rPr lang="da-DK" i="1">
                            <a:latin typeface="Cambria Math" panose="02040503050406030204" pitchFamily="18" charset="0"/>
                          </a:rPr>
                        </m:ctrlPr>
                      </m:sSubPr>
                      <m:e>
                        <m:r>
                          <a:rPr lang="da-DK" i="1">
                            <a:latin typeface="Cambria Math" panose="02040503050406030204" pitchFamily="18" charset="0"/>
                          </a:rPr>
                          <m:t>𝔼</m:t>
                        </m:r>
                      </m:e>
                      <m:sub>
                        <m:r>
                          <a:rPr lang="da-DK" i="1">
                            <a:latin typeface="Cambria Math" panose="02040503050406030204" pitchFamily="18" charset="0"/>
                          </a:rPr>
                          <m:t>𝜋</m:t>
                        </m:r>
                      </m:sub>
                    </m:sSub>
                    <m:d>
                      <m:dPr>
                        <m:begChr m:val="["/>
                        <m:endChr m:val="]"/>
                        <m:ctrlPr>
                          <a:rPr lang="da-DK" i="1">
                            <a:latin typeface="Cambria Math" panose="02040503050406030204" pitchFamily="18" charset="0"/>
                          </a:rPr>
                        </m:ctrlPr>
                      </m:dPr>
                      <m:e>
                        <m:r>
                          <a:rPr lang="da-DK" i="1">
                            <a:latin typeface="Cambria Math" panose="02040503050406030204" pitchFamily="18" charset="0"/>
                          </a:rPr>
                          <m:t>𝑟</m:t>
                        </m:r>
                        <m:d>
                          <m:dPr>
                            <m:ctrlPr>
                              <a:rPr lang="da-DK" i="1">
                                <a:latin typeface="Cambria Math" panose="02040503050406030204" pitchFamily="18" charset="0"/>
                              </a:rPr>
                            </m:ctrlPr>
                          </m:dPr>
                          <m:e>
                            <m:sSub>
                              <m:sSubPr>
                                <m:ctrlPr>
                                  <a:rPr lang="da-DK" i="1">
                                    <a:latin typeface="Cambria Math" panose="02040503050406030204" pitchFamily="18" charset="0"/>
                                  </a:rPr>
                                </m:ctrlPr>
                              </m:sSubPr>
                              <m:e>
                                <m:r>
                                  <a:rPr lang="da-DK" i="1">
                                    <a:latin typeface="Cambria Math" panose="02040503050406030204" pitchFamily="18" charset="0"/>
                                  </a:rPr>
                                  <m:t>𝑠</m:t>
                                </m:r>
                              </m:e>
                              <m:sub>
                                <m:r>
                                  <a:rPr lang="da-DK" i="1">
                                    <a:latin typeface="Cambria Math" panose="02040503050406030204" pitchFamily="18" charset="0"/>
                                  </a:rPr>
                                  <m:t>𝑡</m:t>
                                </m:r>
                              </m:sub>
                            </m:sSub>
                            <m:r>
                              <a:rPr lang="da-DK" i="1">
                                <a:latin typeface="Cambria Math" panose="02040503050406030204" pitchFamily="18" charset="0"/>
                              </a:rPr>
                              <m:t>,</m:t>
                            </m:r>
                            <m:sSub>
                              <m:sSubPr>
                                <m:ctrlPr>
                                  <a:rPr lang="da-DK" i="1">
                                    <a:latin typeface="Cambria Math" panose="02040503050406030204" pitchFamily="18" charset="0"/>
                                  </a:rPr>
                                </m:ctrlPr>
                              </m:sSubPr>
                              <m:e>
                                <m:r>
                                  <a:rPr lang="da-DK" i="1">
                                    <a:latin typeface="Cambria Math" panose="02040503050406030204" pitchFamily="18" charset="0"/>
                                  </a:rPr>
                                  <m:t>𝑎</m:t>
                                </m:r>
                              </m:e>
                              <m:sub>
                                <m:r>
                                  <a:rPr lang="da-DK" i="1">
                                    <a:latin typeface="Cambria Math" panose="02040503050406030204" pitchFamily="18" charset="0"/>
                                  </a:rPr>
                                  <m:t>𝑡</m:t>
                                </m:r>
                              </m:sub>
                            </m:sSub>
                          </m:e>
                        </m:d>
                        <m:r>
                          <a:rPr lang="da-DK" i="1">
                            <a:latin typeface="Cambria Math" panose="02040503050406030204" pitchFamily="18" charset="0"/>
                          </a:rPr>
                          <m:t>+</m:t>
                        </m:r>
                        <m:r>
                          <a:rPr lang="da-DK" i="1">
                            <a:latin typeface="Cambria Math" panose="02040503050406030204" pitchFamily="18" charset="0"/>
                          </a:rPr>
                          <m:t>𝛾</m:t>
                        </m:r>
                        <m:r>
                          <a:rPr lang="da-DK" i="1">
                            <a:latin typeface="Cambria Math" panose="02040503050406030204" pitchFamily="18" charset="0"/>
                          </a:rPr>
                          <m:t> </m:t>
                        </m:r>
                        <m:limLow>
                          <m:limLowPr>
                            <m:ctrlPr>
                              <a:rPr lang="da-DK" i="1">
                                <a:latin typeface="Cambria Math" panose="02040503050406030204" pitchFamily="18" charset="0"/>
                              </a:rPr>
                            </m:ctrlPr>
                          </m:limLowPr>
                          <m:e>
                            <m:r>
                              <m:rPr>
                                <m:sty m:val="p"/>
                              </m:rPr>
                              <a:rPr lang="da-DK">
                                <a:latin typeface="Cambria Math" panose="02040503050406030204" pitchFamily="18" charset="0"/>
                              </a:rPr>
                              <m:t>max</m:t>
                            </m:r>
                          </m:e>
                          <m:lim>
                            <m:sSup>
                              <m:sSupPr>
                                <m:ctrlPr>
                                  <a:rPr lang="da-DK" i="1">
                                    <a:latin typeface="Cambria Math" panose="02040503050406030204" pitchFamily="18" charset="0"/>
                                  </a:rPr>
                                </m:ctrlPr>
                              </m:sSupPr>
                              <m:e>
                                <m:r>
                                  <a:rPr lang="da-DK" i="1">
                                    <a:latin typeface="Cambria Math" panose="02040503050406030204" pitchFamily="18" charset="0"/>
                                  </a:rPr>
                                  <m:t>𝑎</m:t>
                                </m:r>
                              </m:e>
                              <m:sup>
                                <m:r>
                                  <a:rPr lang="da-DK" i="1">
                                    <a:latin typeface="Cambria Math" panose="02040503050406030204" pitchFamily="18" charset="0"/>
                                  </a:rPr>
                                  <m:t>∗</m:t>
                                </m:r>
                              </m:sup>
                            </m:sSup>
                          </m:lim>
                        </m:limLow>
                        <m:r>
                          <a:rPr lang="da-DK" i="1">
                            <a:latin typeface="Cambria Math" panose="02040503050406030204" pitchFamily="18" charset="0"/>
                          </a:rPr>
                          <m:t> </m:t>
                        </m:r>
                        <m:r>
                          <a:rPr lang="da-DK" i="1">
                            <a:latin typeface="Cambria Math" panose="02040503050406030204" pitchFamily="18" charset="0"/>
                          </a:rPr>
                          <m:t>𝑄</m:t>
                        </m:r>
                        <m:r>
                          <a:rPr lang="da-DK" i="1">
                            <a:latin typeface="Cambria Math" panose="02040503050406030204" pitchFamily="18" charset="0"/>
                          </a:rPr>
                          <m:t>(</m:t>
                        </m:r>
                        <m:sSub>
                          <m:sSubPr>
                            <m:ctrlPr>
                              <a:rPr lang="da-DK" i="1">
                                <a:latin typeface="Cambria Math" panose="02040503050406030204" pitchFamily="18" charset="0"/>
                              </a:rPr>
                            </m:ctrlPr>
                          </m:sSubPr>
                          <m:e>
                            <m:r>
                              <a:rPr lang="da-DK" i="1">
                                <a:latin typeface="Cambria Math" panose="02040503050406030204" pitchFamily="18" charset="0"/>
                              </a:rPr>
                              <m:t>𝑠</m:t>
                            </m:r>
                          </m:e>
                          <m:sub>
                            <m:r>
                              <a:rPr lang="da-DK" i="1">
                                <a:latin typeface="Cambria Math" panose="02040503050406030204" pitchFamily="18" charset="0"/>
                              </a:rPr>
                              <m:t>𝑡</m:t>
                            </m:r>
                            <m:r>
                              <a:rPr lang="da-DK" i="1">
                                <a:latin typeface="Cambria Math" panose="02040503050406030204" pitchFamily="18" charset="0"/>
                              </a:rPr>
                              <m:t>+1</m:t>
                            </m:r>
                          </m:sub>
                        </m:sSub>
                        <m:r>
                          <a:rPr lang="da-DK" i="1">
                            <a:latin typeface="Cambria Math" panose="02040503050406030204" pitchFamily="18" charset="0"/>
                          </a:rPr>
                          <m:t>, </m:t>
                        </m:r>
                        <m:sSup>
                          <m:sSupPr>
                            <m:ctrlPr>
                              <a:rPr lang="da-DK" i="1">
                                <a:latin typeface="Cambria Math" panose="02040503050406030204" pitchFamily="18" charset="0"/>
                              </a:rPr>
                            </m:ctrlPr>
                          </m:sSupPr>
                          <m:e>
                            <m:r>
                              <a:rPr lang="da-DK" i="1">
                                <a:latin typeface="Cambria Math" panose="02040503050406030204" pitchFamily="18" charset="0"/>
                              </a:rPr>
                              <m:t>𝑎</m:t>
                            </m:r>
                          </m:e>
                          <m:sup>
                            <m:r>
                              <a:rPr lang="da-DK" i="1">
                                <a:latin typeface="Cambria Math" panose="02040503050406030204" pitchFamily="18" charset="0"/>
                              </a:rPr>
                              <m:t>∗</m:t>
                            </m:r>
                          </m:sup>
                        </m:sSup>
                        <m:r>
                          <a:rPr lang="da-DK" i="1">
                            <a:latin typeface="Cambria Math" panose="02040503050406030204" pitchFamily="18" charset="0"/>
                          </a:rPr>
                          <m:t>)</m:t>
                        </m:r>
                      </m:e>
                    </m:d>
                  </m:oMath>
                </a14:m>
                <a:endParaRPr lang="en-DK" dirty="0"/>
              </a:p>
              <a:p>
                <a:endParaRPr lang="en-DK" dirty="0"/>
              </a:p>
            </p:txBody>
          </p:sp>
        </mc:Choice>
        <mc:Fallback xmlns="">
          <p:sp>
            <p:nvSpPr>
              <p:cNvPr id="2" name="Content Placeholder 1">
                <a:extLst>
                  <a:ext uri="{FF2B5EF4-FFF2-40B4-BE49-F238E27FC236}">
                    <a16:creationId xmlns:a16="http://schemas.microsoft.com/office/drawing/2014/main" id="{AA298E0A-4B33-C573-C092-3976860D8010}"/>
                  </a:ext>
                </a:extLst>
              </p:cNvPr>
              <p:cNvSpPr>
                <a:spLocks noGrp="1" noRot="1" noChangeAspect="1" noMove="1" noResize="1" noEditPoints="1" noAdjustHandles="1" noChangeArrowheads="1" noChangeShapeType="1" noTextEdit="1"/>
              </p:cNvSpPr>
              <p:nvPr>
                <p:ph idx="1"/>
              </p:nvPr>
            </p:nvSpPr>
            <p:spPr>
              <a:blipFill>
                <a:blip r:embed="rId2"/>
                <a:stretch>
                  <a:fillRect l="-1489"/>
                </a:stretch>
              </a:blipFill>
            </p:spPr>
            <p:txBody>
              <a:bodyPr/>
              <a:lstStyle/>
              <a:p>
                <a:r>
                  <a:rPr lang="en-DK">
                    <a:noFill/>
                  </a:rPr>
                  <a:t> </a:t>
                </a:r>
              </a:p>
            </p:txBody>
          </p:sp>
        </mc:Fallback>
      </mc:AlternateContent>
      <p:sp>
        <p:nvSpPr>
          <p:cNvPr id="3" name="Date Placeholder 2">
            <a:extLst>
              <a:ext uri="{FF2B5EF4-FFF2-40B4-BE49-F238E27FC236}">
                <a16:creationId xmlns:a16="http://schemas.microsoft.com/office/drawing/2014/main" id="{7C4D0BD7-D616-5968-A68B-BED63A155E6C}"/>
              </a:ext>
            </a:extLst>
          </p:cNvPr>
          <p:cNvSpPr>
            <a:spLocks noGrp="1"/>
          </p:cNvSpPr>
          <p:nvPr>
            <p:ph type="dt" sz="half" idx="10"/>
          </p:nvPr>
        </p:nvSpPr>
        <p:spPr/>
        <p:txBody>
          <a:bodyPr/>
          <a:lstStyle/>
          <a:p>
            <a:fld id="{6FC1E6E4-0DAB-F841-969A-04AEA5135F6D}" type="datetime1">
              <a:rPr lang="da-DK" smtClean="0"/>
              <a:t>30.06.2025</a:t>
            </a:fld>
            <a:r>
              <a:rPr lang="da-DK"/>
              <a:t>03-07-2025</a:t>
            </a:r>
          </a:p>
        </p:txBody>
      </p:sp>
      <p:sp>
        <p:nvSpPr>
          <p:cNvPr id="4" name="Title 3">
            <a:extLst>
              <a:ext uri="{FF2B5EF4-FFF2-40B4-BE49-F238E27FC236}">
                <a16:creationId xmlns:a16="http://schemas.microsoft.com/office/drawing/2014/main" id="{7B58CAC7-3FB0-B7C3-9E09-8481933AF10E}"/>
              </a:ext>
            </a:extLst>
          </p:cNvPr>
          <p:cNvSpPr>
            <a:spLocks noGrp="1"/>
          </p:cNvSpPr>
          <p:nvPr>
            <p:ph type="title"/>
          </p:nvPr>
        </p:nvSpPr>
        <p:spPr/>
        <p:txBody>
          <a:bodyPr/>
          <a:lstStyle/>
          <a:p>
            <a:r>
              <a:rPr lang="en-DK" dirty="0"/>
              <a:t>Tabular Q-lEARNING</a:t>
            </a:r>
          </a:p>
        </p:txBody>
      </p:sp>
    </p:spTree>
    <p:extLst>
      <p:ext uri="{BB962C8B-B14F-4D97-AF65-F5344CB8AC3E}">
        <p14:creationId xmlns:p14="http://schemas.microsoft.com/office/powerpoint/2010/main" val="61764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1732CF4-9134-BCDD-6825-7283ED30C81B}"/>
              </a:ext>
            </a:extLst>
          </p:cNvPr>
          <p:cNvSpPr>
            <a:spLocks noGrp="1"/>
          </p:cNvSpPr>
          <p:nvPr>
            <p:ph type="dt" sz="half" idx="10"/>
          </p:nvPr>
        </p:nvSpPr>
        <p:spPr/>
        <p:txBody>
          <a:bodyPr/>
          <a:lstStyle/>
          <a:p>
            <a:fld id="{F0ADD7E4-F6B3-624D-B094-5C08831D1C62}" type="datetime1">
              <a:rPr lang="da-DK" smtClean="0"/>
              <a:t>30.06.2025</a:t>
            </a:fld>
            <a:r>
              <a:rPr lang="da-DK"/>
              <a:t>03-07-2025</a:t>
            </a:r>
          </a:p>
        </p:txBody>
      </p:sp>
      <p:sp>
        <p:nvSpPr>
          <p:cNvPr id="4" name="Title 3">
            <a:extLst>
              <a:ext uri="{FF2B5EF4-FFF2-40B4-BE49-F238E27FC236}">
                <a16:creationId xmlns:a16="http://schemas.microsoft.com/office/drawing/2014/main" id="{B7817890-1233-17E5-AF4C-A8FB0BAAC40E}"/>
              </a:ext>
            </a:extLst>
          </p:cNvPr>
          <p:cNvSpPr>
            <a:spLocks noGrp="1"/>
          </p:cNvSpPr>
          <p:nvPr>
            <p:ph type="title"/>
          </p:nvPr>
        </p:nvSpPr>
        <p:spPr/>
        <p:txBody>
          <a:bodyPr/>
          <a:lstStyle/>
          <a:p>
            <a:r>
              <a:rPr lang="en-DK" dirty="0"/>
              <a:t>Learning GOALS</a:t>
            </a:r>
          </a:p>
        </p:txBody>
      </p:sp>
      <p:sp>
        <p:nvSpPr>
          <p:cNvPr id="9" name="TextBox 8">
            <a:extLst>
              <a:ext uri="{FF2B5EF4-FFF2-40B4-BE49-F238E27FC236}">
                <a16:creationId xmlns:a16="http://schemas.microsoft.com/office/drawing/2014/main" id="{D5DAE6ED-4340-61FE-22E3-7103E6AF038C}"/>
              </a:ext>
            </a:extLst>
          </p:cNvPr>
          <p:cNvSpPr txBox="1"/>
          <p:nvPr/>
        </p:nvSpPr>
        <p:spPr>
          <a:xfrm>
            <a:off x="1593912" y="1674673"/>
            <a:ext cx="9001000" cy="3508653"/>
          </a:xfrm>
          <a:prstGeom prst="rect">
            <a:avLst/>
          </a:prstGeom>
          <a:noFill/>
        </p:spPr>
        <p:txBody>
          <a:bodyPr wrap="square" lIns="0" tIns="0" rIns="0" bIns="0" rtlCol="0">
            <a:spAutoFit/>
          </a:bodyPr>
          <a:lstStyle/>
          <a:p>
            <a:pPr marL="285750" indent="-285750">
              <a:lnSpc>
                <a:spcPct val="95000"/>
              </a:lnSpc>
              <a:buFont typeface="Arial" panose="020B0604020202020204" pitchFamily="34" charset="0"/>
              <a:buChar char="•"/>
            </a:pPr>
            <a:r>
              <a:rPr lang="en-DK" sz="2400" dirty="0">
                <a:latin typeface="+mn-lt"/>
              </a:rPr>
              <a:t>Introduction to concepts from reinforcement learning</a:t>
            </a:r>
          </a:p>
          <a:p>
            <a:pPr marL="895243" lvl="1" indent="-285750">
              <a:lnSpc>
                <a:spcPct val="95000"/>
              </a:lnSpc>
              <a:buFont typeface="Arial" panose="020B0604020202020204" pitchFamily="34" charset="0"/>
              <a:buChar char="•"/>
            </a:pPr>
            <a:r>
              <a:rPr lang="en-DK" sz="2400" dirty="0">
                <a:latin typeface="+mn-lt"/>
              </a:rPr>
              <a:t>Environments</a:t>
            </a:r>
          </a:p>
          <a:p>
            <a:pPr marL="895243" lvl="1" indent="-285750">
              <a:lnSpc>
                <a:spcPct val="95000"/>
              </a:lnSpc>
              <a:buFont typeface="Arial" panose="020B0604020202020204" pitchFamily="34" charset="0"/>
              <a:buChar char="•"/>
            </a:pPr>
            <a:r>
              <a:rPr lang="en-DK" sz="2400" dirty="0">
                <a:latin typeface="+mn-lt"/>
              </a:rPr>
              <a:t>Reward functions</a:t>
            </a:r>
          </a:p>
          <a:p>
            <a:pPr marL="895243" lvl="1" indent="-285750">
              <a:lnSpc>
                <a:spcPct val="95000"/>
              </a:lnSpc>
              <a:buFont typeface="Arial" panose="020B0604020202020204" pitchFamily="34" charset="0"/>
              <a:buChar char="•"/>
            </a:pPr>
            <a:r>
              <a:rPr lang="en-DK" sz="2400" dirty="0">
                <a:latin typeface="+mn-lt"/>
              </a:rPr>
              <a:t>State &amp; action spaces</a:t>
            </a:r>
          </a:p>
          <a:p>
            <a:pPr marL="895243" lvl="1" indent="-285750">
              <a:lnSpc>
                <a:spcPct val="95000"/>
              </a:lnSpc>
              <a:buFont typeface="Arial" panose="020B0604020202020204" pitchFamily="34" charset="0"/>
              <a:buChar char="•"/>
            </a:pPr>
            <a:r>
              <a:rPr lang="en-DK" sz="2400" dirty="0">
                <a:latin typeface="+mn-lt"/>
              </a:rPr>
              <a:t>Value functions</a:t>
            </a:r>
          </a:p>
          <a:p>
            <a:pPr marL="285750" indent="-285750">
              <a:lnSpc>
                <a:spcPct val="95000"/>
              </a:lnSpc>
              <a:buFont typeface="Arial" panose="020B0604020202020204" pitchFamily="34" charset="0"/>
              <a:buChar char="•"/>
            </a:pPr>
            <a:r>
              <a:rPr lang="en-DK" sz="2400" dirty="0">
                <a:latin typeface="+mn-lt"/>
              </a:rPr>
              <a:t>Implementation of simple RL algorithms</a:t>
            </a:r>
          </a:p>
          <a:p>
            <a:pPr marL="895243" lvl="1" indent="-285750">
              <a:lnSpc>
                <a:spcPct val="95000"/>
              </a:lnSpc>
              <a:buFont typeface="Arial" panose="020B0604020202020204" pitchFamily="34" charset="0"/>
              <a:buChar char="•"/>
            </a:pPr>
            <a:r>
              <a:rPr lang="en-DK" sz="2400" dirty="0">
                <a:latin typeface="+mn-lt"/>
              </a:rPr>
              <a:t>Tabular Q-learning</a:t>
            </a:r>
          </a:p>
          <a:p>
            <a:pPr marL="895243" lvl="1" indent="-285750">
              <a:lnSpc>
                <a:spcPct val="95000"/>
              </a:lnSpc>
              <a:buFont typeface="Arial" panose="020B0604020202020204" pitchFamily="34" charset="0"/>
              <a:buChar char="•"/>
            </a:pPr>
            <a:r>
              <a:rPr lang="en-DK" sz="2400" dirty="0">
                <a:latin typeface="+mn-lt"/>
              </a:rPr>
              <a:t>Deep Q-networks</a:t>
            </a:r>
          </a:p>
          <a:p>
            <a:pPr marL="285750" indent="-285750">
              <a:lnSpc>
                <a:spcPct val="95000"/>
              </a:lnSpc>
              <a:buFont typeface="Arial" panose="020B0604020202020204" pitchFamily="34" charset="0"/>
              <a:buChar char="•"/>
            </a:pPr>
            <a:r>
              <a:rPr lang="en-DK" sz="2400" dirty="0">
                <a:latin typeface="+mn-lt"/>
              </a:rPr>
              <a:t>Implementation of a custom materials science environment</a:t>
            </a:r>
          </a:p>
          <a:p>
            <a:pPr marL="895243" lvl="1" indent="-285750">
              <a:lnSpc>
                <a:spcPct val="95000"/>
              </a:lnSpc>
              <a:buFont typeface="Arial" panose="020B0604020202020204" pitchFamily="34" charset="0"/>
              <a:buChar char="•"/>
            </a:pPr>
            <a:r>
              <a:rPr lang="en-DK" sz="2400" dirty="0">
                <a:latin typeface="+mn-lt"/>
              </a:rPr>
              <a:t>Designing minimum energy path finding as an RL problem</a:t>
            </a:r>
          </a:p>
        </p:txBody>
      </p:sp>
    </p:spTree>
    <p:extLst>
      <p:ext uri="{BB962C8B-B14F-4D97-AF65-F5344CB8AC3E}">
        <p14:creationId xmlns:p14="http://schemas.microsoft.com/office/powerpoint/2010/main" val="1736367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29ED2-8919-CEA9-08B0-DFAC0CA05DD0}"/>
              </a:ext>
            </a:extLst>
          </p:cNvPr>
          <p:cNvSpPr>
            <a:spLocks noGrp="1"/>
          </p:cNvSpPr>
          <p:nvPr>
            <p:ph type="title"/>
          </p:nvPr>
        </p:nvSpPr>
        <p:spPr>
          <a:xfrm>
            <a:off x="315913" y="149115"/>
            <a:ext cx="11557000" cy="1309328"/>
          </a:xfrm>
        </p:spPr>
        <p:txBody>
          <a:bodyPr/>
          <a:lstStyle/>
          <a:p>
            <a:r>
              <a:rPr lang="en-US" noProof="0" dirty="0"/>
              <a:t>Setup in COLAB</a:t>
            </a:r>
          </a:p>
        </p:txBody>
      </p:sp>
      <p:sp>
        <p:nvSpPr>
          <p:cNvPr id="4" name="Date Placeholder 3">
            <a:extLst>
              <a:ext uri="{FF2B5EF4-FFF2-40B4-BE49-F238E27FC236}">
                <a16:creationId xmlns:a16="http://schemas.microsoft.com/office/drawing/2014/main" id="{27F42FA8-9E03-6D7C-0130-35266C08AD08}"/>
              </a:ext>
            </a:extLst>
          </p:cNvPr>
          <p:cNvSpPr>
            <a:spLocks noGrp="1"/>
          </p:cNvSpPr>
          <p:nvPr>
            <p:ph type="dt" sz="half" idx="10"/>
          </p:nvPr>
        </p:nvSpPr>
        <p:spPr>
          <a:xfrm>
            <a:off x="0" y="7020000"/>
            <a:ext cx="0" cy="0"/>
          </a:xfrm>
        </p:spPr>
        <p:txBody>
          <a:bodyPr/>
          <a:lstStyle/>
          <a:p>
            <a:fld id="{6D661EA6-F205-194E-AC50-DCCAA9DB1FE8}" type="datetime1">
              <a:rPr lang="en-US" noProof="0" smtClean="0"/>
              <a:t>6/30/25</a:t>
            </a:fld>
            <a:r>
              <a:rPr lang="en-US" noProof="0" dirty="0"/>
              <a:t>03-07-2025</a:t>
            </a:r>
          </a:p>
        </p:txBody>
      </p:sp>
      <p:sp>
        <p:nvSpPr>
          <p:cNvPr id="3" name="TextBox 2">
            <a:extLst>
              <a:ext uri="{FF2B5EF4-FFF2-40B4-BE49-F238E27FC236}">
                <a16:creationId xmlns:a16="http://schemas.microsoft.com/office/drawing/2014/main" id="{B9A43691-9202-9630-02BB-93D56A77973A}"/>
              </a:ext>
            </a:extLst>
          </p:cNvPr>
          <p:cNvSpPr txBox="1"/>
          <p:nvPr/>
        </p:nvSpPr>
        <p:spPr>
          <a:xfrm>
            <a:off x="873832" y="1916832"/>
            <a:ext cx="10441160" cy="350865"/>
          </a:xfrm>
          <a:prstGeom prst="rect">
            <a:avLst/>
          </a:prstGeom>
          <a:noFill/>
        </p:spPr>
        <p:txBody>
          <a:bodyPr wrap="square" lIns="0" tIns="0" rIns="0" bIns="0" rtlCol="0">
            <a:spAutoFit/>
          </a:bodyPr>
          <a:lstStyle/>
          <a:p>
            <a:pPr>
              <a:lnSpc>
                <a:spcPct val="95000"/>
              </a:lnSpc>
            </a:pPr>
            <a:r>
              <a:rPr lang="en-DK" sz="2400" dirty="0">
                <a:latin typeface="+mn-lt"/>
              </a:rPr>
              <a:t>Exercises are on my github: </a:t>
            </a:r>
            <a:r>
              <a:rPr lang="en-GB" sz="2400" dirty="0">
                <a:latin typeface="+mn-lt"/>
              </a:rPr>
              <a:t>https://</a:t>
            </a:r>
            <a:r>
              <a:rPr lang="en-GB" sz="2400" dirty="0" err="1">
                <a:latin typeface="+mn-lt"/>
              </a:rPr>
              <a:t>github.com</a:t>
            </a:r>
            <a:r>
              <a:rPr lang="en-GB" sz="2400" dirty="0">
                <a:latin typeface="+mn-lt"/>
              </a:rPr>
              <a:t>/Mads-</a:t>
            </a:r>
            <a:r>
              <a:rPr lang="en-GB" sz="2400" dirty="0" err="1">
                <a:latin typeface="+mn-lt"/>
              </a:rPr>
              <a:t>PeterVC</a:t>
            </a:r>
            <a:r>
              <a:rPr lang="en-GB" sz="2400" dirty="0">
                <a:latin typeface="+mn-lt"/>
              </a:rPr>
              <a:t>/</a:t>
            </a:r>
            <a:r>
              <a:rPr lang="en-GB" sz="2400" dirty="0" err="1">
                <a:latin typeface="+mn-lt"/>
              </a:rPr>
              <a:t>rlmep</a:t>
            </a:r>
            <a:r>
              <a:rPr lang="en-DK" sz="2400" dirty="0">
                <a:latin typeface="+mn-lt"/>
              </a:rPr>
              <a:t> </a:t>
            </a:r>
          </a:p>
        </p:txBody>
      </p:sp>
      <p:pic>
        <p:nvPicPr>
          <p:cNvPr id="6" name="Picture 5" descr="A screenshot of a computer&#10;&#10;AI-generated content may be incorrect.">
            <a:extLst>
              <a:ext uri="{FF2B5EF4-FFF2-40B4-BE49-F238E27FC236}">
                <a16:creationId xmlns:a16="http://schemas.microsoft.com/office/drawing/2014/main" id="{6EEF0F21-3A8A-B6EF-43D1-0CDD1C8629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1924" y="2726086"/>
            <a:ext cx="7772400" cy="2090872"/>
          </a:xfrm>
          <a:prstGeom prst="rect">
            <a:avLst/>
          </a:prstGeom>
        </p:spPr>
      </p:pic>
      <p:cxnSp>
        <p:nvCxnSpPr>
          <p:cNvPr id="8" name="Straight Arrow Connector 7">
            <a:extLst>
              <a:ext uri="{FF2B5EF4-FFF2-40B4-BE49-F238E27FC236}">
                <a16:creationId xmlns:a16="http://schemas.microsoft.com/office/drawing/2014/main" id="{48149C52-6645-979C-7454-42BAF0731792}"/>
              </a:ext>
            </a:extLst>
          </p:cNvPr>
          <p:cNvCxnSpPr>
            <a:cxnSpLocks/>
          </p:cNvCxnSpPr>
          <p:nvPr/>
        </p:nvCxnSpPr>
        <p:spPr bwMode="auto">
          <a:xfrm flipH="1" flipV="1">
            <a:off x="7030516" y="4293096"/>
            <a:ext cx="3672408" cy="936104"/>
          </a:xfrm>
          <a:prstGeom prst="straightConnector1">
            <a:avLst/>
          </a:prstGeom>
          <a:solidFill>
            <a:schemeClr val="accent2"/>
          </a:solidFill>
          <a:ln w="38100" cap="flat" cmpd="sng" algn="ctr">
            <a:solidFill>
              <a:srgbClr val="FF0000"/>
            </a:solidFill>
            <a:prstDash val="solid"/>
            <a:round/>
            <a:headEnd type="none" w="med" len="med"/>
            <a:tailEnd type="triangle"/>
          </a:ln>
          <a:effectLst/>
        </p:spPr>
      </p:cxnSp>
      <p:sp>
        <p:nvSpPr>
          <p:cNvPr id="10" name="TextBox 9">
            <a:extLst>
              <a:ext uri="{FF2B5EF4-FFF2-40B4-BE49-F238E27FC236}">
                <a16:creationId xmlns:a16="http://schemas.microsoft.com/office/drawing/2014/main" id="{65D9D101-ADC1-2B05-C29D-58084AE7C67E}"/>
              </a:ext>
            </a:extLst>
          </p:cNvPr>
          <p:cNvSpPr txBox="1"/>
          <p:nvPr/>
        </p:nvSpPr>
        <p:spPr>
          <a:xfrm>
            <a:off x="8846007" y="5373216"/>
            <a:ext cx="3636404" cy="233910"/>
          </a:xfrm>
          <a:prstGeom prst="rect">
            <a:avLst/>
          </a:prstGeom>
          <a:noFill/>
        </p:spPr>
        <p:txBody>
          <a:bodyPr wrap="square" lIns="0" tIns="0" rIns="0" bIns="0" rtlCol="0">
            <a:spAutoFit/>
          </a:bodyPr>
          <a:lstStyle/>
          <a:p>
            <a:pPr>
              <a:lnSpc>
                <a:spcPct val="95000"/>
              </a:lnSpc>
            </a:pPr>
            <a:r>
              <a:rPr lang="en-DK" sz="1600" dirty="0">
                <a:latin typeface="+mn-lt"/>
              </a:rPr>
              <a:t>Click to open the notebook in Colab</a:t>
            </a:r>
          </a:p>
        </p:txBody>
      </p:sp>
    </p:spTree>
    <p:extLst>
      <p:ext uri="{BB962C8B-B14F-4D97-AF65-F5344CB8AC3E}">
        <p14:creationId xmlns:p14="http://schemas.microsoft.com/office/powerpoint/2010/main" val="2996774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B70835C-0691-DBC2-91E6-CF67A22A5CD4}"/>
              </a:ext>
            </a:extLst>
          </p:cNvPr>
          <p:cNvSpPr>
            <a:spLocks noGrp="1"/>
          </p:cNvSpPr>
          <p:nvPr>
            <p:ph type="dt" sz="half" idx="10"/>
          </p:nvPr>
        </p:nvSpPr>
        <p:spPr/>
        <p:txBody>
          <a:bodyPr/>
          <a:lstStyle/>
          <a:p>
            <a:fld id="{26265460-2BF8-8748-89C0-63EF309C5099}" type="datetime1">
              <a:rPr lang="da-DK" smtClean="0"/>
              <a:t>30.06.2025</a:t>
            </a:fld>
            <a:r>
              <a:rPr lang="da-DK"/>
              <a:t>03-07-2025</a:t>
            </a:r>
          </a:p>
        </p:txBody>
      </p:sp>
      <p:sp>
        <p:nvSpPr>
          <p:cNvPr id="4" name="Title 3">
            <a:extLst>
              <a:ext uri="{FF2B5EF4-FFF2-40B4-BE49-F238E27FC236}">
                <a16:creationId xmlns:a16="http://schemas.microsoft.com/office/drawing/2014/main" id="{98F36801-17C4-B1F5-7E8A-64F12F460066}"/>
              </a:ext>
            </a:extLst>
          </p:cNvPr>
          <p:cNvSpPr>
            <a:spLocks noGrp="1"/>
          </p:cNvSpPr>
          <p:nvPr>
            <p:ph type="title"/>
          </p:nvPr>
        </p:nvSpPr>
        <p:spPr/>
        <p:txBody>
          <a:bodyPr/>
          <a:lstStyle/>
          <a:p>
            <a:r>
              <a:rPr lang="en-DK" dirty="0"/>
              <a:t>Run The first cell</a:t>
            </a:r>
          </a:p>
        </p:txBody>
      </p:sp>
      <p:pic>
        <p:nvPicPr>
          <p:cNvPr id="6" name="Picture 5" descr="A black screen with white text&#10;&#10;AI-generated content may be incorrect.">
            <a:extLst>
              <a:ext uri="{FF2B5EF4-FFF2-40B4-BE49-F238E27FC236}">
                <a16:creationId xmlns:a16="http://schemas.microsoft.com/office/drawing/2014/main" id="{BF5B2399-3032-F732-9FD5-969CCE5A67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884" y="2348880"/>
            <a:ext cx="9859626" cy="1700755"/>
          </a:xfrm>
          <a:prstGeom prst="rect">
            <a:avLst/>
          </a:prstGeom>
        </p:spPr>
      </p:pic>
      <p:sp>
        <p:nvSpPr>
          <p:cNvPr id="7" name="TextBox 6">
            <a:extLst>
              <a:ext uri="{FF2B5EF4-FFF2-40B4-BE49-F238E27FC236}">
                <a16:creationId xmlns:a16="http://schemas.microsoft.com/office/drawing/2014/main" id="{71CD733F-C245-8578-CDD9-332B621485C5}"/>
              </a:ext>
            </a:extLst>
          </p:cNvPr>
          <p:cNvSpPr txBox="1"/>
          <p:nvPr/>
        </p:nvSpPr>
        <p:spPr>
          <a:xfrm>
            <a:off x="1485900" y="4414214"/>
            <a:ext cx="9505056" cy="467820"/>
          </a:xfrm>
          <a:prstGeom prst="rect">
            <a:avLst/>
          </a:prstGeom>
          <a:noFill/>
        </p:spPr>
        <p:txBody>
          <a:bodyPr wrap="square" lIns="0" tIns="0" rIns="0" bIns="0" rtlCol="0">
            <a:spAutoFit/>
          </a:bodyPr>
          <a:lstStyle/>
          <a:p>
            <a:pPr>
              <a:lnSpc>
                <a:spcPct val="95000"/>
              </a:lnSpc>
            </a:pPr>
            <a:r>
              <a:rPr lang="en-DK" sz="1600" dirty="0">
                <a:latin typeface="+mn-lt"/>
              </a:rPr>
              <a:t>Will install all the required dependencies into the colab environment – can take a little while so if you already have your laptop open you can do this now.</a:t>
            </a:r>
          </a:p>
        </p:txBody>
      </p:sp>
      <p:sp>
        <p:nvSpPr>
          <p:cNvPr id="8" name="TextBox 7">
            <a:extLst>
              <a:ext uri="{FF2B5EF4-FFF2-40B4-BE49-F238E27FC236}">
                <a16:creationId xmlns:a16="http://schemas.microsoft.com/office/drawing/2014/main" id="{D2498132-1A02-3C22-A18F-A9690278BCDA}"/>
              </a:ext>
            </a:extLst>
          </p:cNvPr>
          <p:cNvSpPr txBox="1"/>
          <p:nvPr/>
        </p:nvSpPr>
        <p:spPr>
          <a:xfrm>
            <a:off x="873832" y="1493959"/>
            <a:ext cx="10441160" cy="350865"/>
          </a:xfrm>
          <a:prstGeom prst="rect">
            <a:avLst/>
          </a:prstGeom>
          <a:noFill/>
        </p:spPr>
        <p:txBody>
          <a:bodyPr wrap="square" lIns="0" tIns="0" rIns="0" bIns="0" rtlCol="0">
            <a:spAutoFit/>
          </a:bodyPr>
          <a:lstStyle/>
          <a:p>
            <a:pPr>
              <a:lnSpc>
                <a:spcPct val="95000"/>
              </a:lnSpc>
            </a:pPr>
            <a:r>
              <a:rPr lang="en-DK" sz="2400" dirty="0">
                <a:latin typeface="+mn-lt"/>
              </a:rPr>
              <a:t>Exercises are on my github: </a:t>
            </a:r>
            <a:r>
              <a:rPr lang="en-GB" sz="2400" dirty="0">
                <a:latin typeface="+mn-lt"/>
              </a:rPr>
              <a:t>https://</a:t>
            </a:r>
            <a:r>
              <a:rPr lang="en-GB" sz="2400" dirty="0" err="1">
                <a:latin typeface="+mn-lt"/>
              </a:rPr>
              <a:t>github.com</a:t>
            </a:r>
            <a:r>
              <a:rPr lang="en-GB" sz="2400" dirty="0">
                <a:latin typeface="+mn-lt"/>
              </a:rPr>
              <a:t>/Mads-</a:t>
            </a:r>
            <a:r>
              <a:rPr lang="en-GB" sz="2400" dirty="0" err="1">
                <a:latin typeface="+mn-lt"/>
              </a:rPr>
              <a:t>PeterVC</a:t>
            </a:r>
            <a:r>
              <a:rPr lang="en-GB" sz="2400" dirty="0">
                <a:latin typeface="+mn-lt"/>
              </a:rPr>
              <a:t>/</a:t>
            </a:r>
            <a:r>
              <a:rPr lang="en-GB" sz="2400" dirty="0" err="1">
                <a:latin typeface="+mn-lt"/>
              </a:rPr>
              <a:t>rlmep</a:t>
            </a:r>
            <a:r>
              <a:rPr lang="en-DK" sz="2400" dirty="0">
                <a:latin typeface="+mn-lt"/>
              </a:rPr>
              <a:t> </a:t>
            </a:r>
          </a:p>
        </p:txBody>
      </p:sp>
    </p:spTree>
    <p:extLst>
      <p:ext uri="{BB962C8B-B14F-4D97-AF65-F5344CB8AC3E}">
        <p14:creationId xmlns:p14="http://schemas.microsoft.com/office/powerpoint/2010/main" val="3411950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0D57683-2C1B-C3F4-5AA5-F05F890009BD}"/>
              </a:ext>
            </a:extLst>
          </p:cNvPr>
          <p:cNvSpPr>
            <a:spLocks noGrp="1"/>
          </p:cNvSpPr>
          <p:nvPr>
            <p:ph type="dt" sz="half" idx="10"/>
          </p:nvPr>
        </p:nvSpPr>
        <p:spPr/>
        <p:txBody>
          <a:bodyPr/>
          <a:lstStyle/>
          <a:p>
            <a:fld id="{3A67F1F6-DE81-9D41-8313-C2C425CDDBEF}" type="datetime1">
              <a:rPr lang="en-US" noProof="0" smtClean="0"/>
              <a:t>6/30/25</a:t>
            </a:fld>
            <a:r>
              <a:rPr lang="en-US" noProof="0" dirty="0"/>
              <a:t>03-07-2025</a:t>
            </a:r>
          </a:p>
        </p:txBody>
      </p:sp>
      <p:sp>
        <p:nvSpPr>
          <p:cNvPr id="4" name="Title 3">
            <a:extLst>
              <a:ext uri="{FF2B5EF4-FFF2-40B4-BE49-F238E27FC236}">
                <a16:creationId xmlns:a16="http://schemas.microsoft.com/office/drawing/2014/main" id="{4EC375E8-7295-E8B9-2DF5-D06E71A31D58}"/>
              </a:ext>
            </a:extLst>
          </p:cNvPr>
          <p:cNvSpPr>
            <a:spLocks noGrp="1"/>
          </p:cNvSpPr>
          <p:nvPr>
            <p:ph type="title"/>
          </p:nvPr>
        </p:nvSpPr>
        <p:spPr/>
        <p:txBody>
          <a:bodyPr/>
          <a:lstStyle/>
          <a:p>
            <a:r>
              <a:rPr lang="en-US" noProof="0" dirty="0"/>
              <a:t>Introduction to Reinforcement LEARNING</a:t>
            </a:r>
          </a:p>
        </p:txBody>
      </p:sp>
      <p:pic>
        <p:nvPicPr>
          <p:cNvPr id="5" name="Picture 2" descr="The main types of machine learning. Main approaches include classification and regression under the supervised learning and clustering under the unsupervised learning. Reinforcement learning enhance the model performance by interacting with environment. Coloured dots and triangles represent the training data. Yellow stars represent the new data which can be predicted by the trained model.">
            <a:extLst>
              <a:ext uri="{FF2B5EF4-FFF2-40B4-BE49-F238E27FC236}">
                <a16:creationId xmlns:a16="http://schemas.microsoft.com/office/drawing/2014/main" id="{7F2087CE-520E-ECA6-1E71-B74B685E7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924" y="1412776"/>
            <a:ext cx="8421837" cy="45577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62F2624-8D7C-D2A8-ED20-B8B0B736C7D1}"/>
              </a:ext>
            </a:extLst>
          </p:cNvPr>
          <p:cNvSpPr txBox="1"/>
          <p:nvPr/>
        </p:nvSpPr>
        <p:spPr>
          <a:xfrm>
            <a:off x="45740" y="6669360"/>
            <a:ext cx="3977051" cy="146194"/>
          </a:xfrm>
          <a:prstGeom prst="rect">
            <a:avLst/>
          </a:prstGeom>
          <a:noFill/>
        </p:spPr>
        <p:txBody>
          <a:bodyPr wrap="none" lIns="0" tIns="0" rIns="0" bIns="0" rtlCol="0">
            <a:spAutoFit/>
          </a:bodyPr>
          <a:lstStyle/>
          <a:p>
            <a:pPr algn="ctr">
              <a:lnSpc>
                <a:spcPct val="95000"/>
              </a:lnSpc>
            </a:pPr>
            <a:r>
              <a:rPr lang="en-US" sz="1000" noProof="0" dirty="0">
                <a:latin typeface="+mn-lt"/>
              </a:rPr>
              <a:t>[1]: J. Peng et al, Front </a:t>
            </a:r>
            <a:r>
              <a:rPr lang="en-US" sz="1000" noProof="0" dirty="0" err="1">
                <a:latin typeface="+mn-lt"/>
              </a:rPr>
              <a:t>Pharmacol</a:t>
            </a:r>
            <a:r>
              <a:rPr lang="en-US" sz="1000" noProof="0" dirty="0">
                <a:latin typeface="+mn-lt"/>
              </a:rPr>
              <a:t> (2021), 10.3389/fphar.2021.720694</a:t>
            </a:r>
          </a:p>
        </p:txBody>
      </p:sp>
    </p:spTree>
    <p:extLst>
      <p:ext uri="{BB962C8B-B14F-4D97-AF65-F5344CB8AC3E}">
        <p14:creationId xmlns:p14="http://schemas.microsoft.com/office/powerpoint/2010/main" val="941821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8ECCF48-0DAF-B21D-31AB-C30D8DE3D9A1}"/>
              </a:ext>
            </a:extLst>
          </p:cNvPr>
          <p:cNvSpPr>
            <a:spLocks noGrp="1"/>
          </p:cNvSpPr>
          <p:nvPr>
            <p:ph type="dt" sz="half" idx="10"/>
          </p:nvPr>
        </p:nvSpPr>
        <p:spPr/>
        <p:txBody>
          <a:bodyPr/>
          <a:lstStyle/>
          <a:p>
            <a:fld id="{51E7C951-19B2-AD4E-BCA3-8E4061A813D9}" type="datetime1">
              <a:rPr lang="da-DK" smtClean="0"/>
              <a:t>30.06.2025</a:t>
            </a:fld>
            <a:r>
              <a:rPr lang="da-DK"/>
              <a:t>03-07-2025</a:t>
            </a:r>
          </a:p>
        </p:txBody>
      </p:sp>
      <p:sp>
        <p:nvSpPr>
          <p:cNvPr id="4" name="Title 3">
            <a:extLst>
              <a:ext uri="{FF2B5EF4-FFF2-40B4-BE49-F238E27FC236}">
                <a16:creationId xmlns:a16="http://schemas.microsoft.com/office/drawing/2014/main" id="{FB9DB25F-DE95-9183-C849-FD87355CBF3B}"/>
              </a:ext>
            </a:extLst>
          </p:cNvPr>
          <p:cNvSpPr>
            <a:spLocks noGrp="1"/>
          </p:cNvSpPr>
          <p:nvPr>
            <p:ph type="title"/>
          </p:nvPr>
        </p:nvSpPr>
        <p:spPr/>
        <p:txBody>
          <a:bodyPr/>
          <a:lstStyle/>
          <a:p>
            <a:r>
              <a:rPr lang="en-DK" dirty="0"/>
              <a:t>Reinforcement LEARNING</a:t>
            </a:r>
          </a:p>
        </p:txBody>
      </p:sp>
      <p:pic>
        <p:nvPicPr>
          <p:cNvPr id="7" name="Picture 6">
            <a:extLst>
              <a:ext uri="{FF2B5EF4-FFF2-40B4-BE49-F238E27FC236}">
                <a16:creationId xmlns:a16="http://schemas.microsoft.com/office/drawing/2014/main" id="{FFDEF54D-CAB2-B192-9C7A-5382BC085D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804" y="2527300"/>
            <a:ext cx="5245100" cy="901700"/>
          </a:xfrm>
          <a:prstGeom prst="rect">
            <a:avLst/>
          </a:prstGeom>
        </p:spPr>
      </p:pic>
      <p:pic>
        <p:nvPicPr>
          <p:cNvPr id="8" name="Picture 7">
            <a:extLst>
              <a:ext uri="{FF2B5EF4-FFF2-40B4-BE49-F238E27FC236}">
                <a16:creationId xmlns:a16="http://schemas.microsoft.com/office/drawing/2014/main" id="{EB1848AE-68CB-5E3E-4930-8747BF0DA8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9933" y="3615407"/>
            <a:ext cx="2148842" cy="2256284"/>
          </a:xfrm>
          <a:prstGeom prst="rect">
            <a:avLst/>
          </a:prstGeom>
        </p:spPr>
      </p:pic>
      <p:pic>
        <p:nvPicPr>
          <p:cNvPr id="12" name="Picture 11">
            <a:extLst>
              <a:ext uri="{FF2B5EF4-FFF2-40B4-BE49-F238E27FC236}">
                <a16:creationId xmlns:a16="http://schemas.microsoft.com/office/drawing/2014/main" id="{5D337367-5836-4107-A5E1-C463947C8E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820" y="1450817"/>
            <a:ext cx="7772400" cy="890076"/>
          </a:xfrm>
          <a:prstGeom prst="rect">
            <a:avLst/>
          </a:prstGeom>
        </p:spPr>
      </p:pic>
    </p:spTree>
    <p:extLst>
      <p:ext uri="{BB962C8B-B14F-4D97-AF65-F5344CB8AC3E}">
        <p14:creationId xmlns:p14="http://schemas.microsoft.com/office/powerpoint/2010/main" val="2901584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F2A751-281F-E527-009C-FDCA23EBBB08}"/>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8F714C0A-0B4E-33E9-BD02-18422BC6E2EB}"/>
              </a:ext>
            </a:extLst>
          </p:cNvPr>
          <p:cNvSpPr>
            <a:spLocks noGrp="1"/>
          </p:cNvSpPr>
          <p:nvPr>
            <p:ph type="dt" sz="half" idx="10"/>
          </p:nvPr>
        </p:nvSpPr>
        <p:spPr/>
        <p:txBody>
          <a:bodyPr/>
          <a:lstStyle/>
          <a:p>
            <a:fld id="{51E7C951-19B2-AD4E-BCA3-8E4061A813D9}" type="datetime1">
              <a:rPr lang="da-DK" smtClean="0"/>
              <a:t>30.06.2025</a:t>
            </a:fld>
            <a:r>
              <a:rPr lang="da-DK"/>
              <a:t>03-07-2025</a:t>
            </a:r>
          </a:p>
        </p:txBody>
      </p:sp>
      <p:sp>
        <p:nvSpPr>
          <p:cNvPr id="4" name="Title 3">
            <a:extLst>
              <a:ext uri="{FF2B5EF4-FFF2-40B4-BE49-F238E27FC236}">
                <a16:creationId xmlns:a16="http://schemas.microsoft.com/office/drawing/2014/main" id="{D17516C9-1A14-BB21-3218-13FE8911FCE9}"/>
              </a:ext>
            </a:extLst>
          </p:cNvPr>
          <p:cNvSpPr>
            <a:spLocks noGrp="1"/>
          </p:cNvSpPr>
          <p:nvPr>
            <p:ph type="title"/>
          </p:nvPr>
        </p:nvSpPr>
        <p:spPr/>
        <p:txBody>
          <a:bodyPr/>
          <a:lstStyle/>
          <a:p>
            <a:r>
              <a:rPr lang="en-DK" dirty="0"/>
              <a:t>Reinforcement LEARNING</a:t>
            </a:r>
          </a:p>
        </p:txBody>
      </p:sp>
      <p:pic>
        <p:nvPicPr>
          <p:cNvPr id="7" name="Picture 6">
            <a:extLst>
              <a:ext uri="{FF2B5EF4-FFF2-40B4-BE49-F238E27FC236}">
                <a16:creationId xmlns:a16="http://schemas.microsoft.com/office/drawing/2014/main" id="{8F342EB8-F639-6E38-656E-948C4182F0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804" y="2527300"/>
            <a:ext cx="5245100" cy="901700"/>
          </a:xfrm>
          <a:prstGeom prst="rect">
            <a:avLst/>
          </a:prstGeom>
        </p:spPr>
      </p:pic>
      <p:pic>
        <p:nvPicPr>
          <p:cNvPr id="8" name="Picture 7">
            <a:extLst>
              <a:ext uri="{FF2B5EF4-FFF2-40B4-BE49-F238E27FC236}">
                <a16:creationId xmlns:a16="http://schemas.microsoft.com/office/drawing/2014/main" id="{E30FF276-EEE0-D289-CCAA-73AA34D7A9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9933" y="3615407"/>
            <a:ext cx="2148842" cy="2256284"/>
          </a:xfrm>
          <a:prstGeom prst="rect">
            <a:avLst/>
          </a:prstGeom>
        </p:spPr>
      </p:pic>
      <p:pic>
        <p:nvPicPr>
          <p:cNvPr id="12" name="Picture 11">
            <a:extLst>
              <a:ext uri="{FF2B5EF4-FFF2-40B4-BE49-F238E27FC236}">
                <a16:creationId xmlns:a16="http://schemas.microsoft.com/office/drawing/2014/main" id="{0B8F1310-B7BB-75CE-AE6E-ED8F571D92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820" y="1450817"/>
            <a:ext cx="7772400" cy="890076"/>
          </a:xfrm>
          <a:prstGeom prst="rect">
            <a:avLst/>
          </a:prstGeom>
        </p:spPr>
      </p:pic>
      <p:pic>
        <p:nvPicPr>
          <p:cNvPr id="1026" name="Picture 2" descr="Chess too simple for my big brain, not like mobile strategy game&quot; :  r/Gamingcirclejerk">
            <a:extLst>
              <a:ext uri="{FF2B5EF4-FFF2-40B4-BE49-F238E27FC236}">
                <a16:creationId xmlns:a16="http://schemas.microsoft.com/office/drawing/2014/main" id="{BBF165AD-8381-94AB-DA9E-4411E010A68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23629"/>
          <a:stretch>
            <a:fillRect/>
          </a:stretch>
        </p:blipFill>
        <p:spPr bwMode="auto">
          <a:xfrm>
            <a:off x="6526460" y="2621299"/>
            <a:ext cx="4837608" cy="295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5848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F3A584-F3C4-99E9-90CE-6F02BBAACC07}"/>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3C3CEDFA-962A-FE1A-7672-6FAAAC416451}"/>
              </a:ext>
            </a:extLst>
          </p:cNvPr>
          <p:cNvSpPr>
            <a:spLocks noGrp="1"/>
          </p:cNvSpPr>
          <p:nvPr>
            <p:ph type="dt" sz="half" idx="10"/>
          </p:nvPr>
        </p:nvSpPr>
        <p:spPr/>
        <p:txBody>
          <a:bodyPr/>
          <a:lstStyle/>
          <a:p>
            <a:fld id="{51E7C951-19B2-AD4E-BCA3-8E4061A813D9}" type="datetime1">
              <a:rPr lang="da-DK" smtClean="0"/>
              <a:t>30.06.2025</a:t>
            </a:fld>
            <a:r>
              <a:rPr lang="da-DK"/>
              <a:t>03-07-2025</a:t>
            </a:r>
          </a:p>
        </p:txBody>
      </p:sp>
      <p:sp>
        <p:nvSpPr>
          <p:cNvPr id="4" name="Title 3">
            <a:extLst>
              <a:ext uri="{FF2B5EF4-FFF2-40B4-BE49-F238E27FC236}">
                <a16:creationId xmlns:a16="http://schemas.microsoft.com/office/drawing/2014/main" id="{392BB17A-E4CA-F590-C5D9-0A897DABB69E}"/>
              </a:ext>
            </a:extLst>
          </p:cNvPr>
          <p:cNvSpPr>
            <a:spLocks noGrp="1"/>
          </p:cNvSpPr>
          <p:nvPr>
            <p:ph type="title"/>
          </p:nvPr>
        </p:nvSpPr>
        <p:spPr/>
        <p:txBody>
          <a:bodyPr/>
          <a:lstStyle/>
          <a:p>
            <a:r>
              <a:rPr lang="en-DK" dirty="0"/>
              <a:t>Reinforcement LEARNING</a:t>
            </a:r>
          </a:p>
        </p:txBody>
      </p:sp>
      <p:pic>
        <p:nvPicPr>
          <p:cNvPr id="5" name="Picture 4">
            <a:extLst>
              <a:ext uri="{FF2B5EF4-FFF2-40B4-BE49-F238E27FC236}">
                <a16:creationId xmlns:a16="http://schemas.microsoft.com/office/drawing/2014/main" id="{A0689983-A046-3E41-5A51-4E4CB3668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49" y="1833749"/>
            <a:ext cx="6134664" cy="1193995"/>
          </a:xfrm>
          <a:prstGeom prst="rect">
            <a:avLst/>
          </a:prstGeom>
        </p:spPr>
      </p:pic>
      <p:pic>
        <p:nvPicPr>
          <p:cNvPr id="6" name="Picture 5">
            <a:extLst>
              <a:ext uri="{FF2B5EF4-FFF2-40B4-BE49-F238E27FC236}">
                <a16:creationId xmlns:a16="http://schemas.microsoft.com/office/drawing/2014/main" id="{ECB5B3D9-B058-C736-5343-26E1A379A3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49" y="2734631"/>
            <a:ext cx="5976664" cy="1103131"/>
          </a:xfrm>
          <a:prstGeom prst="rect">
            <a:avLst/>
          </a:prstGeom>
        </p:spPr>
      </p:pic>
      <p:pic>
        <p:nvPicPr>
          <p:cNvPr id="9" name="Picture 8">
            <a:extLst>
              <a:ext uri="{FF2B5EF4-FFF2-40B4-BE49-F238E27FC236}">
                <a16:creationId xmlns:a16="http://schemas.microsoft.com/office/drawing/2014/main" id="{05CE729E-BADD-4396-2372-9D65705E41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9575" y="1522359"/>
            <a:ext cx="4775980" cy="1193995"/>
          </a:xfrm>
          <a:prstGeom prst="rect">
            <a:avLst/>
          </a:prstGeom>
        </p:spPr>
      </p:pic>
      <p:pic>
        <p:nvPicPr>
          <p:cNvPr id="10" name="Picture 9">
            <a:extLst>
              <a:ext uri="{FF2B5EF4-FFF2-40B4-BE49-F238E27FC236}">
                <a16:creationId xmlns:a16="http://schemas.microsoft.com/office/drawing/2014/main" id="{AB91B153-28DB-5840-A0A2-9A0162F89C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96576" y="4141647"/>
            <a:ext cx="7925997" cy="1504772"/>
          </a:xfrm>
          <a:prstGeom prst="rect">
            <a:avLst/>
          </a:prstGeom>
        </p:spPr>
      </p:pic>
    </p:spTree>
    <p:extLst>
      <p:ext uri="{BB962C8B-B14F-4D97-AF65-F5344CB8AC3E}">
        <p14:creationId xmlns:p14="http://schemas.microsoft.com/office/powerpoint/2010/main" val="1413097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MPLAFYSLIDEID" val="636235437374745988"/>
</p:tagLst>
</file>

<file path=ppt/tags/tag2.xml><?xml version="1.0" encoding="utf-8"?>
<p:tagLst xmlns:a="http://schemas.openxmlformats.org/drawingml/2006/main" xmlns:r="http://schemas.openxmlformats.org/officeDocument/2006/relationships" xmlns:p="http://schemas.openxmlformats.org/presentationml/2006/main">
  <p:tag name="TEMPLAFYSLIDEID" val="636235437374902238"/>
</p:tagLst>
</file>

<file path=ppt/theme/theme1.xml><?xml version="1.0" encoding="utf-8"?>
<a:theme xmlns:a="http://schemas.openxmlformats.org/drawingml/2006/main" name="AU 16:9">
  <a:themeElements>
    <a:clrScheme name="02 AU Purple">
      <a:dk1>
        <a:srgbClr val="000000"/>
      </a:dk1>
      <a:lt1>
        <a:srgbClr val="FFFFFF"/>
      </a:lt1>
      <a:dk2>
        <a:srgbClr val="281C41"/>
      </a:dk2>
      <a:lt2>
        <a:srgbClr val="281C41"/>
      </a:lt2>
      <a:accent1>
        <a:srgbClr val="0A1449"/>
      </a:accent1>
      <a:accent2>
        <a:srgbClr val="183D83"/>
      </a:accent2>
      <a:accent3>
        <a:srgbClr val="87D1F4"/>
      </a:accent3>
      <a:accent4>
        <a:srgbClr val="33525F"/>
      </a:accent4>
      <a:accent5>
        <a:srgbClr val="548195"/>
      </a:accent5>
      <a:accent6>
        <a:srgbClr val="C6C6C6"/>
      </a:accent6>
      <a:hlink>
        <a:srgbClr val="03428E"/>
      </a:hlink>
      <a:folHlink>
        <a:srgbClr val="03428E"/>
      </a:folHlink>
    </a:clrScheme>
    <a:fontScheme name="AU Passata">
      <a:majorFont>
        <a:latin typeface="AU Passata"/>
        <a:ea typeface=""/>
        <a:cs typeface=""/>
      </a:majorFont>
      <a:minorFont>
        <a:latin typeface="AU Passat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778" cap="flat" cmpd="sng" algn="ctr">
          <a:solidFill>
            <a:schemeClr val="accent2"/>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noAutofit/>
      </a:bodyPr>
      <a:lstStyle>
        <a:defPPr marL="0" marR="0" indent="0" algn="l" defTabSz="914400" rtl="0" eaLnBrk="1" fontAlgn="base" latinLnBrk="0" hangingPunct="1">
          <a:lnSpc>
            <a:spcPct val="95000"/>
          </a:lnSpc>
          <a:spcBef>
            <a:spcPct val="0"/>
          </a:spcBef>
          <a:spcAft>
            <a:spcPct val="0"/>
          </a:spcAft>
          <a:buClrTx/>
          <a:buSzTx/>
          <a:buFont typeface="AU Passata" pitchFamily="34" charset="0"/>
          <a:buNone/>
          <a:tabLst/>
          <a:defRPr kumimoji="0" sz="1600" b="0" i="0" u="none" strike="noStrike" cap="none" normalizeH="0" baseline="0" dirty="0" err="1">
            <a:ln>
              <a:noFill/>
            </a:ln>
            <a:solidFill>
              <a:schemeClr val="bg1"/>
            </a:solidFill>
            <a:effectLst/>
            <a:latin typeface="AU Passata" pitchFamily="34" charset="0"/>
          </a:defRPr>
        </a:defPPr>
      </a:lstStyle>
    </a:spDef>
    <a:lnDef>
      <a:spPr bwMode="auto">
        <a:xfrm>
          <a:off x="0" y="0"/>
          <a:ext cx="1" cy="1"/>
        </a:xfrm>
        <a:custGeom>
          <a:avLst/>
          <a:gdLst/>
          <a:ahLst/>
          <a:cxnLst/>
          <a:rect l="0" t="0" r="0" b="0"/>
          <a:pathLst/>
        </a:custGeom>
        <a:solidFill>
          <a:schemeClr val="accent2"/>
        </a:solidFill>
        <a:ln w="1778" cap="flat" cmpd="sng" algn="ctr">
          <a:solidFill>
            <a:schemeClr val="accent2"/>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ts val="3600"/>
          </a:lnSpc>
          <a:spcBef>
            <a:spcPct val="0"/>
          </a:spcBef>
          <a:spcAft>
            <a:spcPct val="0"/>
          </a:spcAft>
          <a:buClrTx/>
          <a:buSzTx/>
          <a:buFont typeface="AU Passata" pitchFamily="34" charset="0"/>
          <a:buNone/>
          <a:tabLst/>
          <a:defRPr kumimoji="0" lang="en-US" sz="3600" b="0" i="0" u="none" strike="noStrike" cap="none" normalizeH="0" baseline="0">
            <a:ln>
              <a:noFill/>
            </a:ln>
            <a:solidFill>
              <a:schemeClr val="tx1"/>
            </a:solidFill>
            <a:effectLst/>
            <a:latin typeface="AU Passata" pitchFamily="34" charset="0"/>
          </a:defRPr>
        </a:defPPr>
      </a:lstStyle>
    </a:lnDef>
    <a:txDef>
      <a:spPr>
        <a:noFill/>
      </a:spPr>
      <a:bodyPr wrap="square" lIns="0" tIns="0" rIns="0" bIns="0" rtlCol="0">
        <a:spAutoFit/>
      </a:bodyPr>
      <a:lstStyle>
        <a:defPPr>
          <a:lnSpc>
            <a:spcPct val="95000"/>
          </a:lnSpc>
          <a:defRPr sz="1600" dirty="0">
            <a:latin typeface="+mn-lt"/>
          </a:defRPr>
        </a:defPPr>
      </a:lstStyle>
    </a:txDef>
  </a:objectDefaults>
  <a:extraClrSchemeLst/>
  <a:extLst>
    <a:ext uri="{05A4C25C-085E-4340-85A3-A5531E510DB2}">
      <thm15:themeFamily xmlns:thm15="http://schemas.microsoft.com/office/thememl/2012/main" name="AU PowerPoint Template 16-9.potx" id="{7A6F7BDC-B87C-43B1-A03F-8FC29EB8E4AA}" vid="{0342C178-0357-4DD1-B9D7-A15D067ACA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751</Words>
  <Application>Microsoft Macintosh PowerPoint</Application>
  <PresentationFormat>Custom</PresentationFormat>
  <Paragraphs>144</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Cambria Math</vt:lpstr>
      <vt:lpstr>Calibri</vt:lpstr>
      <vt:lpstr>AU Passata</vt:lpstr>
      <vt:lpstr>AU Passata Light</vt:lpstr>
      <vt:lpstr>Arial</vt:lpstr>
      <vt:lpstr>Georgia</vt:lpstr>
      <vt:lpstr>AU Peto</vt:lpstr>
      <vt:lpstr>AU 16:9</vt:lpstr>
      <vt:lpstr>Exploring Reinforcement Learning in Materials Science</vt:lpstr>
      <vt:lpstr>Agenda</vt:lpstr>
      <vt:lpstr>Learning GOALS</vt:lpstr>
      <vt:lpstr>Setup in COLAB</vt:lpstr>
      <vt:lpstr>Run The first cell</vt:lpstr>
      <vt:lpstr>Introduction to Reinforcement LEARNING</vt:lpstr>
      <vt:lpstr>Reinforcement LEARNING</vt:lpstr>
      <vt:lpstr>Reinforcement LEARNING</vt:lpstr>
      <vt:lpstr>Reinforcement LEARNING</vt:lpstr>
      <vt:lpstr>The Reinforcement Learning CYCLE</vt:lpstr>
      <vt:lpstr>The Reinforcement Learning CYCLE</vt:lpstr>
      <vt:lpstr>The Reinforcement Learning CYCLE</vt:lpstr>
      <vt:lpstr>The Reinforcement Learning CYCLE</vt:lpstr>
      <vt:lpstr>The Reinforcement Learning CYCLE</vt:lpstr>
      <vt:lpstr>The Reinforcement Learning CYCLE</vt:lpstr>
      <vt:lpstr>Reinforcement LEARNING TaxiNOMY</vt:lpstr>
      <vt:lpstr>RL Objective and ALGORITHMS</vt:lpstr>
      <vt:lpstr>State-Value FUNCTIOn</vt:lpstr>
      <vt:lpstr>STATE-ACTION VALUE FUNCTION</vt:lpstr>
      <vt:lpstr>Tabular Q-lEARNING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2025-07-01T09:46:44Z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luginDependencies_0">
    <vt:lpwstr>{"635926855539746206:636045261152541358":[{"dependencyType":"DataSource","dependencyId":":","dependencyVersion":null},{"dependencyType":"DataSource","dependencyId":":","dependencyVersion":null},{"dependencyType":"DataSource","dependencyId":":","dependency</vt:lpwstr>
  </property>
  <property fmtid="{D5CDD505-2E9C-101B-9397-08002B2CF9AE}" pid="3" name="PluginDependencies_1">
    <vt:lpwstr>Version":null},{"dependencyType":"DataSource","dependencyId":":","dependencyVersion":null},{"dependencyType":"DataSource","dependencyId":":","dependencyVersion":null},{"dependencyType":"DataSource","dependencyId":":","dependencyVersion":null},{"dependency</vt:lpwstr>
  </property>
  <property fmtid="{D5CDD505-2E9C-101B-9397-08002B2CF9AE}" pid="4" name="PluginDependencies_2">
    <vt:lpwstr>Type":"DataSource","dependencyId":":","dependencyVersion":null},{"dependencyType":"DataSource","dependencyId":":","dependencyVersion":null},{"dependencyType":"DataSource","dependencyId":":","dependencyVersion":null},{"dependencyType":"DataSource","depende</vt:lpwstr>
  </property>
  <property fmtid="{D5CDD505-2E9C-101B-9397-08002B2CF9AE}" pid="5" name="PluginDependencies_3">
    <vt:lpwstr>ncyId":":","dependencyVersion":null},{"dependencyType":"DataSource","dependencyId":":","dependencyVersion":null},{"dependencyType":"DataSource","dependencyId":":","dependencyVersion":null},{"dependencyType":"DataSource","dependencyId":":","dependencyVersi</vt:lpwstr>
  </property>
  <property fmtid="{D5CDD505-2E9C-101B-9397-08002B2CF9AE}" pid="6" name="PluginDependencies_4">
    <vt:lpwstr>on":null},{"dependencyType":"DataSource","dependencyId":":","dependencyVersion":null},{"dependencyType":"DataSource","dependencyId":":","dependencyVersion":null},{"dependencyType":"DataSource","dependencyId":":","dependencyVersion":null},{"dependencyType"</vt:lpwstr>
  </property>
  <property fmtid="{D5CDD505-2E9C-101B-9397-08002B2CF9AE}" pid="7" name="PluginDependencies_5">
    <vt:lpwstr>:"DataSource","dependencyId":":","dependencyVersion":null},{"dependencyType":"DataSource","dependencyId":":","dependencyVersion":null},{"dependencyType":"DataSource","dependencyId":":","dependencyVersion":null},{"dependencyType":"DataSource","dependencyId</vt:lpwstr>
  </property>
  <property fmtid="{D5CDD505-2E9C-101B-9397-08002B2CF9AE}" pid="8" name="PluginDependencies_6">
    <vt:lpwstr>":":","dependencyVersion":null},{"dependencyType":"DataSource","dependencyId":":","dependencyVersion":null},{"dependencyType":"DataSource","dependencyId":":","dependencyVersion":null},{"dependencyType":"DataSource","dependencyId":":","dependencyVersion":n</vt:lpwstr>
  </property>
  <property fmtid="{D5CDD505-2E9C-101B-9397-08002B2CF9AE}" pid="9" name="PluginDependencies_7">
    <vt:lpwstr>ull},{"dependencyType":"DataSource","dependencyId":":","dependencyVersion":null},{"dependencyType":"DataSource","dependencyId":":","dependencyVersion":null},{"dependencyType":"DataSource","dependencyId":":","dependencyVersion":null},{"dependencyType":"Dat</vt:lpwstr>
  </property>
  <property fmtid="{D5CDD505-2E9C-101B-9397-08002B2CF9AE}" pid="10" name="PluginDependencies_8">
    <vt:lpwstr>aSource","dependencyId":":","dependencyVersion":null},{"dependencyType":"DataSource","dependencyId":":","dependencyVersion":null},{"dependencyType":"DataSource","dependencyId":":","dependencyVersion":null},{"dependencyType":"DataSource","dependencyId":":"</vt:lpwstr>
  </property>
  <property fmtid="{D5CDD505-2E9C-101B-9397-08002B2CF9AE}" pid="11" name="PluginDependencies_9">
    <vt:lpwstr>,"dependencyVersion":null},{"dependencyType":"DataSource","dependencyId":":","dependencyVersion":null},{"dependencyType":"DataSource","dependencyId":":","dependencyVersion":null},{"dependencyType":"DataSource","dependencyId":":","dependencyVersion":null},</vt:lpwstr>
  </property>
  <property fmtid="{D5CDD505-2E9C-101B-9397-08002B2CF9AE}" pid="12" name="PluginDependencies_10">
    <vt:lpwstr>{"dependencyType":"DataSource","dependencyId":":","dependencyVersion":null},{"dependencyType":"DataSource","dependencyId":":","dependencyVersion":null},{"dependencyType":"DataSource","dependencyId":":","dependencyVersion":null},{"dependencyType":"DataSour</vt:lpwstr>
  </property>
  <property fmtid="{D5CDD505-2E9C-101B-9397-08002B2CF9AE}" pid="13" name="PluginDependencies_11">
    <vt:lpwstr>ce","dependencyId":":","dependencyVersion":null},{"dependencyType":"DataSource","dependencyId":":","dependencyVersion":null},{"dependencyType":"DataSource","dependencyId":":","dependencyVersion":null},{"dependencyType":"DataSource","dependencyId":":","dep</vt:lpwstr>
  </property>
  <property fmtid="{D5CDD505-2E9C-101B-9397-08002B2CF9AE}" pid="14" name="PluginDependencies_12">
    <vt:lpwstr>endencyVersion":null},{"dependencyType":"DataSource","dependencyId":":","dependencyVersion":null},{"dependencyType":"DataSource","dependencyId":":","dependencyVersion":null},{"dependencyType":"DataSource","dependencyId":":","dependencyVersion":null},{"dep</vt:lpwstr>
  </property>
  <property fmtid="{D5CDD505-2E9C-101B-9397-08002B2CF9AE}" pid="15" name="PluginDependencies_13">
    <vt:lpwstr>endencyType":"DataSource","dependencyId":":","dependencyVersion":null},{"dependencyType":"DataSource","dependencyId":":","dependencyVersion":null},{"dependencyType":"DataSource","dependencyId":":","dependencyVersion":null},{"dependencyType":"DataSource","</vt:lpwstr>
  </property>
  <property fmtid="{D5CDD505-2E9C-101B-9397-08002B2CF9AE}" pid="16" name="PluginDependencies_14">
    <vt:lpwstr>dependencyId":":","dependencyVersion":null},{"dependencyType":"DataSource","dependencyId":":","dependencyVersion":null},{"dependencyType":"DataSource","dependencyId":":","dependencyVersion":null},{"dependencyType":"DataSource","dependencyId":":","dependen</vt:lpwstr>
  </property>
  <property fmtid="{D5CDD505-2E9C-101B-9397-08002B2CF9AE}" pid="17" name="PluginDependencies_15">
    <vt:lpwstr>cyVersion":null},{"dependencyType":"DataSource","dependencyId":":","dependencyVersion":null},{"dependencyType":"DataSource","dependencyId":":","dependencyVersion":null},{"dependencyType":"DataSource","dependencyId":":","dependencyVersion":null},{"dependen</vt:lpwstr>
  </property>
  <property fmtid="{D5CDD505-2E9C-101B-9397-08002B2CF9AE}" pid="18" name="PluginDependencies_16">
    <vt:lpwstr>cyType":"DataSource","dependencyId":":","dependencyVersion":null},{"dependencyType":"DataSource","dependencyId":":","dependencyVersion":null},{"dependencyType":"DataSource","dependencyId":":","dependencyVersion":null},{"dependencyType":"DataSource","depen</vt:lpwstr>
  </property>
  <property fmtid="{D5CDD505-2E9C-101B-9397-08002B2CF9AE}" pid="19" name="PluginDependencies_17">
    <vt:lpwstr>dencyId":":","dependencyVersion":null},{"dependencyType":"DataSource","dependencyId":":","dependencyVersion":null},{"dependencyType":"DataSource","dependencyId":":","dependencyVersion":null},{"dependencyType":"DataSource","dependencyId":":","dependencyVer</vt:lpwstr>
  </property>
  <property fmtid="{D5CDD505-2E9C-101B-9397-08002B2CF9AE}" pid="20" name="PluginDependencies_18">
    <vt:lpwstr>sion":null},{"dependencyType":"DataSource","dependencyId":":","dependencyVersion":null},{"dependencyType":"DataSource","dependencyId":":","dependencyVersion":null},{"dependencyType":"DataSource","dependencyId":":","dependencyVersion":null},{"dependencyTyp</vt:lpwstr>
  </property>
  <property fmtid="{D5CDD505-2E9C-101B-9397-08002B2CF9AE}" pid="21" name="PluginDependencies_19">
    <vt:lpwstr>e":"DataSource","dependencyId":":","dependencyVersion":null},{"dependencyType":"DataSource","dependencyId":":","dependencyVersion":null},{"dependencyType":"DataSource","dependencyId":":","dependencyVersion":null},{"dependencyType":"DataSource","dependency</vt:lpwstr>
  </property>
  <property fmtid="{D5CDD505-2E9C-101B-9397-08002B2CF9AE}" pid="22" name="PluginDependencies_20">
    <vt:lpwstr>Id":":","dependencyVersion":null},{"dependencyType":"DataSource","dependencyId":":","dependencyVersion":null},{"dependencyType":"DataSource","dependencyId":":","dependencyVersion":null},{"dependencyType":"DataSource","dependencyId":":","dependencyVersion"</vt:lpwstr>
  </property>
  <property fmtid="{D5CDD505-2E9C-101B-9397-08002B2CF9AE}" pid="23" name="PluginDependencies_21">
    <vt:lpwstr>:null},{"dependencyType":"DataSource","dependencyId":":","dependencyVersion":null},{"dependencyType":"DataSource","dependencyId":":","dependencyVersion":null},{"dependencyType":"DataSource","dependencyId":":","dependencyVersion":null},{"dependencyType":"D</vt:lpwstr>
  </property>
  <property fmtid="{D5CDD505-2E9C-101B-9397-08002B2CF9AE}" pid="24" name="PluginDependencies_22">
    <vt:lpwstr>ataSource","dependencyId":":","dependencyVersion":null},{"dependencyType":"DataSource","dependencyId":":","dependencyVersion":null},{"dependencyType":"DataSource","dependencyId":":","dependencyVersion":null},{"dependencyType":"DataSource","dependencyId":"</vt:lpwstr>
  </property>
  <property fmtid="{D5CDD505-2E9C-101B-9397-08002B2CF9AE}" pid="25" name="PluginDependencies_23">
    <vt:lpwstr>:","dependencyVersion":null},{"dependencyType":"DataSource","dependencyId":":","dependencyVersion":null},{"dependencyType":"DataSource","dependencyId":":","dependencyVersion":null},{"dependencyType":"DataSource","dependencyId":":","dependencyVersion":null</vt:lpwstr>
  </property>
  <property fmtid="{D5CDD505-2E9C-101B-9397-08002B2CF9AE}" pid="26" name="PluginDependencies_24">
    <vt:lpwstr>},{"dependencyType":"DataSource","dependencyId":":","dependencyVersion":null},{"dependencyType":"DataSource","dependencyId":":","dependencyVersion":null},{"dependencyType":"DataSource","dependencyId":":","dependencyVersion":null},{"dependencyType":"DataSo</vt:lpwstr>
  </property>
  <property fmtid="{D5CDD505-2E9C-101B-9397-08002B2CF9AE}" pid="27" name="PluginDependencies_25">
    <vt:lpwstr>urce","dependencyId":":","dependencyVersion":null},{"dependencyType":"DataSource","dependencyId":":","dependencyVersion":null},{"dependencyType":"DataSource","dependencyId":":","dependencyVersion":null},{"dependencyType":"DataSource","dependencyId":":","d</vt:lpwstr>
  </property>
  <property fmtid="{D5CDD505-2E9C-101B-9397-08002B2CF9AE}" pid="28" name="PluginDependencies_26">
    <vt:lpwstr>ependencyVersion":null},{"dependencyType":"DataSource","dependencyId":":","dependencyVersion":null},{"dependencyType":"DataSource","dependencyId":":","dependencyVersion":null},{"dependencyType":"DataSource","dependencyId":":","dependencyVersion":null},{"d</vt:lpwstr>
  </property>
  <property fmtid="{D5CDD505-2E9C-101B-9397-08002B2CF9AE}" pid="29" name="PluginDependencies_27">
    <vt:lpwstr>ependencyType":"DataSource","dependencyId":":","dependencyVersion":null},{"dependencyType":"DataSource","dependencyId":":","dependencyVersion":null},{"dependencyType":"DataSource","dependencyId":":","dependencyVersion":null},{"dependencyType":"DataSource"</vt:lpwstr>
  </property>
  <property fmtid="{D5CDD505-2E9C-101B-9397-08002B2CF9AE}" pid="30" name="PluginDependencies_28">
    <vt:lpwstr>,"dependencyId":":","dependencyVersion":null},{"dependencyType":"DataSource","dependencyId":":","dependencyVersion":null},{"dependencyType":"DataSource","dependencyId":":","dependencyVersion":null},{"dependencyType":"DataSource","dependencyId":":","depend</vt:lpwstr>
  </property>
  <property fmtid="{D5CDD505-2E9C-101B-9397-08002B2CF9AE}" pid="31" name="PluginDependencies_29">
    <vt:lpwstr>encyVersion":null},{"dependencyType":"DataSource","dependencyId":":","dependencyVersion":null},{"dependencyType":"DataSource","dependencyId":":","dependencyVersion":null},{"dependencyType":"DataSource","dependencyId":":","dependencyVersion":null},{"depend</vt:lpwstr>
  </property>
  <property fmtid="{D5CDD505-2E9C-101B-9397-08002B2CF9AE}" pid="32" name="PluginDependencies_30">
    <vt:lpwstr>encyType":"DataSource","dependencyId":":","dependencyVersion":null},{"dependencyType":"DataSource","dependencyId":":","dependencyVersion":null},{"dependencyType":"DataSource","dependencyId":":","dependencyVersion":null},{"dependencyType":"DataSource","dep</vt:lpwstr>
  </property>
  <property fmtid="{D5CDD505-2E9C-101B-9397-08002B2CF9AE}" pid="33" name="PluginDependencies_31">
    <vt:lpwstr>endencyId":":","dependencyVersion":null},{"dependencyType":"DataSource","dependencyId":":","dependencyVersion":null},{"dependencyType":"DataSource","dependencyId":":","dependencyVersion":null},{"dependencyType":"DataSource","dependencyId":":","dependencyV</vt:lpwstr>
  </property>
  <property fmtid="{D5CDD505-2E9C-101B-9397-08002B2CF9AE}" pid="34" name="PluginDependencies_32">
    <vt:lpwstr>ersion":null},{"dependencyType":"DataSource","dependencyId":":","dependencyVersion":null},{"dependencyType":"DataSource","dependencyId":":","dependencyVersion":null},{"dependencyType":"DataSource","dependencyId":":","dependencyVersion":null},{"dependencyT</vt:lpwstr>
  </property>
  <property fmtid="{D5CDD505-2E9C-101B-9397-08002B2CF9AE}" pid="35" name="PluginDependencies_33">
    <vt:lpwstr>ype":"DataSource","dependencyId":":","dependencyVersion":null},{"dependencyType":"DataSource","dependencyId":":","dependencyVersion":null},{"dependencyType":"DataSource","dependencyId":":","dependencyVersion":null},{"dependencyType":"DataSource","dependen</vt:lpwstr>
  </property>
  <property fmtid="{D5CDD505-2E9C-101B-9397-08002B2CF9AE}" pid="36" name="PluginDependencies_34">
    <vt:lpwstr>cyId":":","dependencyVersion":null},{"dependencyType":"DataSource","dependencyId":":","dependencyVersion":null},{"dependencyType":"DataSource","dependencyId":":","dependencyVersion":null},{"dependencyType":"DataSource","dependencyId":":","dependencyVersio</vt:lpwstr>
  </property>
  <property fmtid="{D5CDD505-2E9C-101B-9397-08002B2CF9AE}" pid="37" name="PluginDependencies_35">
    <vt:lpwstr>n":null},{"dependencyType":"DataSource","dependencyId":":","dependencyVersion":null},{"dependencyType":"DataSource","dependencyId":":","dependencyVersion":null},{"dependencyType":"DataSource","dependencyId":":","dependencyVersion":null},{"dependencyType":</vt:lpwstr>
  </property>
  <property fmtid="{D5CDD505-2E9C-101B-9397-08002B2CF9AE}" pid="38" name="PluginDependencies_36">
    <vt:lpwstr>"DataSource","dependencyId":":","dependencyVersion":null},{"dependencyType":"DataSource","dependencyId":":","dependencyVersion":null},{"dependencyType":"DataSource","dependencyId":":","dependencyVersion":null},{"dependencyType":"DataSource","dependencyId"</vt:lpwstr>
  </property>
  <property fmtid="{D5CDD505-2E9C-101B-9397-08002B2CF9AE}" pid="39" name="PluginDependencies_37">
    <vt:lpwstr>:":","dependencyVersion":null},{"dependencyType":"DataSource","dependencyId":":","dependencyVersion":null},{"dependencyType":"DataSource","dependencyId":":","dependencyVersion":null},{"dependencyType":"DataSource","dependencyId":":","dependencyVersion":nu</vt:lpwstr>
  </property>
  <property fmtid="{D5CDD505-2E9C-101B-9397-08002B2CF9AE}" pid="40" name="PluginDependencies_38">
    <vt:lpwstr>ll},{"dependencyType":"DataSource","dependencyId":":","dependencyVersion":null},{"dependencyType":"DataSource","dependencyId":":","dependencyVersion":null},{"dependencyType":"DataSource","dependencyId":":","dependencyVersion":null},{"dependencyType":"Data</vt:lpwstr>
  </property>
  <property fmtid="{D5CDD505-2E9C-101B-9397-08002B2CF9AE}" pid="41" name="PluginDependencies_39">
    <vt:lpwstr>Source","dependencyId":":","dependencyVersion":null},{"dependencyType":"DataSource","dependencyId":":","dependencyVersion":null},{"dependencyType":"DataSource","dependencyId":":","dependencyVersion":null},{"dependencyType":"DataSource","dependencyId":":",</vt:lpwstr>
  </property>
  <property fmtid="{D5CDD505-2E9C-101B-9397-08002B2CF9AE}" pid="42" name="PluginDependencies_40">
    <vt:lpwstr>"dependencyVersion":null},{"dependencyType":"DataSource","dependencyId":":","dependencyVersion":null},{"dependencyType":"DataSource","dependencyId":":","dependencyVersion":null},{"dependencyType":"DataSource","dependencyId":":","dependencyVersion":null},{</vt:lpwstr>
  </property>
  <property fmtid="{D5CDD505-2E9C-101B-9397-08002B2CF9AE}" pid="43" name="PluginDependencies_41">
    <vt:lpwstr>"dependencyType":"DataSource","dependencyId":":","dependencyVersion":null},{"dependencyType":"DataSource","dependencyId":":","dependencyVersion":null},{"dependencyType":"DataSource","dependencyId":":","dependencyVersion":null},{"dependencyType":"DataSourc</vt:lpwstr>
  </property>
  <property fmtid="{D5CDD505-2E9C-101B-9397-08002B2CF9AE}" pid="44" name="PluginDependencies_42">
    <vt:lpwstr>e","dependencyId":":","dependencyVersion":null},{"dependencyType":"DataSource","dependencyId":":","dependencyVersion":null},{"dependencyType":"DataSource","dependencyId":":","dependencyVersion":null},{"dependencyType":"DataSource","dependencyId":":","depe</vt:lpwstr>
  </property>
  <property fmtid="{D5CDD505-2E9C-101B-9397-08002B2CF9AE}" pid="45" name="PluginDependencies_43">
    <vt:lpwstr>ndencyVersion":null},{"dependencyType":"DataSource","dependencyId":":","dependencyVersion":null},{"dependencyType":"DataSource","dependencyId":":","dependencyVersion":null},{"dependencyType":"DataSource","dependencyId":":","dependencyVersion":null},{"depe</vt:lpwstr>
  </property>
  <property fmtid="{D5CDD505-2E9C-101B-9397-08002B2CF9AE}" pid="46" name="PluginDependencies_44">
    <vt:lpwstr>ndencyType":"DataSource","dependencyId":":","dependencyVersion":null},{"dependencyType":"DataSource","dependencyId":":","dependencyVersion":null},{"dependencyType":"DataSource","dependencyId":":","dependencyVersion":null},{"dependencyType":"DataSource","d</vt:lpwstr>
  </property>
  <property fmtid="{D5CDD505-2E9C-101B-9397-08002B2CF9AE}" pid="47" name="PluginDependencies_45">
    <vt:lpwstr>ependencyId":":","dependencyVersion":null},{"dependencyType":"DataSource","dependencyId":":","dependencyVersion":null},{"dependencyType":"DataSource","dependencyId":":","dependencyVersion":null},{"dependencyType":"DataSource","dependencyId":":","dependenc</vt:lpwstr>
  </property>
  <property fmtid="{D5CDD505-2E9C-101B-9397-08002B2CF9AE}" pid="48" name="PluginDependencies_46">
    <vt:lpwstr>yVersion":null},{"dependencyType":"DataSource","dependencyId":":","dependencyVersion":null},{"dependencyType":"DataSource","dependencyId":":","dependencyVersion":null},{"dependencyType":"DataSource","dependencyId":":","dependencyVersion":null},{"dependenc</vt:lpwstr>
  </property>
  <property fmtid="{D5CDD505-2E9C-101B-9397-08002B2CF9AE}" pid="49" name="PluginDependencies_47">
    <vt:lpwstr>yType":"DataSource","dependencyId":":","dependencyVersion":null},{"dependencyType":"DataSource","dependencyId":":","dependencyVersion":null},{"dependencyType":"DataSource","dependencyId":":","dependencyVersion":null},{"dependencyType":"DataSource","depend</vt:lpwstr>
  </property>
  <property fmtid="{D5CDD505-2E9C-101B-9397-08002B2CF9AE}" pid="50" name="PluginDependencies_48">
    <vt:lpwstr>encyId":":","dependencyVersion":null},{"dependencyType":"DataSource","dependencyId":":","dependencyVersion":null},{"dependencyType":"DataSource","dependencyId":":","dependencyVersion":null},{"dependencyType":"DataSource","dependencyId":":","dependencyVers</vt:lpwstr>
  </property>
  <property fmtid="{D5CDD505-2E9C-101B-9397-08002B2CF9AE}" pid="51" name="PluginDependencies_49">
    <vt:lpwstr>ion":null},{"dependencyType":"DataSource","dependencyId":":","dependencyVersion":null},{"dependencyType":"DataSource","dependencyId":":","dependencyVersion":null},{"dependencyType":"DataSource","dependencyId":":","dependencyVersion":null},{"dependencyType</vt:lpwstr>
  </property>
  <property fmtid="{D5CDD505-2E9C-101B-9397-08002B2CF9AE}" pid="52" name="PluginDependencies_50">
    <vt:lpwstr>":"DataSource","dependencyId":":","dependencyVersion":null},{"dependencyType":"DataSource","dependencyId":":","dependencyVersion":null},{"dependencyType":"DataSource","dependencyId":":","dependencyVersion":null},{"dependencyType":"DataSource","dependencyI</vt:lpwstr>
  </property>
  <property fmtid="{D5CDD505-2E9C-101B-9397-08002B2CF9AE}" pid="53" name="PluginDependencies_51">
    <vt:lpwstr>d":":","dependencyVersion":null},{"dependencyType":"DataSource","dependencyId":":","dependencyVersion":null},{"dependencyType":"DataSource","dependencyId":":","dependencyVersion":null},{"dependencyType":"DataSource","dependencyId":":","dependencyVersion":</vt:lpwstr>
  </property>
  <property fmtid="{D5CDD505-2E9C-101B-9397-08002B2CF9AE}" pid="54" name="PluginDependencies_52">
    <vt:lpwstr>null},{"dependencyType":"DataSource","dependencyId":":","dependencyVersion":null},{"dependencyType":"DataSource","dependencyId":":","dependencyVersion":null},{"dependencyType":"DataSource","dependencyId":":","dependencyVersion":null},{"dependencyType":"Da</vt:lpwstr>
  </property>
  <property fmtid="{D5CDD505-2E9C-101B-9397-08002B2CF9AE}" pid="55" name="PluginDependencies_53">
    <vt:lpwstr>taSource","dependencyId":":","dependencyVersion":null}],"635926855539746206:636045261152541359":[],"635926855539746206:636045261152541360":[],"635926855539746206:636045261152541361":[],"635926855539746206:636045261152541362":[],"635690283596553901:6357565</vt:lpwstr>
  </property>
  <property fmtid="{D5CDD505-2E9C-101B-9397-08002B2CF9AE}" pid="56" name="PluginDependencies_54">
    <vt:lpwstr>74568773657":[]}</vt:lpwstr>
  </property>
  <property fmtid="{D5CDD505-2E9C-101B-9397-08002B2CF9AE}" pid="57" name="CustomerId">
    <vt:lpwstr>auoffice</vt:lpwstr>
  </property>
  <property fmtid="{D5CDD505-2E9C-101B-9397-08002B2CF9AE}" pid="58" name="TemplateId">
    <vt:lpwstr>636196524199658508</vt:lpwstr>
  </property>
  <property fmtid="{D5CDD505-2E9C-101B-9397-08002B2CF9AE}" pid="59" name="UserProfileId">
    <vt:lpwstr>636885805640392464</vt:lpwstr>
  </property>
  <property fmtid="{D5CDD505-2E9C-101B-9397-08002B2CF9AE}" pid="60" name="TemplafyTimeStamp">
    <vt:lpwstr>2017-02-24T14:35:30.3621506Z</vt:lpwstr>
  </property>
  <property fmtid="{D5CDD505-2E9C-101B-9397-08002B2CF9AE}" pid="61" name="OfficeID">
    <vt:lpwstr>5200</vt:lpwstr>
  </property>
  <property fmtid="{D5CDD505-2E9C-101B-9397-08002B2CF9AE}" pid="62" name="colorthemechange">
    <vt:lpwstr>True</vt:lpwstr>
  </property>
</Properties>
</file>