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16"/>
  </p:notesMasterIdLst>
  <p:handoutMasterIdLst>
    <p:handoutMasterId r:id="rId17"/>
  </p:handoutMasterIdLst>
  <p:sldIdLst>
    <p:sldId id="261" r:id="rId2"/>
    <p:sldId id="262" r:id="rId3"/>
    <p:sldId id="263" r:id="rId4"/>
    <p:sldId id="265" r:id="rId5"/>
    <p:sldId id="266" r:id="rId6"/>
    <p:sldId id="268" r:id="rId7"/>
    <p:sldId id="269" r:id="rId8"/>
    <p:sldId id="271" r:id="rId9"/>
    <p:sldId id="270" r:id="rId10"/>
    <p:sldId id="272" r:id="rId11"/>
    <p:sldId id="273" r:id="rId12"/>
    <p:sldId id="274" r:id="rId13"/>
    <p:sldId id="275" r:id="rId14"/>
    <p:sldId id="276" r:id="rId15"/>
  </p:sldIdLst>
  <p:sldSz cx="12188825" cy="6858000"/>
  <p:notesSz cx="6797675" cy="9926638"/>
  <p:embeddedFontLst>
    <p:embeddedFont>
      <p:font typeface="AU Passata" panose="020B0503030502030804" pitchFamily="34" charset="77"/>
      <p:regular r:id="rId18"/>
      <p:bold r:id="rId19"/>
    </p:embeddedFont>
    <p:embeddedFont>
      <p:font typeface="AU Passata Light" panose="020B0303030902030804" pitchFamily="34" charset="77"/>
      <p:regular r:id="rId20"/>
      <p:bold r:id="rId21"/>
    </p:embeddedFont>
    <p:embeddedFont>
      <p:font typeface="AU Peto" pitchFamily="82" charset="77"/>
      <p:regular r:id="rId22"/>
      <p:bold r:id="rId23"/>
    </p:embeddedFont>
    <p:embeddedFont>
      <p:font typeface="Cambria Math" panose="02040503050406030204" pitchFamily="18" charset="0"/>
      <p:regular r:id="rId24"/>
    </p:embeddedFont>
    <p:embeddedFont>
      <p:font typeface="Georgia" panose="02040502050405020303" pitchFamily="18" charset="0"/>
      <p:regular r:id="rId25"/>
      <p:bold r:id="rId26"/>
      <p:italic r:id="rId27"/>
      <p:boldItalic r:id="rId28"/>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63"/>
          </p14:sldIdLst>
        </p14:section>
        <p14:section name="Introduction to RL" id="{AFF1A87A-6BD8-AD41-A393-98047FC0CCB3}">
          <p14:sldIdLst>
            <p14:sldId id="265"/>
            <p14:sldId id="266"/>
            <p14:sldId id="268"/>
            <p14:sldId id="269"/>
            <p14:sldId id="271"/>
            <p14:sldId id="270"/>
            <p14:sldId id="272"/>
            <p14:sldId id="273"/>
            <p14:sldId id="274"/>
            <p14:sldId id="275"/>
            <p14:sldId id="27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57" autoAdjust="0"/>
    <p:restoredTop sz="93605" autoAdjust="0"/>
  </p:normalViewPr>
  <p:slideViewPr>
    <p:cSldViewPr snapToObjects="1" showGuides="1">
      <p:cViewPr varScale="1">
        <p:scale>
          <a:sx n="118" d="100"/>
          <a:sy n="118" d="100"/>
        </p:scale>
        <p:origin x="1592" y="232"/>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18.06.2025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18.06.2025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18.06.2025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18.06.2025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18.06.2025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18.06.2025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18.06.2025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18.06.2025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18.06.2025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18.06.2025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a:p>
          <a:p>
            <a:pPr lvl="1"/>
            <a:r>
              <a:rPr lang="da-DK" noProof="0" dirty="0"/>
              <a:t>Second level</a:t>
            </a:r>
            <a:endParaRPr lang="da-DK"/>
          </a:p>
          <a:p>
            <a:pPr lvl="2"/>
            <a:r>
              <a:rPr lang="da-DK" noProof="0" dirty="0"/>
              <a:t>Third level</a:t>
            </a:r>
            <a:endParaRPr lang="da-DK"/>
          </a:p>
          <a:p>
            <a:pPr lvl="3"/>
            <a:r>
              <a:rPr lang="da-DK" noProof="0" dirty="0"/>
              <a:t>Fourth level</a:t>
            </a:r>
            <a:endParaRPr lang="da-DK"/>
          </a:p>
          <a:p>
            <a:pPr lvl="4"/>
            <a:r>
              <a:rPr lang="da-DK" noProof="0" dirty="0"/>
              <a:t>Fifth level</a:t>
            </a:r>
            <a:endParaRPr lang="da-DK"/>
          </a:p>
          <a:p>
            <a:pPr lvl="5"/>
            <a:r>
              <a:rPr lang="da-DK" noProof="0" dirty="0"/>
              <a:t>6 level</a:t>
            </a:r>
            <a:endParaRPr lang="da-DK"/>
          </a:p>
          <a:p>
            <a:pPr lvl="6"/>
            <a:r>
              <a:rPr lang="da-DK" noProof="0" dirty="0"/>
              <a:t>7 level</a:t>
            </a:r>
            <a:endParaRPr lang="da-DK"/>
          </a:p>
          <a:p>
            <a:pPr lvl="7"/>
            <a:r>
              <a:rPr lang="da-DK" noProof="0" dirty="0"/>
              <a:t>8 level</a:t>
            </a:r>
            <a:endParaRPr lang="da-DK"/>
          </a:p>
          <a:p>
            <a:pPr lvl="8"/>
            <a:r>
              <a:rPr lang="da-DK" noProof="0" dirty="0"/>
              <a:t>9 level</a:t>
            </a:r>
            <a:endParaRPr lang="da-DK"/>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tx1"/>
                </a:solidFill>
                <a:latin typeface="+mn-lt"/>
              </a:rPr>
              <a:t> </a:t>
            </a: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18.06.2025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in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t>
                </a:r>
                <a:r>
                  <a:rPr lang="en-US" sz="1600" noProof="0" dirty="0" err="1">
                    <a:latin typeface="+mn-lt"/>
                  </a:rPr>
                  <a:t>accumalated</a:t>
                </a:r>
                <a:r>
                  <a:rPr lang="en-US" sz="1600" noProof="0" dirty="0">
                    <a:latin typeface="+mn-lt"/>
                  </a:rPr>
                  <a:t>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18.06.2025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18.06.2025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A298E0A-4B33-C573-C092-3976860D8010}"/>
                  </a:ext>
                </a:extLst>
              </p:cNvPr>
              <p:cNvSpPr>
                <a:spLocks noGrp="1"/>
              </p:cNvSpPr>
              <p:nvPr>
                <p:ph idx="1"/>
              </p:nvPr>
            </p:nvSpPr>
            <p:spPr/>
            <p:txBody>
              <a:bodyPr/>
              <a:lstStyle/>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p:txBody>
          </p:sp>
        </mc:Choice>
        <mc:Fallback xmlns="">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idx="1"/>
              </p:nvPr>
            </p:nvSpPr>
            <p:spPr>
              <a:blipFill>
                <a:blip r:embed="rId2"/>
                <a:stretch>
                  <a:fillRect l="-1489"/>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7C4D0BD7-D616-5968-A68B-BED63A155E6C}"/>
              </a:ext>
            </a:extLst>
          </p:cNvPr>
          <p:cNvSpPr>
            <a:spLocks noGrp="1"/>
          </p:cNvSpPr>
          <p:nvPr>
            <p:ph type="dt" sz="half" idx="10"/>
          </p:nvPr>
        </p:nvSpPr>
        <p:spPr/>
        <p:txBody>
          <a:bodyPr/>
          <a:lstStyle/>
          <a:p>
            <a:fld id="{6FC1E6E4-0DAB-F841-969A-04AEA5135F6D}" type="datetime1">
              <a:rPr lang="da-DK" smtClean="0"/>
              <a:t>18.06.2025</a:t>
            </a:fld>
            <a:r>
              <a:rPr lang="da-DK"/>
              <a:t>03-07-2025</a:t>
            </a:r>
          </a:p>
        </p:txBody>
      </p:sp>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p:txBody>
          <a:bodyPr/>
          <a:lstStyle/>
          <a:p>
            <a:endParaRPr lang="en-DK" dirty="0"/>
          </a:p>
        </p:txBody>
      </p:sp>
    </p:spTree>
    <p:extLst>
      <p:ext uri="{BB962C8B-B14F-4D97-AF65-F5344CB8AC3E}">
        <p14:creationId xmlns:p14="http://schemas.microsoft.com/office/powerpoint/2010/main" val="61764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6/18/25</a:t>
            </a:fld>
            <a:r>
              <a:rPr lang="en-US" noProof="0" dirty="0"/>
              <a:t>03-07-2025</a:t>
            </a:r>
          </a:p>
        </p:txBody>
      </p:sp>
    </p:spTree>
    <p:extLst>
      <p:ext uri="{BB962C8B-B14F-4D97-AF65-F5344CB8AC3E}">
        <p14:creationId xmlns:p14="http://schemas.microsoft.com/office/powerpoint/2010/main" val="2996774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380104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xmlns="">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3801041"/>
              </a:xfrm>
              <a:prstGeom prst="rect">
                <a:avLst/>
              </a:prstGeom>
              <a:blipFill>
                <a:blip r:embed="rId2"/>
                <a:stretch>
                  <a:fillRect l="-2687" t="-2667" r="-3881" b="-2333"/>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6/18/25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571</Words>
  <Application>Microsoft Macintosh PowerPoint</Application>
  <PresentationFormat>Custom</PresentationFormat>
  <Paragraphs>110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AU Peto</vt:lpstr>
      <vt:lpstr>AU Passata</vt:lpstr>
      <vt:lpstr>AU Passata Light</vt:lpstr>
      <vt:lpstr>Arial</vt:lpstr>
      <vt:lpstr>Georgia</vt:lpstr>
      <vt:lpstr>Cambria Math</vt:lpstr>
      <vt:lpstr>Calibri</vt:lpstr>
      <vt:lpstr>AU 16:9</vt:lpstr>
      <vt:lpstr>Exploring Reinforcement Learning in Materials Science</vt:lpstr>
      <vt:lpstr>Agenda</vt:lpstr>
      <vt:lpstr>Setup in COLAB</vt:lpstr>
      <vt:lpstr>Introduction to 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RL Objective and ALGORITHMS</vt:lpstr>
      <vt:lpstr>State-Value FUNCTIOn</vt:lpstr>
      <vt:lpstr>STATE-ACTION VALUE FUNCTION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2025-06-18T17:16:42Z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