
<file path=[Content_Types].xml><?xml version="1.0" encoding="utf-8"?>
<Types xmlns="http://schemas.openxmlformats.org/package/2006/content-types">
  <Default Extension="bin" ContentType="image/png"/>
  <Default Extension="emf" ContentType="image/x-emf"/>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embedTrueTypeFonts="1">
  <p:sldMasterIdLst>
    <p:sldMasterId id="2147483648" r:id="rId1"/>
  </p:sldMasterIdLst>
  <p:notesMasterIdLst>
    <p:notesMasterId r:id="rId35"/>
  </p:notesMasterIdLst>
  <p:handoutMasterIdLst>
    <p:handoutMasterId r:id="rId36"/>
  </p:handoutMasterIdLst>
  <p:sldIdLst>
    <p:sldId id="261" r:id="rId2"/>
    <p:sldId id="262" r:id="rId3"/>
    <p:sldId id="277" r:id="rId4"/>
    <p:sldId id="263" r:id="rId5"/>
    <p:sldId id="282" r:id="rId6"/>
    <p:sldId id="265" r:id="rId7"/>
    <p:sldId id="279" r:id="rId8"/>
    <p:sldId id="281" r:id="rId9"/>
    <p:sldId id="280" r:id="rId10"/>
    <p:sldId id="266" r:id="rId11"/>
    <p:sldId id="268" r:id="rId12"/>
    <p:sldId id="269" r:id="rId13"/>
    <p:sldId id="271" r:id="rId14"/>
    <p:sldId id="270" r:id="rId15"/>
    <p:sldId id="272" r:id="rId16"/>
    <p:sldId id="278" r:id="rId17"/>
    <p:sldId id="273" r:id="rId18"/>
    <p:sldId id="274" r:id="rId19"/>
    <p:sldId id="275" r:id="rId20"/>
    <p:sldId id="276" r:id="rId21"/>
    <p:sldId id="286" r:id="rId22"/>
    <p:sldId id="287" r:id="rId23"/>
    <p:sldId id="290" r:id="rId24"/>
    <p:sldId id="285" r:id="rId25"/>
    <p:sldId id="288" r:id="rId26"/>
    <p:sldId id="291" r:id="rId27"/>
    <p:sldId id="289" r:id="rId28"/>
    <p:sldId id="283" r:id="rId29"/>
    <p:sldId id="292" r:id="rId30"/>
    <p:sldId id="293" r:id="rId31"/>
    <p:sldId id="294" r:id="rId32"/>
    <p:sldId id="295" r:id="rId33"/>
    <p:sldId id="296" r:id="rId34"/>
  </p:sldIdLst>
  <p:sldSz cx="12188825" cy="6858000"/>
  <p:notesSz cx="6797675" cy="9926638"/>
  <p:embeddedFontLst>
    <p:embeddedFont>
      <p:font typeface="AU Passata" panose="020B0503030502030804" pitchFamily="34" charset="77"/>
      <p:regular r:id="rId37"/>
      <p:bold r:id="rId38"/>
    </p:embeddedFont>
    <p:embeddedFont>
      <p:font typeface="AU Passata Light" panose="020B0303030902030804" pitchFamily="34" charset="77"/>
      <p:regular r:id="rId39"/>
      <p:bold r:id="rId40"/>
    </p:embeddedFont>
    <p:embeddedFont>
      <p:font typeface="AU Peto" pitchFamily="82" charset="77"/>
      <p:regular r:id="rId41"/>
      <p:bold r:id="rId42"/>
    </p:embeddedFont>
    <p:embeddedFont>
      <p:font typeface="Cambria Math" panose="02040503050406030204" pitchFamily="18" charset="0"/>
      <p:regular r:id="rId43"/>
    </p:embeddedFont>
    <p:embeddedFont>
      <p:font typeface="Georgia" panose="02040502050405020303" pitchFamily="18" charset="0"/>
      <p:regular r:id="rId44"/>
      <p:bold r:id="rId45"/>
      <p:italic r:id="rId46"/>
      <p:boldItalic r:id="rId47"/>
    </p:embeddedFont>
  </p:embeddedFontLst>
  <p:defaultTextStyle>
    <a:defPPr>
      <a:defRPr lang="en-US"/>
    </a:defPPr>
    <a:lvl1pPr algn="l" rtl="0" fontAlgn="base">
      <a:lnSpc>
        <a:spcPts val="4799"/>
      </a:lnSpc>
      <a:spcBef>
        <a:spcPct val="0"/>
      </a:spcBef>
      <a:spcAft>
        <a:spcPct val="0"/>
      </a:spcAft>
      <a:buFont typeface="AU Passata" pitchFamily="34" charset="0"/>
      <a:defRPr sz="4799" kern="1200">
        <a:solidFill>
          <a:schemeClr val="tx1"/>
        </a:solidFill>
        <a:latin typeface="AU Passata" pitchFamily="34" charset="0"/>
        <a:ea typeface="+mn-ea"/>
        <a:cs typeface="+mn-cs"/>
      </a:defRPr>
    </a:lvl1pPr>
    <a:lvl2pPr marL="609493" algn="l" rtl="0" fontAlgn="base">
      <a:lnSpc>
        <a:spcPts val="4799"/>
      </a:lnSpc>
      <a:spcBef>
        <a:spcPct val="0"/>
      </a:spcBef>
      <a:spcAft>
        <a:spcPct val="0"/>
      </a:spcAft>
      <a:buFont typeface="AU Passata" pitchFamily="34" charset="0"/>
      <a:defRPr sz="4799" kern="1200">
        <a:solidFill>
          <a:schemeClr val="tx1"/>
        </a:solidFill>
        <a:latin typeface="AU Passata" pitchFamily="34" charset="0"/>
        <a:ea typeface="+mn-ea"/>
        <a:cs typeface="+mn-cs"/>
      </a:defRPr>
    </a:lvl2pPr>
    <a:lvl3pPr marL="1218987" algn="l" rtl="0" fontAlgn="base">
      <a:lnSpc>
        <a:spcPts val="4799"/>
      </a:lnSpc>
      <a:spcBef>
        <a:spcPct val="0"/>
      </a:spcBef>
      <a:spcAft>
        <a:spcPct val="0"/>
      </a:spcAft>
      <a:buFont typeface="AU Passata" pitchFamily="34" charset="0"/>
      <a:defRPr sz="4799" kern="1200">
        <a:solidFill>
          <a:schemeClr val="tx1"/>
        </a:solidFill>
        <a:latin typeface="AU Passata" pitchFamily="34" charset="0"/>
        <a:ea typeface="+mn-ea"/>
        <a:cs typeface="+mn-cs"/>
      </a:defRPr>
    </a:lvl3pPr>
    <a:lvl4pPr marL="1828480" algn="l" rtl="0" fontAlgn="base">
      <a:lnSpc>
        <a:spcPts val="4799"/>
      </a:lnSpc>
      <a:spcBef>
        <a:spcPct val="0"/>
      </a:spcBef>
      <a:spcAft>
        <a:spcPct val="0"/>
      </a:spcAft>
      <a:buFont typeface="AU Passata" pitchFamily="34" charset="0"/>
      <a:defRPr sz="4799" kern="1200">
        <a:solidFill>
          <a:schemeClr val="tx1"/>
        </a:solidFill>
        <a:latin typeface="AU Passata" pitchFamily="34" charset="0"/>
        <a:ea typeface="+mn-ea"/>
        <a:cs typeface="+mn-cs"/>
      </a:defRPr>
    </a:lvl4pPr>
    <a:lvl5pPr marL="2437973" algn="l" rtl="0" fontAlgn="base">
      <a:lnSpc>
        <a:spcPts val="4799"/>
      </a:lnSpc>
      <a:spcBef>
        <a:spcPct val="0"/>
      </a:spcBef>
      <a:spcAft>
        <a:spcPct val="0"/>
      </a:spcAft>
      <a:buFont typeface="AU Passata" pitchFamily="34" charset="0"/>
      <a:defRPr sz="4799" kern="1200">
        <a:solidFill>
          <a:schemeClr val="tx1"/>
        </a:solidFill>
        <a:latin typeface="AU Passata" pitchFamily="34" charset="0"/>
        <a:ea typeface="+mn-ea"/>
        <a:cs typeface="+mn-cs"/>
      </a:defRPr>
    </a:lvl5pPr>
    <a:lvl6pPr marL="3047467" algn="l" defTabSz="1218987" rtl="0" eaLnBrk="1" latinLnBrk="0" hangingPunct="1">
      <a:defRPr sz="4799" kern="1200">
        <a:solidFill>
          <a:schemeClr val="tx1"/>
        </a:solidFill>
        <a:latin typeface="AU Passata" pitchFamily="34" charset="0"/>
        <a:ea typeface="+mn-ea"/>
        <a:cs typeface="+mn-cs"/>
      </a:defRPr>
    </a:lvl6pPr>
    <a:lvl7pPr marL="3656960" algn="l" defTabSz="1218987" rtl="0" eaLnBrk="1" latinLnBrk="0" hangingPunct="1">
      <a:defRPr sz="4799" kern="1200">
        <a:solidFill>
          <a:schemeClr val="tx1"/>
        </a:solidFill>
        <a:latin typeface="AU Passata" pitchFamily="34" charset="0"/>
        <a:ea typeface="+mn-ea"/>
        <a:cs typeface="+mn-cs"/>
      </a:defRPr>
    </a:lvl7pPr>
    <a:lvl8pPr marL="4266453" algn="l" defTabSz="1218987" rtl="0" eaLnBrk="1" latinLnBrk="0" hangingPunct="1">
      <a:defRPr sz="4799" kern="1200">
        <a:solidFill>
          <a:schemeClr val="tx1"/>
        </a:solidFill>
        <a:latin typeface="AU Passata" pitchFamily="34" charset="0"/>
        <a:ea typeface="+mn-ea"/>
        <a:cs typeface="+mn-cs"/>
      </a:defRPr>
    </a:lvl8pPr>
    <a:lvl9pPr marL="4875947" algn="l" defTabSz="1218987" rtl="0" eaLnBrk="1" latinLnBrk="0" hangingPunct="1">
      <a:defRPr sz="4799" kern="1200">
        <a:solidFill>
          <a:schemeClr val="tx1"/>
        </a:solidFill>
        <a:latin typeface="AU Passata" pitchFamily="34" charset="0"/>
        <a:ea typeface="+mn-ea"/>
        <a:cs typeface="+mn-cs"/>
      </a:defRPr>
    </a:lvl9pPr>
  </p:defaultTextStyle>
  <p:extLst>
    <p:ext uri="{521415D9-36F7-43E2-AB2F-B90AF26B5E84}">
      <p14:sectionLst xmlns:p14="http://schemas.microsoft.com/office/powerpoint/2010/main">
        <p14:section name="Default Section" id="{D3341152-C6C3-6D4C-8836-9761A1CB1DC1}">
          <p14:sldIdLst>
            <p14:sldId id="261"/>
            <p14:sldId id="262"/>
            <p14:sldId id="277"/>
            <p14:sldId id="263"/>
            <p14:sldId id="282"/>
          </p14:sldIdLst>
        </p14:section>
        <p14:section name="Introduction to RL" id="{AFF1A87A-6BD8-AD41-A393-98047FC0CCB3}">
          <p14:sldIdLst>
            <p14:sldId id="265"/>
            <p14:sldId id="279"/>
            <p14:sldId id="281"/>
            <p14:sldId id="280"/>
            <p14:sldId id="266"/>
            <p14:sldId id="268"/>
            <p14:sldId id="269"/>
            <p14:sldId id="271"/>
            <p14:sldId id="270"/>
            <p14:sldId id="272"/>
            <p14:sldId id="278"/>
            <p14:sldId id="273"/>
            <p14:sldId id="274"/>
            <p14:sldId id="275"/>
            <p14:sldId id="276"/>
            <p14:sldId id="286"/>
            <p14:sldId id="287"/>
            <p14:sldId id="290"/>
            <p14:sldId id="285"/>
            <p14:sldId id="288"/>
            <p14:sldId id="291"/>
            <p14:sldId id="289"/>
            <p14:sldId id="283"/>
            <p14:sldId id="292"/>
            <p14:sldId id="293"/>
            <p14:sldId id="294"/>
            <p14:sldId id="295"/>
            <p14:sldId id="29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37507"/>
    <a:srgbClr val="183D83"/>
    <a:srgbClr val="00254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45" autoAdjust="0"/>
    <p:restoredTop sz="93605" autoAdjust="0"/>
  </p:normalViewPr>
  <p:slideViewPr>
    <p:cSldViewPr snapToObjects="1" showGuides="1">
      <p:cViewPr varScale="1">
        <p:scale>
          <a:sx n="123" d="100"/>
          <a:sy n="123" d="100"/>
        </p:scale>
        <p:origin x="208" y="256"/>
      </p:cViewPr>
      <p:guideLst/>
    </p:cSldViewPr>
  </p:slideViewPr>
  <p:notesTextViewPr>
    <p:cViewPr>
      <p:scale>
        <a:sx n="100" d="100"/>
        <a:sy n="100" d="100"/>
      </p:scale>
      <p:origin x="0" y="0"/>
    </p:cViewPr>
  </p:notesTextViewPr>
  <p:sorterViewPr>
    <p:cViewPr>
      <p:scale>
        <a:sx n="100" d="100"/>
        <a:sy n="100" d="100"/>
      </p:scale>
      <p:origin x="0" y="0"/>
    </p:cViewPr>
  </p:sorterViewPr>
  <p:notesViewPr>
    <p:cSldViewPr snapToObjects="1">
      <p:cViewPr varScale="1">
        <p:scale>
          <a:sx n="87" d="100"/>
          <a:sy n="87" d="100"/>
        </p:scale>
        <p:origin x="3762" y="72"/>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7.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buFontTx/>
              <a:buNone/>
              <a:defRPr sz="1200"/>
            </a:lvl1pPr>
          </a:lstStyle>
          <a:p>
            <a:pPr>
              <a:defRPr/>
            </a:pPr>
            <a:endParaRPr lang="en-GB" dirty="0"/>
          </a:p>
        </p:txBody>
      </p:sp>
      <p:sp>
        <p:nvSpPr>
          <p:cNvPr id="39939" name="Rectangle 3"/>
          <p:cNvSpPr>
            <a:spLocks noGrp="1" noChangeArrowheads="1"/>
          </p:cNvSpPr>
          <p:nvPr>
            <p:ph type="dt" sz="quarter" idx="1"/>
          </p:nvPr>
        </p:nvSpPr>
        <p:spPr bwMode="auto">
          <a:xfrm>
            <a:off x="3850443"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buFontTx/>
              <a:buNone/>
              <a:defRPr sz="1200"/>
            </a:lvl1pPr>
          </a:lstStyle>
          <a:p>
            <a:pPr>
              <a:defRPr/>
            </a:pPr>
            <a:endParaRPr lang="en-GB" dirty="0"/>
          </a:p>
        </p:txBody>
      </p:sp>
      <p:sp>
        <p:nvSpPr>
          <p:cNvPr id="39940" name="Rectangle 4"/>
          <p:cNvSpPr>
            <a:spLocks noGrp="1" noChangeArrowheads="1"/>
          </p:cNvSpPr>
          <p:nvPr>
            <p:ph type="ftr" sz="quarter" idx="2"/>
          </p:nvPr>
        </p:nvSpPr>
        <p:spPr bwMode="auto">
          <a:xfrm>
            <a:off x="0"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buFontTx/>
              <a:buNone/>
              <a:defRPr sz="1200"/>
            </a:lvl1pPr>
          </a:lstStyle>
          <a:p>
            <a:pPr>
              <a:defRPr/>
            </a:pPr>
            <a:endParaRPr lang="en-GB" dirty="0"/>
          </a:p>
        </p:txBody>
      </p:sp>
      <p:sp>
        <p:nvSpPr>
          <p:cNvPr id="39941" name="Rectangle 5"/>
          <p:cNvSpPr>
            <a:spLocks noGrp="1" noChangeArrowheads="1"/>
          </p:cNvSpPr>
          <p:nvPr>
            <p:ph type="sldNum" sz="quarter" idx="3"/>
          </p:nvPr>
        </p:nvSpPr>
        <p:spPr bwMode="auto">
          <a:xfrm>
            <a:off x="3850443"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buFontTx/>
              <a:buNone/>
              <a:defRPr sz="1200"/>
            </a:lvl1pPr>
          </a:lstStyle>
          <a:p>
            <a:pPr>
              <a:defRPr/>
            </a:pPr>
            <a:fld id="{88DF0C21-DE6B-488F-B9D9-B7FE08733B70}" type="slidenum">
              <a:rPr lang="en-GB"/>
              <a:pPr>
                <a:defRPr/>
              </a:pPr>
              <a:t>‹#›</a:t>
            </a:fld>
            <a:endParaRPr lang="en-GB" dirty="0"/>
          </a:p>
        </p:txBody>
      </p:sp>
    </p:spTree>
    <p:extLst>
      <p:ext uri="{BB962C8B-B14F-4D97-AF65-F5344CB8AC3E}">
        <p14:creationId xmlns:p14="http://schemas.microsoft.com/office/powerpoint/2010/main" val="7158050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buFontTx/>
              <a:buNone/>
              <a:defRPr sz="1200"/>
            </a:lvl1pPr>
          </a:lstStyle>
          <a:p>
            <a:pPr>
              <a:defRPr/>
            </a:pPr>
            <a:endParaRPr lang="en-GB" dirty="0"/>
          </a:p>
        </p:txBody>
      </p:sp>
      <p:sp>
        <p:nvSpPr>
          <p:cNvPr id="4099" name="Rectangle 3"/>
          <p:cNvSpPr>
            <a:spLocks noGrp="1" noChangeArrowheads="1"/>
          </p:cNvSpPr>
          <p:nvPr>
            <p:ph type="dt" idx="1"/>
          </p:nvPr>
        </p:nvSpPr>
        <p:spPr bwMode="auto">
          <a:xfrm>
            <a:off x="3850443"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buFontTx/>
              <a:buNone/>
              <a:defRPr sz="1200"/>
            </a:lvl1pPr>
          </a:lstStyle>
          <a:p>
            <a:pPr>
              <a:defRPr/>
            </a:pPr>
            <a:endParaRPr lang="en-GB" dirty="0"/>
          </a:p>
        </p:txBody>
      </p:sp>
      <p:sp>
        <p:nvSpPr>
          <p:cNvPr id="7172" name="Rectangle 4"/>
          <p:cNvSpPr>
            <a:spLocks noGrp="1" noRot="1" noChangeAspect="1" noChangeArrowheads="1" noTextEdit="1"/>
          </p:cNvSpPr>
          <p:nvPr>
            <p:ph type="sldImg" idx="2"/>
          </p:nvPr>
        </p:nvSpPr>
        <p:spPr bwMode="auto">
          <a:xfrm>
            <a:off x="92075" y="744538"/>
            <a:ext cx="6613525" cy="3722687"/>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79768" y="4715153"/>
            <a:ext cx="5438140" cy="44669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102" name="Rectangle 6"/>
          <p:cNvSpPr>
            <a:spLocks noGrp="1" noChangeArrowheads="1"/>
          </p:cNvSpPr>
          <p:nvPr>
            <p:ph type="ftr" sz="quarter" idx="4"/>
          </p:nvPr>
        </p:nvSpPr>
        <p:spPr bwMode="auto">
          <a:xfrm>
            <a:off x="0"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buFontTx/>
              <a:buNone/>
              <a:defRPr sz="1200"/>
            </a:lvl1pPr>
          </a:lstStyle>
          <a:p>
            <a:pPr>
              <a:defRPr/>
            </a:pPr>
            <a:endParaRPr lang="en-GB" dirty="0"/>
          </a:p>
        </p:txBody>
      </p:sp>
      <p:sp>
        <p:nvSpPr>
          <p:cNvPr id="4103" name="Rectangle 7"/>
          <p:cNvSpPr>
            <a:spLocks noGrp="1" noChangeArrowheads="1"/>
          </p:cNvSpPr>
          <p:nvPr>
            <p:ph type="sldNum" sz="quarter" idx="5"/>
          </p:nvPr>
        </p:nvSpPr>
        <p:spPr bwMode="auto">
          <a:xfrm>
            <a:off x="3850443"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buFontTx/>
              <a:buNone/>
              <a:defRPr sz="1200"/>
            </a:lvl1pPr>
          </a:lstStyle>
          <a:p>
            <a:pPr>
              <a:defRPr/>
            </a:pPr>
            <a:fld id="{72C160C3-3AB6-49C1-8001-AFDAD271EB5B}" type="slidenum">
              <a:rPr lang="en-GB"/>
              <a:pPr>
                <a:defRPr/>
              </a:pPr>
              <a:t>‹#›</a:t>
            </a:fld>
            <a:endParaRPr lang="en-GB" dirty="0"/>
          </a:p>
        </p:txBody>
      </p:sp>
    </p:spTree>
    <p:extLst>
      <p:ext uri="{BB962C8B-B14F-4D97-AF65-F5344CB8AC3E}">
        <p14:creationId xmlns:p14="http://schemas.microsoft.com/office/powerpoint/2010/main" val="24450390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600" kern="1200">
        <a:solidFill>
          <a:schemeClr val="tx1"/>
        </a:solidFill>
        <a:latin typeface="AU Passata" pitchFamily="34" charset="0"/>
        <a:ea typeface="+mn-ea"/>
        <a:cs typeface="Arial" charset="0"/>
      </a:defRPr>
    </a:lvl1pPr>
    <a:lvl2pPr marL="609493" algn="l" rtl="0" eaLnBrk="0" fontAlgn="base" hangingPunct="0">
      <a:spcBef>
        <a:spcPct val="30000"/>
      </a:spcBef>
      <a:spcAft>
        <a:spcPct val="0"/>
      </a:spcAft>
      <a:defRPr sz="1600" kern="1200">
        <a:solidFill>
          <a:schemeClr val="tx1"/>
        </a:solidFill>
        <a:latin typeface="AU Passata" pitchFamily="34" charset="0"/>
        <a:ea typeface="+mn-ea"/>
        <a:cs typeface="Arial" charset="0"/>
      </a:defRPr>
    </a:lvl2pPr>
    <a:lvl3pPr marL="1218987" algn="l" rtl="0" eaLnBrk="0" fontAlgn="base" hangingPunct="0">
      <a:spcBef>
        <a:spcPct val="30000"/>
      </a:spcBef>
      <a:spcAft>
        <a:spcPct val="0"/>
      </a:spcAft>
      <a:defRPr sz="1600" kern="1200">
        <a:solidFill>
          <a:schemeClr val="tx1"/>
        </a:solidFill>
        <a:latin typeface="AU Passata" pitchFamily="34" charset="0"/>
        <a:ea typeface="+mn-ea"/>
        <a:cs typeface="Arial" charset="0"/>
      </a:defRPr>
    </a:lvl3pPr>
    <a:lvl4pPr marL="1828480" algn="l" rtl="0" eaLnBrk="0" fontAlgn="base" hangingPunct="0">
      <a:spcBef>
        <a:spcPct val="30000"/>
      </a:spcBef>
      <a:spcAft>
        <a:spcPct val="0"/>
      </a:spcAft>
      <a:defRPr sz="1600" kern="1200">
        <a:solidFill>
          <a:schemeClr val="tx1"/>
        </a:solidFill>
        <a:latin typeface="AU Passata" pitchFamily="34" charset="0"/>
        <a:ea typeface="+mn-ea"/>
        <a:cs typeface="Arial" charset="0"/>
      </a:defRPr>
    </a:lvl4pPr>
    <a:lvl5pPr marL="2437973" algn="l" rtl="0" eaLnBrk="0" fontAlgn="base" hangingPunct="0">
      <a:spcBef>
        <a:spcPct val="30000"/>
      </a:spcBef>
      <a:spcAft>
        <a:spcPct val="0"/>
      </a:spcAft>
      <a:defRPr sz="1600" kern="1200">
        <a:solidFill>
          <a:schemeClr val="tx1"/>
        </a:solidFill>
        <a:latin typeface="AU Passata" pitchFamily="34" charset="0"/>
        <a:ea typeface="+mn-ea"/>
        <a:cs typeface="Arial" charset="0"/>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K" dirty="0"/>
          </a:p>
        </p:txBody>
      </p:sp>
      <p:sp>
        <p:nvSpPr>
          <p:cNvPr id="4" name="Slide Number Placeholder 3"/>
          <p:cNvSpPr>
            <a:spLocks noGrp="1"/>
          </p:cNvSpPr>
          <p:nvPr>
            <p:ph type="sldNum" sz="quarter" idx="5"/>
          </p:nvPr>
        </p:nvSpPr>
        <p:spPr/>
        <p:txBody>
          <a:bodyPr/>
          <a:lstStyle/>
          <a:p>
            <a:pPr>
              <a:defRPr/>
            </a:pPr>
            <a:fld id="{72C160C3-3AB6-49C1-8001-AFDAD271EB5B}" type="slidenum">
              <a:rPr lang="en-GB" smtClean="0"/>
              <a:pPr>
                <a:defRPr/>
              </a:pPr>
              <a:t>29</a:t>
            </a:fld>
            <a:endParaRPr lang="en-GB" dirty="0"/>
          </a:p>
        </p:txBody>
      </p:sp>
    </p:spTree>
    <p:extLst>
      <p:ext uri="{BB962C8B-B14F-4D97-AF65-F5344CB8AC3E}">
        <p14:creationId xmlns:p14="http://schemas.microsoft.com/office/powerpoint/2010/main" val="24758330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bin"/><Relationship Id="rId1" Type="http://schemas.openxmlformats.org/officeDocument/2006/relationships/slideMaster" Target="../slideMasters/slideMaster1.xml"/><Relationship Id="rId5" Type="http://schemas.openxmlformats.org/officeDocument/2006/relationships/image" Target="../media/image7.emf"/><Relationship Id="rId4" Type="http://schemas.openxmlformats.org/officeDocument/2006/relationships/image" Target="../media/image6.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dias">
    <p:spTree>
      <p:nvGrpSpPr>
        <p:cNvPr id="1" name=""/>
        <p:cNvGrpSpPr/>
        <p:nvPr/>
      </p:nvGrpSpPr>
      <p:grpSpPr>
        <a:xfrm>
          <a:off x="0" y="0"/>
          <a:ext cx="0" cy="0"/>
          <a:chOff x="0" y="0"/>
          <a:chExt cx="0" cy="0"/>
        </a:xfrm>
      </p:grpSpPr>
      <p:pic>
        <p:nvPicPr>
          <p:cNvPr id="54" name="Farvet baggrund"/>
          <p:cNvPicPr preferRelativeResize="0">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8000"/>
          </a:xfrm>
          <a:prstGeom prst="rect">
            <a:avLst/>
          </a:prstGeom>
          <a:solidFill>
            <a:schemeClr val="tx2"/>
          </a:solidFill>
        </p:spPr>
      </p:pic>
      <p:sp>
        <p:nvSpPr>
          <p:cNvPr id="34819" name="Title 1"/>
          <p:cNvSpPr>
            <a:spLocks noGrp="1" noChangeArrowheads="1"/>
          </p:cNvSpPr>
          <p:nvPr>
            <p:ph type="ctrTitle"/>
          </p:nvPr>
        </p:nvSpPr>
        <p:spPr>
          <a:xfrm>
            <a:off x="985838" y="2482343"/>
            <a:ext cx="10220325" cy="1661993"/>
          </a:xfrm>
        </p:spPr>
        <p:txBody>
          <a:bodyPr wrap="square" anchor="ctr" anchorCtr="0">
            <a:spAutoFit/>
          </a:bodyPr>
          <a:lstStyle>
            <a:lvl1pPr>
              <a:lnSpc>
                <a:spcPct val="90000"/>
              </a:lnSpc>
              <a:defRPr sz="6000" baseline="0">
                <a:solidFill>
                  <a:schemeClr val="bg1"/>
                </a:solidFill>
                <a:latin typeface="AU Passata Light" panose="020B0303030902030804" pitchFamily="34" charset="0"/>
              </a:defRPr>
            </a:lvl1pPr>
          </a:lstStyle>
          <a:p>
            <a:r>
              <a:rPr lang="da-DK" dirty="0"/>
              <a:t>Click to edit Master title style</a:t>
            </a:r>
            <a:endParaRPr lang="da-DK"/>
          </a:p>
        </p:txBody>
      </p:sp>
      <p:sp>
        <p:nvSpPr>
          <p:cNvPr id="15" name="TextBox 14"/>
          <p:cNvSpPr txBox="1"/>
          <p:nvPr userDrawn="1"/>
        </p:nvSpPr>
        <p:spPr>
          <a:xfrm>
            <a:off x="-1973598" y="3082506"/>
            <a:ext cx="1825892" cy="307777"/>
          </a:xfrm>
          <a:prstGeom prst="rect">
            <a:avLst/>
          </a:prstGeom>
          <a:noFill/>
        </p:spPr>
        <p:txBody>
          <a:bodyPr wrap="square" lIns="0" tIns="0" rIns="0" bIns="0" rtlCol="0">
            <a:spAutoFit/>
          </a:bodyPr>
          <a:lstStyle/>
          <a:p>
            <a:pPr algn="r">
              <a:lnSpc>
                <a:spcPct val="100000"/>
              </a:lnSpc>
            </a:pPr>
            <a:r>
              <a:rPr lang="da-DK" sz="1000" baseline="0" noProof="1">
                <a:solidFill>
                  <a:schemeClr val="tx1">
                    <a:lumMod val="75000"/>
                    <a:lumOff val="25000"/>
                  </a:schemeClr>
                </a:solidFill>
              </a:rPr>
              <a:t>Ændr 2. linje eller ord til</a:t>
            </a:r>
            <a:endParaRPr lang="da-DK"/>
          </a:p>
          <a:p>
            <a:pPr algn="r">
              <a:lnSpc>
                <a:spcPct val="100000"/>
              </a:lnSpc>
            </a:pPr>
            <a:r>
              <a:rPr lang="da-DK" sz="1000" noProof="1">
                <a:solidFill>
                  <a:schemeClr val="tx1">
                    <a:lumMod val="75000"/>
                    <a:lumOff val="25000"/>
                  </a:schemeClr>
                </a:solidFill>
              </a:rPr>
              <a:t>AU Passata Bold</a:t>
            </a:r>
            <a:endParaRPr lang="da-DK" sz="4799" dirty="0"/>
          </a:p>
        </p:txBody>
      </p:sp>
      <p:sp>
        <p:nvSpPr>
          <p:cNvPr id="33" name="OFF_logo2Computed"/>
          <p:cNvSpPr txBox="1">
            <a:spLocks noChangeArrowheads="1"/>
          </p:cNvSpPr>
          <p:nvPr userDrawn="1"/>
        </p:nvSpPr>
        <p:spPr bwMode="auto">
          <a:xfrm>
            <a:off x="972000" y="5997600"/>
            <a:ext cx="2350045" cy="676612"/>
          </a:xfrm>
          <a:prstGeom prst="rect">
            <a:avLst/>
          </a:prstGeom>
          <a:noFill/>
          <a:ln w="1778" algn="ctr">
            <a:noFill/>
            <a:miter lim="800000"/>
            <a:headEnd/>
            <a:tailEnd/>
          </a:ln>
          <a:effectLst/>
        </p:spPr>
        <p:txBody>
          <a:bodyPr wrap="square" lIns="0" tIns="583200" rIns="0" bIns="0">
            <a:spAutoFit/>
          </a:bodyPr>
          <a:lstStyle/>
          <a:p>
            <a:pPr>
              <a:lnSpc>
                <a:spcPct val="95000"/>
              </a:lnSpc>
              <a:defRPr/>
            </a:pPr>
            <a:r>
              <a:rPr lang="da-DK" sz="600" cap="all" spc="40" baseline="0" dirty="0">
                <a:solidFill>
                  <a:schemeClr val="bg1"/>
                </a:solidFill>
                <a:latin typeface="AU Passata Light" pitchFamily="34" charset="0"/>
              </a:rPr>
              <a:t>Institut for Fysik og Astronomi</a:t>
            </a:r>
          </a:p>
        </p:txBody>
      </p:sp>
      <p:sp>
        <p:nvSpPr>
          <p:cNvPr id="34" name="Date_DateCustomA"/>
          <p:cNvSpPr txBox="1">
            <a:spLocks noChangeArrowheads="1"/>
          </p:cNvSpPr>
          <p:nvPr userDrawn="1"/>
        </p:nvSpPr>
        <p:spPr bwMode="auto">
          <a:xfrm>
            <a:off x="3691333" y="5997600"/>
            <a:ext cx="2271840" cy="582176"/>
          </a:xfrm>
          <a:prstGeom prst="rect">
            <a:avLst/>
          </a:prstGeom>
          <a:noFill/>
          <a:ln w="1778" algn="ctr">
            <a:noFill/>
            <a:miter lim="800000"/>
            <a:headEnd/>
            <a:tailEnd/>
          </a:ln>
          <a:effectLst/>
        </p:spPr>
        <p:txBody>
          <a:bodyPr wrap="square" lIns="0" tIns="475200" rIns="0" bIns="0" anchor="t" anchorCtr="0">
            <a:spAutoFit/>
          </a:bodyPr>
          <a:lstStyle/>
          <a:p>
            <a:pPr algn="r">
              <a:lnSpc>
                <a:spcPct val="95000"/>
              </a:lnSpc>
              <a:defRPr/>
            </a:pPr>
            <a:r>
              <a:rPr lang="da-DK" sz="700" b="0" cap="all" baseline="0" dirty="0">
                <a:solidFill>
                  <a:schemeClr val="bg1"/>
                </a:solidFill>
                <a:latin typeface="+mn-lt"/>
              </a:rPr>
              <a:t>3. juli 2025</a:t>
            </a:r>
          </a:p>
        </p:txBody>
      </p:sp>
      <p:sp>
        <p:nvSpPr>
          <p:cNvPr id="36" name="USR_Title"/>
          <p:cNvSpPr txBox="1">
            <a:spLocks noChangeArrowheads="1"/>
          </p:cNvSpPr>
          <p:nvPr userDrawn="1"/>
        </p:nvSpPr>
        <p:spPr bwMode="auto">
          <a:xfrm>
            <a:off x="6240044" y="5997600"/>
            <a:ext cx="2982416" cy="582176"/>
          </a:xfrm>
          <a:prstGeom prst="rect">
            <a:avLst/>
          </a:prstGeom>
          <a:noFill/>
          <a:ln w="1778" algn="ctr">
            <a:noFill/>
            <a:miter lim="800000"/>
            <a:headEnd/>
            <a:tailEnd/>
          </a:ln>
          <a:effectLst/>
        </p:spPr>
        <p:txBody>
          <a:bodyPr lIns="0" tIns="475200" rIns="0" bIns="0" anchor="t" anchorCtr="0">
            <a:spAutoFit/>
          </a:bodyPr>
          <a:lstStyle/>
          <a:p>
            <a:pPr algn="l">
              <a:lnSpc>
                <a:spcPct val="95000"/>
              </a:lnSpc>
              <a:defRPr/>
            </a:pPr>
            <a:r>
              <a:rPr lang="da-DK" sz="700" b="0" cap="all" baseline="0" dirty="0">
                <a:solidFill>
                  <a:schemeClr val="bg1"/>
                </a:solidFill>
                <a:latin typeface="+mn-lt"/>
              </a:rPr>
              <a:t> </a:t>
            </a:r>
          </a:p>
        </p:txBody>
      </p:sp>
      <p:sp>
        <p:nvSpPr>
          <p:cNvPr id="35" name="FLD_Event"/>
          <p:cNvSpPr txBox="1">
            <a:spLocks noChangeArrowheads="1"/>
          </p:cNvSpPr>
          <p:nvPr userDrawn="1"/>
        </p:nvSpPr>
        <p:spPr bwMode="auto">
          <a:xfrm>
            <a:off x="3691333" y="5997600"/>
            <a:ext cx="2271840" cy="447676"/>
          </a:xfrm>
          <a:prstGeom prst="rect">
            <a:avLst/>
          </a:prstGeom>
          <a:noFill/>
          <a:ln w="1778" algn="ctr">
            <a:noFill/>
            <a:miter lim="800000"/>
            <a:headEnd/>
            <a:tailEnd/>
          </a:ln>
          <a:effectLst/>
        </p:spPr>
        <p:txBody>
          <a:bodyPr wrap="square" lIns="0" tIns="342000" rIns="0" bIns="0" anchor="t" anchorCtr="0">
            <a:spAutoFit/>
          </a:bodyPr>
          <a:lstStyle/>
          <a:p>
            <a:pPr algn="r">
              <a:lnSpc>
                <a:spcPct val="95000"/>
              </a:lnSpc>
              <a:defRPr/>
            </a:pPr>
            <a:r>
              <a:rPr lang="da-DK" sz="700" b="0" cap="all" baseline="0" dirty="0">
                <a:solidFill>
                  <a:schemeClr val="bg1"/>
                </a:solidFill>
                <a:latin typeface="+mn-lt"/>
              </a:rPr>
              <a:t>Exploring Reinforcement Learning in Mat. Sci.</a:t>
            </a:r>
          </a:p>
        </p:txBody>
      </p:sp>
      <p:sp>
        <p:nvSpPr>
          <p:cNvPr id="37" name="USR_Name"/>
          <p:cNvSpPr txBox="1">
            <a:spLocks noChangeArrowheads="1"/>
          </p:cNvSpPr>
          <p:nvPr userDrawn="1"/>
        </p:nvSpPr>
        <p:spPr bwMode="auto">
          <a:xfrm>
            <a:off x="6240044" y="5997600"/>
            <a:ext cx="2982416" cy="444040"/>
          </a:xfrm>
          <a:prstGeom prst="rect">
            <a:avLst/>
          </a:prstGeom>
          <a:noFill/>
          <a:ln w="1778" algn="ctr">
            <a:noFill/>
            <a:miter lim="800000"/>
            <a:headEnd/>
            <a:tailEnd/>
          </a:ln>
          <a:effectLst/>
        </p:spPr>
        <p:txBody>
          <a:bodyPr lIns="0" tIns="342000" rIns="0" bIns="0" anchor="t" anchorCtr="0">
            <a:spAutoFit/>
          </a:bodyPr>
          <a:lstStyle/>
          <a:p>
            <a:pPr algn="l">
              <a:lnSpc>
                <a:spcPct val="95000"/>
              </a:lnSpc>
              <a:defRPr/>
            </a:pPr>
            <a:r>
              <a:rPr lang="da-DK" sz="700" b="0" cap="all" baseline="0" dirty="0">
                <a:solidFill>
                  <a:schemeClr val="bg1"/>
                </a:solidFill>
                <a:latin typeface="+mn-lt"/>
              </a:rPr>
              <a:t>Mads-Peter Verner Christiansen</a:t>
            </a:r>
          </a:p>
        </p:txBody>
      </p:sp>
      <p:pic>
        <p:nvPicPr>
          <p:cNvPr id="16" name="Au logo"/>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2400" y="5997600"/>
            <a:ext cx="557569" cy="558000"/>
          </a:xfrm>
          <a:prstGeom prst="rect">
            <a:avLst/>
          </a:prstGeom>
        </p:spPr>
      </p:pic>
      <p:pic>
        <p:nvPicPr>
          <p:cNvPr id="567506879" name="SecondaryLogo"/>
          <p:cNvPicPr>
            <a:picLocks noChangeAspect="1"/>
          </p:cNvPicPr>
          <p:nvPr/>
        </p:nvPicPr>
        <p:blipFill>
          <a:blip r:embed="rId4"/>
          <a:stretch>
            <a:fillRect/>
          </a:stretch>
        </p:blipFill>
        <p:spPr>
          <a:xfrm>
            <a:off x="10206000" y="5997600"/>
            <a:ext cx="1658237" cy="558000"/>
          </a:xfrm>
          <a:prstGeom prst="rect">
            <a:avLst/>
          </a:prstGeom>
        </p:spPr>
      </p:pic>
      <p:pic>
        <p:nvPicPr>
          <p:cNvPr id="18" name="Billede stre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6073200" y="5997600"/>
            <a:ext cx="71734" cy="557999"/>
          </a:xfrm>
          <a:prstGeom prst="rect">
            <a:avLst/>
          </a:prstGeom>
        </p:spPr>
      </p:pic>
      <p:sp>
        <p:nvSpPr>
          <p:cNvPr id="4" name="Slide Number Placeholder 3"/>
          <p:cNvSpPr>
            <a:spLocks noGrp="1"/>
          </p:cNvSpPr>
          <p:nvPr>
            <p:ph type="sldNum" sz="quarter" idx="12"/>
          </p:nvPr>
        </p:nvSpPr>
        <p:spPr>
          <a:xfrm>
            <a:off x="11807992" y="6581497"/>
            <a:ext cx="252000" cy="153888"/>
          </a:xfrm>
        </p:spPr>
        <p:txBody>
          <a:bodyPr/>
          <a:lstStyle>
            <a:lvl1pPr>
              <a:defRPr>
                <a:solidFill>
                  <a:schemeClr val="bg1"/>
                </a:solidFill>
              </a:defRPr>
            </a:lvl1pPr>
          </a:lstStyle>
          <a:p>
            <a:pPr>
              <a:defRPr/>
            </a:pPr>
            <a:fld id="{E90C1E0A-682D-40DC-B1EA-26C007FDC330}" type="slidenum">
              <a:rPr lang="da-DK" smtClean="0"/>
              <a:pPr>
                <a:defRPr/>
              </a:pPr>
              <a:t>‹#›</a:t>
            </a:fld>
            <a:endParaRPr lang="da-DK" dirty="0"/>
          </a:p>
        </p:txBody>
      </p:sp>
      <p:sp>
        <p:nvSpPr>
          <p:cNvPr id="2" name="Date Placeholder 1" hidden="1"/>
          <p:cNvSpPr>
            <a:spLocks noGrp="1"/>
          </p:cNvSpPr>
          <p:nvPr>
            <p:ph type="dt" sz="half" idx="10"/>
          </p:nvPr>
        </p:nvSpPr>
        <p:spPr/>
        <p:txBody>
          <a:bodyPr/>
          <a:lstStyle/>
          <a:p>
            <a:fld id="{78417F83-4CBA-48F2-BAD0-783AE3701E32}" type="datetimeFigureOut">
              <a:rPr lang="da-DK" smtClean="0"/>
              <a:pPr/>
              <a:t>03.07.2025</a:t>
            </a:fld>
            <a:r>
              <a:rPr lang="da-DK" dirty="0"/>
              <a:t>03-07-2025</a:t>
            </a:r>
          </a:p>
        </p:txBody>
      </p:sp>
      <p:sp>
        <p:nvSpPr>
          <p:cNvPr id="3" name="Footer Placeholder 2" hidden="1"/>
          <p:cNvSpPr>
            <a:spLocks noGrp="1"/>
          </p:cNvSpPr>
          <p:nvPr>
            <p:ph type="ftr" sz="quarter" idx="11"/>
          </p:nvPr>
        </p:nvSpPr>
        <p:spPr/>
        <p:txBody>
          <a:bodyPr/>
          <a:lstStyle/>
          <a:p>
            <a:endParaRPr lang="da-DK"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pictures">
    <p:spTree>
      <p:nvGrpSpPr>
        <p:cNvPr id="1" name=""/>
        <p:cNvGrpSpPr/>
        <p:nvPr/>
      </p:nvGrpSpPr>
      <p:grpSpPr>
        <a:xfrm>
          <a:off x="0" y="0"/>
          <a:ext cx="0" cy="0"/>
          <a:chOff x="0" y="0"/>
          <a:chExt cx="0" cy="0"/>
        </a:xfrm>
      </p:grpSpPr>
      <p:sp>
        <p:nvSpPr>
          <p:cNvPr id="4" name="Picture Placeholder 1"/>
          <p:cNvSpPr>
            <a:spLocks noGrp="1"/>
          </p:cNvSpPr>
          <p:nvPr>
            <p:ph type="pic" sz="quarter" idx="11" hasCustomPrompt="1"/>
          </p:nvPr>
        </p:nvSpPr>
        <p:spPr>
          <a:xfrm>
            <a:off x="316800" y="316800"/>
            <a:ext cx="5644800" cy="2653200"/>
          </a:xfrm>
          <a:solidFill>
            <a:schemeClr val="bg1"/>
          </a:solidFill>
        </p:spPr>
        <p:txBody>
          <a:bodyPr/>
          <a:lstStyle>
            <a:lvl1pPr marL="0" indent="0">
              <a:buFontTx/>
              <a:buNone/>
              <a:defRPr b="0"/>
            </a:lvl1pPr>
          </a:lstStyle>
          <a:p>
            <a:r>
              <a:rPr lang="da-DK" dirty="0"/>
              <a:t>Click here and add image via Templafy Image Library</a:t>
            </a:r>
            <a:endParaRPr lang="da-DK"/>
          </a:p>
        </p:txBody>
      </p:sp>
      <p:sp>
        <p:nvSpPr>
          <p:cNvPr id="7" name="Picture Placeholder 2"/>
          <p:cNvSpPr>
            <a:spLocks noGrp="1"/>
          </p:cNvSpPr>
          <p:nvPr>
            <p:ph type="pic" sz="quarter" idx="13" hasCustomPrompt="1"/>
          </p:nvPr>
        </p:nvSpPr>
        <p:spPr>
          <a:xfrm>
            <a:off x="316800" y="3237372"/>
            <a:ext cx="5644800" cy="2653200"/>
          </a:xfrm>
        </p:spPr>
        <p:txBody>
          <a:bodyPr/>
          <a:lstStyle>
            <a:lvl1pPr marL="0" indent="0">
              <a:buFontTx/>
              <a:buNone/>
              <a:defRPr b="0"/>
            </a:lvl1pPr>
          </a:lstStyle>
          <a:p>
            <a:r>
              <a:rPr lang="da-DK" dirty="0"/>
              <a:t>Click here and add image via Templafy Image Library</a:t>
            </a:r>
            <a:endParaRPr lang="da-DK"/>
          </a:p>
        </p:txBody>
      </p:sp>
      <p:sp>
        <p:nvSpPr>
          <p:cNvPr id="5" name="Picture Placeholder 3"/>
          <p:cNvSpPr>
            <a:spLocks noGrp="1"/>
          </p:cNvSpPr>
          <p:nvPr>
            <p:ph type="pic" sz="quarter" idx="12" hasCustomPrompt="1"/>
          </p:nvPr>
        </p:nvSpPr>
        <p:spPr>
          <a:xfrm>
            <a:off x="6231600" y="316800"/>
            <a:ext cx="5644800" cy="5583600"/>
          </a:xfrm>
        </p:spPr>
        <p:txBody>
          <a:bodyPr/>
          <a:lstStyle>
            <a:lvl1pPr marL="0" indent="0">
              <a:buFontTx/>
              <a:buNone/>
              <a:defRPr b="0"/>
            </a:lvl1pPr>
          </a:lstStyle>
          <a:p>
            <a:r>
              <a:rPr lang="da-DK" dirty="0"/>
              <a:t>Click here and add image via Templafy Image Library</a:t>
            </a:r>
            <a:endParaRPr lang="da-DK"/>
          </a:p>
        </p:txBody>
      </p:sp>
      <p:sp>
        <p:nvSpPr>
          <p:cNvPr id="10" name="Slide Number Placeholder 9"/>
          <p:cNvSpPr>
            <a:spLocks noGrp="1"/>
          </p:cNvSpPr>
          <p:nvPr>
            <p:ph type="sldNum" sz="quarter" idx="16"/>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8" name="Date Placeholder 7" hidden="1"/>
          <p:cNvSpPr>
            <a:spLocks noGrp="1"/>
          </p:cNvSpPr>
          <p:nvPr>
            <p:ph type="dt" sz="half" idx="14"/>
          </p:nvPr>
        </p:nvSpPr>
        <p:spPr/>
        <p:txBody>
          <a:bodyPr/>
          <a:lstStyle/>
          <a:p>
            <a:fld id="{78417F83-4CBA-48F2-BAD0-783AE3701E32}" type="datetimeFigureOut">
              <a:rPr lang="da-DK" smtClean="0"/>
              <a:pPr/>
              <a:t>03.07.2025</a:t>
            </a:fld>
            <a:r>
              <a:rPr lang="da-DK" dirty="0"/>
              <a:t>03-07-2025</a:t>
            </a:r>
          </a:p>
        </p:txBody>
      </p:sp>
      <p:sp>
        <p:nvSpPr>
          <p:cNvPr id="9" name="Footer Placeholder 8" hidden="1"/>
          <p:cNvSpPr>
            <a:spLocks noGrp="1"/>
          </p:cNvSpPr>
          <p:nvPr>
            <p:ph type="ftr" sz="quarter" idx="15"/>
          </p:nvPr>
        </p:nvSpPr>
        <p:spPr/>
        <p:txBody>
          <a:bodyPr/>
          <a:lstStyle/>
          <a:p>
            <a:endParaRPr lang="da-DK" dirty="0"/>
          </a:p>
        </p:txBody>
      </p:sp>
    </p:spTree>
    <p:extLst>
      <p:ext uri="{BB962C8B-B14F-4D97-AF65-F5344CB8AC3E}">
        <p14:creationId xmlns:p14="http://schemas.microsoft.com/office/powerpoint/2010/main" val="2260751815"/>
      </p:ext>
    </p:extLst>
  </p:cSld>
  <p:clrMapOvr>
    <a:masterClrMapping/>
  </p:clrMapOvr>
  <p:extLst>
    <p:ext uri="{DCECCB84-F9BA-43D5-87BE-67443E8EF086}">
      <p15:sldGuideLst xmlns:p15="http://schemas.microsoft.com/office/powerpoint/2012/main">
        <p15:guide id="1" pos="3922" userDrawn="1">
          <p15:clr>
            <a:srgbClr val="A4A3A4"/>
          </p15:clr>
        </p15:guide>
        <p15:guide id="2" pos="3755" userDrawn="1">
          <p15:clr>
            <a:srgbClr val="A4A3A4"/>
          </p15:clr>
        </p15:guide>
        <p15:guide id="3" orient="horz" pos="2039" userDrawn="1">
          <p15:clr>
            <a:srgbClr val="A4A3A4"/>
          </p15:clr>
        </p15:guide>
        <p15:guide id="4" orient="horz" pos="1872" userDrawn="1">
          <p15:clr>
            <a:srgbClr val="A4A3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pictures II">
    <p:spTree>
      <p:nvGrpSpPr>
        <p:cNvPr id="1" name=""/>
        <p:cNvGrpSpPr/>
        <p:nvPr/>
      </p:nvGrpSpPr>
      <p:grpSpPr>
        <a:xfrm>
          <a:off x="0" y="0"/>
          <a:ext cx="0" cy="0"/>
          <a:chOff x="0" y="0"/>
          <a:chExt cx="0" cy="0"/>
        </a:xfrm>
      </p:grpSpPr>
      <p:sp>
        <p:nvSpPr>
          <p:cNvPr id="5" name="Picture Placeholder 1"/>
          <p:cNvSpPr>
            <a:spLocks noGrp="1"/>
          </p:cNvSpPr>
          <p:nvPr>
            <p:ph type="pic" sz="quarter" idx="12" hasCustomPrompt="1"/>
          </p:nvPr>
        </p:nvSpPr>
        <p:spPr>
          <a:xfrm>
            <a:off x="316800" y="316800"/>
            <a:ext cx="5644800" cy="5583600"/>
          </a:xfrm>
          <a:solidFill>
            <a:schemeClr val="bg1"/>
          </a:solidFill>
        </p:spPr>
        <p:txBody>
          <a:bodyPr/>
          <a:lstStyle>
            <a:lvl1pPr marL="0" indent="0">
              <a:buFontTx/>
              <a:buNone/>
              <a:defRPr b="0"/>
            </a:lvl1pPr>
          </a:lstStyle>
          <a:p>
            <a:r>
              <a:rPr lang="da-DK" dirty="0"/>
              <a:t>Click here and add image via Templafy Image Library</a:t>
            </a:r>
            <a:endParaRPr lang="da-DK"/>
          </a:p>
        </p:txBody>
      </p:sp>
      <p:sp>
        <p:nvSpPr>
          <p:cNvPr id="4" name="Picture Placeholder 2"/>
          <p:cNvSpPr>
            <a:spLocks noGrp="1"/>
          </p:cNvSpPr>
          <p:nvPr>
            <p:ph type="pic" sz="quarter" idx="11" hasCustomPrompt="1"/>
          </p:nvPr>
        </p:nvSpPr>
        <p:spPr>
          <a:xfrm>
            <a:off x="6231600" y="316800"/>
            <a:ext cx="5644800" cy="2653200"/>
          </a:xfrm>
        </p:spPr>
        <p:txBody>
          <a:bodyPr/>
          <a:lstStyle>
            <a:lvl1pPr marL="0" indent="0">
              <a:buFontTx/>
              <a:buNone/>
              <a:defRPr b="0"/>
            </a:lvl1pPr>
          </a:lstStyle>
          <a:p>
            <a:r>
              <a:rPr lang="da-DK" dirty="0"/>
              <a:t>Click here and add image via Templafy Image Library</a:t>
            </a:r>
            <a:endParaRPr lang="da-DK"/>
          </a:p>
        </p:txBody>
      </p:sp>
      <p:sp>
        <p:nvSpPr>
          <p:cNvPr id="7" name="Picture Placeholder 3"/>
          <p:cNvSpPr>
            <a:spLocks noGrp="1"/>
          </p:cNvSpPr>
          <p:nvPr>
            <p:ph type="pic" sz="quarter" idx="13" hasCustomPrompt="1"/>
          </p:nvPr>
        </p:nvSpPr>
        <p:spPr>
          <a:xfrm>
            <a:off x="6231600" y="3237372"/>
            <a:ext cx="5644800" cy="2653200"/>
          </a:xfrm>
        </p:spPr>
        <p:txBody>
          <a:bodyPr/>
          <a:lstStyle>
            <a:lvl1pPr marL="0" indent="0">
              <a:buFontTx/>
              <a:buNone/>
              <a:defRPr b="0"/>
            </a:lvl1pPr>
          </a:lstStyle>
          <a:p>
            <a:r>
              <a:rPr lang="da-DK" dirty="0"/>
              <a:t>Click here and add image via Templafy Image Library</a:t>
            </a:r>
            <a:endParaRPr lang="da-DK"/>
          </a:p>
        </p:txBody>
      </p:sp>
      <p:sp>
        <p:nvSpPr>
          <p:cNvPr id="10" name="Slide Number Placeholder 9"/>
          <p:cNvSpPr>
            <a:spLocks noGrp="1"/>
          </p:cNvSpPr>
          <p:nvPr>
            <p:ph type="sldNum" sz="quarter" idx="16"/>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8" name="Date Placeholder 7" hidden="1"/>
          <p:cNvSpPr>
            <a:spLocks noGrp="1"/>
          </p:cNvSpPr>
          <p:nvPr>
            <p:ph type="dt" sz="half" idx="14"/>
          </p:nvPr>
        </p:nvSpPr>
        <p:spPr/>
        <p:txBody>
          <a:bodyPr/>
          <a:lstStyle/>
          <a:p>
            <a:fld id="{78417F83-4CBA-48F2-BAD0-783AE3701E32}" type="datetimeFigureOut">
              <a:rPr lang="da-DK" smtClean="0"/>
              <a:pPr/>
              <a:t>03.07.2025</a:t>
            </a:fld>
            <a:r>
              <a:rPr lang="da-DK" dirty="0"/>
              <a:t>03-07-2025</a:t>
            </a:r>
          </a:p>
        </p:txBody>
      </p:sp>
      <p:sp>
        <p:nvSpPr>
          <p:cNvPr id="9" name="Footer Placeholder 8" hidden="1"/>
          <p:cNvSpPr>
            <a:spLocks noGrp="1"/>
          </p:cNvSpPr>
          <p:nvPr>
            <p:ph type="ftr" sz="quarter" idx="15"/>
          </p:nvPr>
        </p:nvSpPr>
        <p:spPr/>
        <p:txBody>
          <a:bodyPr/>
          <a:lstStyle/>
          <a:p>
            <a:endParaRPr lang="da-DK" dirty="0"/>
          </a:p>
        </p:txBody>
      </p:sp>
    </p:spTree>
    <p:extLst>
      <p:ext uri="{BB962C8B-B14F-4D97-AF65-F5344CB8AC3E}">
        <p14:creationId xmlns:p14="http://schemas.microsoft.com/office/powerpoint/2010/main" val="93570263"/>
      </p:ext>
    </p:extLst>
  </p:cSld>
  <p:clrMapOvr>
    <a:masterClrMapping/>
  </p:clrMapOvr>
  <p:extLst>
    <p:ext uri="{DCECCB84-F9BA-43D5-87BE-67443E8EF086}">
      <p15:sldGuideLst xmlns:p15="http://schemas.microsoft.com/office/powerpoint/2012/main">
        <p15:guide id="1" pos="3922" userDrawn="1">
          <p15:clr>
            <a:srgbClr val="A4A3A4"/>
          </p15:clr>
        </p15:guide>
        <p15:guide id="2" pos="3755" userDrawn="1">
          <p15:clr>
            <a:srgbClr val="A4A3A4"/>
          </p15:clr>
        </p15:guide>
        <p15:guide id="3" orient="horz" pos="2039" userDrawn="1">
          <p15:clr>
            <a:srgbClr val="A4A3A4"/>
          </p15:clr>
        </p15:guide>
        <p15:guide id="4" orient="horz" pos="1872" userDrawn="1">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Full slide picture">
    <p:spTree>
      <p:nvGrpSpPr>
        <p:cNvPr id="1" name=""/>
        <p:cNvGrpSpPr/>
        <p:nvPr/>
      </p:nvGrpSpPr>
      <p:grpSpPr>
        <a:xfrm>
          <a:off x="0" y="0"/>
          <a:ext cx="0" cy="0"/>
          <a:chOff x="0" y="0"/>
          <a:chExt cx="0" cy="0"/>
        </a:xfrm>
      </p:grpSpPr>
      <p:sp>
        <p:nvSpPr>
          <p:cNvPr id="4" name="Picture Placeholder 4"/>
          <p:cNvSpPr>
            <a:spLocks noGrp="1"/>
          </p:cNvSpPr>
          <p:nvPr>
            <p:ph type="pic" sz="quarter" idx="11" hasCustomPrompt="1"/>
          </p:nvPr>
        </p:nvSpPr>
        <p:spPr>
          <a:xfrm>
            <a:off x="315913" y="315913"/>
            <a:ext cx="11557000" cy="6220354"/>
          </a:xfrm>
        </p:spPr>
        <p:txBody>
          <a:bodyPr/>
          <a:lstStyle>
            <a:lvl1pPr marL="0" indent="0">
              <a:buFontTx/>
              <a:buNone/>
              <a:defRPr b="0"/>
            </a:lvl1pPr>
          </a:lstStyle>
          <a:p>
            <a:r>
              <a:rPr lang="da-DK" dirty="0"/>
              <a:t>Click here and add image via Templafy Image Library</a:t>
            </a:r>
            <a:endParaRPr lang="da-DK"/>
          </a:p>
        </p:txBody>
      </p:sp>
      <p:sp>
        <p:nvSpPr>
          <p:cNvPr id="8" name="Slide Number Placeholder 7"/>
          <p:cNvSpPr>
            <a:spLocks noGrp="1"/>
          </p:cNvSpPr>
          <p:nvPr>
            <p:ph type="sldNum" sz="quarter" idx="14"/>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6" name="Date Placeholder 5" hidden="1"/>
          <p:cNvSpPr>
            <a:spLocks noGrp="1"/>
          </p:cNvSpPr>
          <p:nvPr>
            <p:ph type="dt" sz="half" idx="12"/>
          </p:nvPr>
        </p:nvSpPr>
        <p:spPr/>
        <p:txBody>
          <a:bodyPr/>
          <a:lstStyle/>
          <a:p>
            <a:fld id="{78417F83-4CBA-48F2-BAD0-783AE3701E32}" type="datetimeFigureOut">
              <a:rPr lang="da-DK" smtClean="0"/>
              <a:pPr/>
              <a:t>03.07.2025</a:t>
            </a:fld>
            <a:r>
              <a:rPr lang="da-DK" dirty="0"/>
              <a:t>03-07-2025</a:t>
            </a:r>
          </a:p>
        </p:txBody>
      </p:sp>
      <p:sp>
        <p:nvSpPr>
          <p:cNvPr id="7" name="Footer Placeholder 6" hidden="1"/>
          <p:cNvSpPr>
            <a:spLocks noGrp="1"/>
          </p:cNvSpPr>
          <p:nvPr>
            <p:ph type="ftr" sz="quarter" idx="13"/>
          </p:nvPr>
        </p:nvSpPr>
        <p:spPr/>
        <p:txBody>
          <a:bodyPr/>
          <a:lstStyle/>
          <a:p>
            <a:endParaRPr lang="da-DK" dirty="0"/>
          </a:p>
        </p:txBody>
      </p:sp>
    </p:spTree>
    <p:extLst>
      <p:ext uri="{BB962C8B-B14F-4D97-AF65-F5344CB8AC3E}">
        <p14:creationId xmlns:p14="http://schemas.microsoft.com/office/powerpoint/2010/main" val="15349476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9" name="Hvid baggrund"/>
          <p:cNvSpPr/>
          <p:nvPr userDrawn="1"/>
        </p:nvSpPr>
        <p:spPr bwMode="auto">
          <a:xfrm>
            <a:off x="0" y="0"/>
            <a:ext cx="12188825" cy="5897563"/>
          </a:xfrm>
          <a:prstGeom prst="rect">
            <a:avLst/>
          </a:prstGeom>
          <a:solidFill>
            <a:schemeClr val="bg1"/>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da-DK" sz="1600" b="0" i="0" u="none" strike="noStrike" cap="none" normalizeH="0" baseline="0" dirty="0" err="1">
              <a:ln>
                <a:noFill/>
              </a:ln>
              <a:solidFill>
                <a:schemeClr val="bg1"/>
              </a:solidFill>
              <a:effectLst/>
              <a:latin typeface="AU Passata" pitchFamily="34" charset="0"/>
            </a:endParaRPr>
          </a:p>
        </p:txBody>
      </p:sp>
      <p:sp>
        <p:nvSpPr>
          <p:cNvPr id="10" name="Slide Number Placeholder 9"/>
          <p:cNvSpPr>
            <a:spLocks noGrp="1"/>
          </p:cNvSpPr>
          <p:nvPr>
            <p:ph type="sldNum" sz="quarter" idx="15"/>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6" name="Date Placeholder 5" hidden="1"/>
          <p:cNvSpPr>
            <a:spLocks noGrp="1"/>
          </p:cNvSpPr>
          <p:nvPr>
            <p:ph type="dt" sz="half" idx="13"/>
          </p:nvPr>
        </p:nvSpPr>
        <p:spPr/>
        <p:txBody>
          <a:bodyPr/>
          <a:lstStyle/>
          <a:p>
            <a:fld id="{78417F83-4CBA-48F2-BAD0-783AE3701E32}" type="datetimeFigureOut">
              <a:rPr lang="da-DK" smtClean="0"/>
              <a:pPr/>
              <a:t>03.07.2025</a:t>
            </a:fld>
            <a:r>
              <a:rPr lang="da-DK" dirty="0"/>
              <a:t>03-07-2025</a:t>
            </a:r>
          </a:p>
        </p:txBody>
      </p:sp>
      <p:sp>
        <p:nvSpPr>
          <p:cNvPr id="8" name="Footer Placeholder 7" hidden="1"/>
          <p:cNvSpPr>
            <a:spLocks noGrp="1"/>
          </p:cNvSpPr>
          <p:nvPr>
            <p:ph type="ftr" sz="quarter" idx="14"/>
          </p:nvPr>
        </p:nvSpPr>
        <p:spPr/>
        <p:txBody>
          <a:bodyPr/>
          <a:lstStyle/>
          <a:p>
            <a:endParaRPr lang="da-DK" dirty="0"/>
          </a:p>
        </p:txBody>
      </p:sp>
      <p:sp>
        <p:nvSpPr>
          <p:cNvPr id="11" name="Text Placeholder 61"/>
          <p:cNvSpPr>
            <a:spLocks noGrp="1"/>
          </p:cNvSpPr>
          <p:nvPr>
            <p:ph type="body" sz="quarter" idx="16" hasCustomPrompt="1"/>
          </p:nvPr>
        </p:nvSpPr>
        <p:spPr>
          <a:xfrm>
            <a:off x="1845940" y="1412776"/>
            <a:ext cx="8496944" cy="3744416"/>
          </a:xfrm>
        </p:spPr>
        <p:txBody>
          <a:bodyPr/>
          <a:lstStyle>
            <a:lvl1pPr marL="432000" indent="-432000" algn="ctr">
              <a:lnSpc>
                <a:spcPct val="107000"/>
              </a:lnSpc>
              <a:buSzPct val="250000"/>
              <a:buFontTx/>
              <a:buBlip>
                <a:blip r:embed="rId2"/>
              </a:buBlip>
              <a:defRPr sz="2800">
                <a:latin typeface="Georgia" panose="02040502050405020303" pitchFamily="18" charset="0"/>
              </a:defRPr>
            </a:lvl1pPr>
            <a:lvl2pPr marL="216000" indent="-216000" algn="ctr">
              <a:lnSpc>
                <a:spcPct val="99000"/>
              </a:lnSpc>
              <a:buFont typeface="Arial" panose="020B0604020202020204" pitchFamily="34" charset="0"/>
              <a:buChar char="-"/>
              <a:defRPr sz="2000" cap="all" baseline="0">
                <a:latin typeface="Georgia" panose="02040502050405020303" pitchFamily="18" charset="0"/>
              </a:defRPr>
            </a:lvl2pPr>
            <a:lvl3pPr algn="ctr">
              <a:buFontTx/>
              <a:buNone/>
              <a:defRPr/>
            </a:lvl3pPr>
          </a:lstStyle>
          <a:p>
            <a:pPr lvl="0"/>
            <a:r>
              <a:rPr lang="da-DK" dirty="0"/>
              <a:t>Click to add Quote text, for next level ENTER and TAB</a:t>
            </a:r>
            <a:endParaRPr lang="da-DK"/>
          </a:p>
          <a:p>
            <a:pPr lvl="1"/>
            <a:r>
              <a:rPr lang="da-DK" dirty="0"/>
              <a:t>Second level</a:t>
            </a:r>
            <a:endParaRPr lang="da-DK"/>
          </a:p>
          <a:p>
            <a:pPr lvl="2"/>
            <a:endParaRPr lang="da-DK" dirty="0"/>
          </a:p>
        </p:txBody>
      </p:sp>
    </p:spTree>
    <p:extLst>
      <p:ext uri="{BB962C8B-B14F-4D97-AF65-F5344CB8AC3E}">
        <p14:creationId xmlns:p14="http://schemas.microsoft.com/office/powerpoint/2010/main" val="1796140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el and Quote slide">
    <p:spTree>
      <p:nvGrpSpPr>
        <p:cNvPr id="1" name=""/>
        <p:cNvGrpSpPr/>
        <p:nvPr/>
      </p:nvGrpSpPr>
      <p:grpSpPr>
        <a:xfrm>
          <a:off x="0" y="0"/>
          <a:ext cx="0" cy="0"/>
          <a:chOff x="0" y="0"/>
          <a:chExt cx="0" cy="0"/>
        </a:xfrm>
      </p:grpSpPr>
      <p:sp>
        <p:nvSpPr>
          <p:cNvPr id="8" name="Hvid baggrund"/>
          <p:cNvSpPr/>
          <p:nvPr userDrawn="1"/>
        </p:nvSpPr>
        <p:spPr bwMode="auto">
          <a:xfrm>
            <a:off x="0" y="0"/>
            <a:ext cx="12188825" cy="5897563"/>
          </a:xfrm>
          <a:prstGeom prst="rect">
            <a:avLst/>
          </a:prstGeom>
          <a:solidFill>
            <a:schemeClr val="bg1"/>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da-DK" sz="1600" b="0" i="0" u="none" strike="noStrike" cap="none" normalizeH="0" baseline="0" dirty="0" err="1">
              <a:ln>
                <a:noFill/>
              </a:ln>
              <a:solidFill>
                <a:schemeClr val="bg1"/>
              </a:solidFill>
              <a:effectLst/>
              <a:latin typeface="AU Passata" pitchFamily="34" charset="0"/>
            </a:endParaRPr>
          </a:p>
        </p:txBody>
      </p:sp>
      <p:sp>
        <p:nvSpPr>
          <p:cNvPr id="5" name="Title 1"/>
          <p:cNvSpPr>
            <a:spLocks noGrp="1"/>
          </p:cNvSpPr>
          <p:nvPr>
            <p:ph type="title"/>
          </p:nvPr>
        </p:nvSpPr>
        <p:spPr>
          <a:xfrm>
            <a:off x="315913" y="230400"/>
            <a:ext cx="11563200" cy="752400"/>
          </a:xfrm>
        </p:spPr>
        <p:txBody>
          <a:bodyPr anchor="t" anchorCtr="0"/>
          <a:lstStyle/>
          <a:p>
            <a:r>
              <a:rPr lang="da-DK" dirty="0"/>
              <a:t>Click to edit Master title style</a:t>
            </a:r>
            <a:endParaRPr lang="da-DK"/>
          </a:p>
        </p:txBody>
      </p:sp>
      <p:sp>
        <p:nvSpPr>
          <p:cNvPr id="7" name="Text Placeholder 2"/>
          <p:cNvSpPr>
            <a:spLocks noGrp="1"/>
          </p:cNvSpPr>
          <p:nvPr>
            <p:ph type="body" sz="quarter" idx="11" hasCustomPrompt="1"/>
          </p:nvPr>
        </p:nvSpPr>
        <p:spPr>
          <a:xfrm>
            <a:off x="2998068" y="1853461"/>
            <a:ext cx="6264696" cy="2725288"/>
          </a:xfrm>
        </p:spPr>
        <p:txBody>
          <a:bodyPr/>
          <a:lstStyle>
            <a:lvl1pPr marL="432000" indent="-432000" algn="ctr">
              <a:lnSpc>
                <a:spcPct val="107000"/>
              </a:lnSpc>
              <a:buSzPct val="250000"/>
              <a:buFontTx/>
              <a:buBlip>
                <a:blip r:embed="rId2"/>
              </a:buBlip>
              <a:defRPr sz="2800">
                <a:latin typeface="Georgia" panose="02040502050405020303" pitchFamily="18" charset="0"/>
              </a:defRPr>
            </a:lvl1pPr>
            <a:lvl2pPr marL="216000" indent="-216000" algn="ctr">
              <a:lnSpc>
                <a:spcPct val="99000"/>
              </a:lnSpc>
              <a:buFont typeface="Arial" panose="020B0604020202020204" pitchFamily="34" charset="0"/>
              <a:buChar char="-"/>
              <a:defRPr sz="2000" cap="all" baseline="0">
                <a:latin typeface="Georgia" panose="02040502050405020303" pitchFamily="18" charset="0"/>
              </a:defRPr>
            </a:lvl2pPr>
            <a:lvl3pPr marL="576000" indent="0">
              <a:buNone/>
              <a:defRPr/>
            </a:lvl3pPr>
          </a:lstStyle>
          <a:p>
            <a:pPr lvl="0"/>
            <a:r>
              <a:rPr lang="da-DK" dirty="0"/>
              <a:t>Click to add Quote text, for next level ENTER and TAB</a:t>
            </a:r>
            <a:endParaRPr lang="da-DK"/>
          </a:p>
          <a:p>
            <a:pPr lvl="1"/>
            <a:r>
              <a:rPr lang="da-DK" dirty="0"/>
              <a:t>Second level</a:t>
            </a:r>
            <a:endParaRPr lang="da-DK"/>
          </a:p>
        </p:txBody>
      </p:sp>
      <p:sp>
        <p:nvSpPr>
          <p:cNvPr id="11" name="Slide Number Placeholder 10"/>
          <p:cNvSpPr>
            <a:spLocks noGrp="1"/>
          </p:cNvSpPr>
          <p:nvPr>
            <p:ph type="sldNum" sz="quarter" idx="15"/>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6" name="Date Placeholder 5" hidden="1"/>
          <p:cNvSpPr>
            <a:spLocks noGrp="1"/>
          </p:cNvSpPr>
          <p:nvPr>
            <p:ph type="dt" sz="half" idx="13"/>
          </p:nvPr>
        </p:nvSpPr>
        <p:spPr/>
        <p:txBody>
          <a:bodyPr/>
          <a:lstStyle/>
          <a:p>
            <a:fld id="{78417F83-4CBA-48F2-BAD0-783AE3701E32}" type="datetimeFigureOut">
              <a:rPr lang="da-DK" smtClean="0"/>
              <a:pPr/>
              <a:t>03.07.2025</a:t>
            </a:fld>
            <a:r>
              <a:rPr lang="da-DK" dirty="0"/>
              <a:t>03-07-2025</a:t>
            </a:r>
          </a:p>
        </p:txBody>
      </p:sp>
      <p:sp>
        <p:nvSpPr>
          <p:cNvPr id="10" name="Footer Placeholder 9" hidden="1"/>
          <p:cNvSpPr>
            <a:spLocks noGrp="1"/>
          </p:cNvSpPr>
          <p:nvPr>
            <p:ph type="ftr" sz="quarter" idx="14"/>
          </p:nvPr>
        </p:nvSpPr>
        <p:spPr/>
        <p:txBody>
          <a:bodyPr/>
          <a:lstStyle/>
          <a:p>
            <a:endParaRPr lang="da-DK" dirty="0"/>
          </a:p>
        </p:txBody>
      </p:sp>
    </p:spTree>
    <p:extLst>
      <p:ext uri="{BB962C8B-B14F-4D97-AF65-F5344CB8AC3E}">
        <p14:creationId xmlns:p14="http://schemas.microsoft.com/office/powerpoint/2010/main" val="14951546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Full slide content">
    <p:spTree>
      <p:nvGrpSpPr>
        <p:cNvPr id="1" name=""/>
        <p:cNvGrpSpPr/>
        <p:nvPr/>
      </p:nvGrpSpPr>
      <p:grpSpPr>
        <a:xfrm>
          <a:off x="0" y="0"/>
          <a:ext cx="0" cy="0"/>
          <a:chOff x="0" y="0"/>
          <a:chExt cx="0" cy="0"/>
        </a:xfrm>
      </p:grpSpPr>
      <p:sp>
        <p:nvSpPr>
          <p:cNvPr id="5" name="Content Placeholder 1"/>
          <p:cNvSpPr>
            <a:spLocks noGrp="1"/>
          </p:cNvSpPr>
          <p:nvPr>
            <p:ph sz="quarter" idx="12"/>
          </p:nvPr>
        </p:nvSpPr>
        <p:spPr>
          <a:xfrm>
            <a:off x="328613" y="328612"/>
            <a:ext cx="11550650" cy="6213475"/>
          </a:xfrm>
        </p:spPr>
        <p:txBody>
          <a:bodyPr/>
          <a:lstStyle/>
          <a:p>
            <a:pPr lvl="0"/>
            <a:r>
              <a:rPr lang="da-DK" dirty="0"/>
              <a:t>Click to edit Master text styles</a:t>
            </a:r>
            <a:endParaRPr lang="da-DK"/>
          </a:p>
          <a:p>
            <a:pPr lvl="1"/>
            <a:r>
              <a:rPr lang="da-DK" dirty="0"/>
              <a:t>Second level</a:t>
            </a:r>
            <a:endParaRPr lang="da-DK"/>
          </a:p>
          <a:p>
            <a:pPr lvl="2"/>
            <a:r>
              <a:rPr lang="da-DK" dirty="0"/>
              <a:t>Third level</a:t>
            </a:r>
            <a:endParaRPr lang="da-DK"/>
          </a:p>
          <a:p>
            <a:pPr lvl="3"/>
            <a:r>
              <a:rPr lang="da-DK" dirty="0"/>
              <a:t>Fourth level</a:t>
            </a:r>
            <a:endParaRPr lang="da-DK"/>
          </a:p>
          <a:p>
            <a:pPr lvl="4"/>
            <a:r>
              <a:rPr lang="da-DK" dirty="0"/>
              <a:t>Fifth level</a:t>
            </a:r>
            <a:endParaRPr lang="da-DK"/>
          </a:p>
        </p:txBody>
      </p:sp>
      <p:sp>
        <p:nvSpPr>
          <p:cNvPr id="8" name="Slide Number Placeholder 7"/>
          <p:cNvSpPr>
            <a:spLocks noGrp="1"/>
          </p:cNvSpPr>
          <p:nvPr>
            <p:ph type="sldNum" sz="quarter" idx="15"/>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6" name="Date Placeholder 5" hidden="1"/>
          <p:cNvSpPr>
            <a:spLocks noGrp="1"/>
          </p:cNvSpPr>
          <p:nvPr>
            <p:ph type="dt" sz="half" idx="13"/>
          </p:nvPr>
        </p:nvSpPr>
        <p:spPr/>
        <p:txBody>
          <a:bodyPr/>
          <a:lstStyle/>
          <a:p>
            <a:fld id="{78417F83-4CBA-48F2-BAD0-783AE3701E32}" type="datetimeFigureOut">
              <a:rPr lang="da-DK" smtClean="0"/>
              <a:pPr/>
              <a:t>03.07.2025</a:t>
            </a:fld>
            <a:r>
              <a:rPr lang="da-DK" dirty="0"/>
              <a:t>03-07-2025</a:t>
            </a:r>
          </a:p>
        </p:txBody>
      </p:sp>
      <p:sp>
        <p:nvSpPr>
          <p:cNvPr id="7" name="Footer Placeholder 6" hidden="1"/>
          <p:cNvSpPr>
            <a:spLocks noGrp="1"/>
          </p:cNvSpPr>
          <p:nvPr>
            <p:ph type="ftr" sz="quarter" idx="14"/>
          </p:nvPr>
        </p:nvSpPr>
        <p:spPr/>
        <p:txBody>
          <a:bodyPr/>
          <a:lstStyle/>
          <a:p>
            <a:endParaRPr lang="da-DK" dirty="0"/>
          </a:p>
        </p:txBody>
      </p:sp>
    </p:spTree>
    <p:extLst>
      <p:ext uri="{BB962C8B-B14F-4D97-AF65-F5344CB8AC3E}">
        <p14:creationId xmlns:p14="http://schemas.microsoft.com/office/powerpoint/2010/main" val="781562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Ku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Click to edit Master title style</a:t>
            </a:r>
            <a:endParaRPr lang="da-DK"/>
          </a:p>
        </p:txBody>
      </p:sp>
      <p:sp>
        <p:nvSpPr>
          <p:cNvPr id="6" name="TextBox 5"/>
          <p:cNvSpPr txBox="1"/>
          <p:nvPr userDrawn="1"/>
        </p:nvSpPr>
        <p:spPr>
          <a:xfrm>
            <a:off x="-2160355" y="1022476"/>
            <a:ext cx="2012649" cy="473425"/>
          </a:xfrm>
          <a:prstGeom prst="rect">
            <a:avLst/>
          </a:prstGeom>
          <a:noFill/>
        </p:spPr>
        <p:txBody>
          <a:bodyPr wrap="square" lIns="0" tIns="0" rIns="0" bIns="0" rtlCol="0">
            <a:noAutofit/>
          </a:bodyPr>
          <a:lstStyle/>
          <a:p>
            <a:pPr algn="r">
              <a:lnSpc>
                <a:spcPct val="100000"/>
              </a:lnSpc>
            </a:pPr>
            <a:r>
              <a:rPr lang="da-DK" sz="1000" noProof="1">
                <a:solidFill>
                  <a:schemeClr val="tx1">
                    <a:lumMod val="75000"/>
                    <a:lumOff val="25000"/>
                  </a:schemeClr>
                </a:solidFill>
              </a:rPr>
              <a:t>Ændr 2. linje i overskriften </a:t>
            </a:r>
            <a:br>
              <a:rPr lang="en-GB" sz="1000" noProof="1">
                <a:solidFill>
                  <a:schemeClr val="tx1">
                    <a:lumMod val="75000"/>
                    <a:lumOff val="25000"/>
                  </a:schemeClr>
                </a:solidFill>
              </a:rPr>
            </a:br>
            <a:r>
              <a:rPr lang="da-DK" sz="1000" noProof="1">
                <a:solidFill>
                  <a:schemeClr val="tx1">
                    <a:lumMod val="75000"/>
                    <a:lumOff val="25000"/>
                  </a:schemeClr>
                </a:solidFill>
              </a:rPr>
              <a:t>til AU Passata Light</a:t>
            </a:r>
            <a:endParaRPr lang="da-DK" sz="4799" dirty="0"/>
          </a:p>
        </p:txBody>
      </p:sp>
      <p:sp>
        <p:nvSpPr>
          <p:cNvPr id="9" name="Slide Number Placeholder 8"/>
          <p:cNvSpPr>
            <a:spLocks noGrp="1"/>
          </p:cNvSpPr>
          <p:nvPr>
            <p:ph type="sldNum" sz="quarter" idx="12"/>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7" name="Date Placeholder 6" hidden="1"/>
          <p:cNvSpPr>
            <a:spLocks noGrp="1"/>
          </p:cNvSpPr>
          <p:nvPr>
            <p:ph type="dt" sz="half" idx="10"/>
          </p:nvPr>
        </p:nvSpPr>
        <p:spPr/>
        <p:txBody>
          <a:bodyPr/>
          <a:lstStyle/>
          <a:p>
            <a:fld id="{78417F83-4CBA-48F2-BAD0-783AE3701E32}" type="datetimeFigureOut">
              <a:rPr lang="da-DK" smtClean="0"/>
              <a:pPr/>
              <a:t>03.07.2025</a:t>
            </a:fld>
            <a:r>
              <a:rPr lang="da-DK" dirty="0"/>
              <a:t>03-07-2025</a:t>
            </a:r>
          </a:p>
        </p:txBody>
      </p:sp>
      <p:sp>
        <p:nvSpPr>
          <p:cNvPr id="8" name="Footer Placeholder 7" hidden="1"/>
          <p:cNvSpPr>
            <a:spLocks noGrp="1"/>
          </p:cNvSpPr>
          <p:nvPr>
            <p:ph type="ftr" sz="quarter" idx="11"/>
          </p:nvPr>
        </p:nvSpPr>
        <p:spPr/>
        <p:txBody>
          <a:bodyPr/>
          <a:lstStyle/>
          <a:p>
            <a:endParaRPr lang="da-DK"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3" name="Rectangle 2"/>
          <p:cNvSpPr/>
          <p:nvPr userDrawn="1"/>
        </p:nvSpPr>
        <p:spPr bwMode="auto">
          <a:xfrm>
            <a:off x="765820" y="1340768"/>
            <a:ext cx="1224136" cy="504056"/>
          </a:xfrm>
          <a:prstGeom prst="rect">
            <a:avLst/>
          </a:prstGeom>
          <a:solidFill>
            <a:schemeClr val="bg1"/>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da-DK" sz="1600" b="0" i="0" u="none" strike="noStrike" cap="none" normalizeH="0" baseline="0" dirty="0" err="1">
              <a:ln>
                <a:noFill/>
              </a:ln>
              <a:solidFill>
                <a:schemeClr val="bg1"/>
              </a:solidFill>
              <a:effectLst/>
              <a:latin typeface="AU Passata" pitchFamily="34" charset="0"/>
            </a:endParaRPr>
          </a:p>
        </p:txBody>
      </p:sp>
      <p:sp>
        <p:nvSpPr>
          <p:cNvPr id="5" name="Slide Number Placeholder 4"/>
          <p:cNvSpPr>
            <a:spLocks noGrp="1"/>
          </p:cNvSpPr>
          <p:nvPr>
            <p:ph type="sldNum" sz="quarter" idx="12"/>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2" name="Date Placeholder 1" hidden="1"/>
          <p:cNvSpPr>
            <a:spLocks noGrp="1"/>
          </p:cNvSpPr>
          <p:nvPr>
            <p:ph type="dt" sz="half" idx="10"/>
          </p:nvPr>
        </p:nvSpPr>
        <p:spPr/>
        <p:txBody>
          <a:bodyPr/>
          <a:lstStyle/>
          <a:p>
            <a:fld id="{78417F83-4CBA-48F2-BAD0-783AE3701E32}" type="datetimeFigureOut">
              <a:rPr lang="da-DK" smtClean="0"/>
              <a:pPr/>
              <a:t>03.07.2025</a:t>
            </a:fld>
            <a:r>
              <a:rPr lang="da-DK" dirty="0"/>
              <a:t>03-07-2025</a:t>
            </a:r>
          </a:p>
        </p:txBody>
      </p:sp>
      <p:sp>
        <p:nvSpPr>
          <p:cNvPr id="4" name="Footer Placeholder 3" hidden="1"/>
          <p:cNvSpPr>
            <a:spLocks noGrp="1"/>
          </p:cNvSpPr>
          <p:nvPr>
            <p:ph type="ftr" sz="quarter" idx="11"/>
          </p:nvPr>
        </p:nvSpPr>
        <p:spPr/>
        <p:txBody>
          <a:bodyPr/>
          <a:lstStyle/>
          <a:p>
            <a:endParaRPr lang="da-DK"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End slide Logo">
    <p:bg>
      <p:bgPr>
        <a:solidFill>
          <a:schemeClr val="bg1"/>
        </a:solidFill>
        <a:effectLst/>
      </p:bgPr>
    </p:bg>
    <p:spTree>
      <p:nvGrpSpPr>
        <p:cNvPr id="1" name=""/>
        <p:cNvGrpSpPr/>
        <p:nvPr/>
      </p:nvGrpSpPr>
      <p:grpSpPr>
        <a:xfrm>
          <a:off x="0" y="0"/>
          <a:ext cx="0" cy="0"/>
          <a:chOff x="0" y="0"/>
          <a:chExt cx="0" cy="0"/>
        </a:xfrm>
      </p:grpSpPr>
      <p:sp>
        <p:nvSpPr>
          <p:cNvPr id="8" name="Farvet baggrund"/>
          <p:cNvSpPr/>
          <p:nvPr userDrawn="1"/>
        </p:nvSpPr>
        <p:spPr>
          <a:xfrm>
            <a:off x="0" y="0"/>
            <a:ext cx="12188825"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sz="4799" dirty="0"/>
          </a:p>
        </p:txBody>
      </p:sp>
      <p:pic>
        <p:nvPicPr>
          <p:cNvPr id="6"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28776" y="2163364"/>
            <a:ext cx="2531272" cy="2531272"/>
          </a:xfrm>
          <a:prstGeom prst="rect">
            <a:avLst/>
          </a:prstGeom>
        </p:spPr>
      </p:pic>
      <p:sp>
        <p:nvSpPr>
          <p:cNvPr id="5" name="Date Placeholder 4" hidden="1"/>
          <p:cNvSpPr>
            <a:spLocks noGrp="1"/>
          </p:cNvSpPr>
          <p:nvPr>
            <p:ph type="dt" sz="half" idx="10"/>
          </p:nvPr>
        </p:nvSpPr>
        <p:spPr/>
        <p:txBody>
          <a:bodyPr/>
          <a:lstStyle/>
          <a:p>
            <a:fld id="{78417F83-4CBA-48F2-BAD0-783AE3701E32}" type="datetimeFigureOut">
              <a:rPr lang="da-DK" smtClean="0"/>
              <a:pPr/>
              <a:t>03.07.2025</a:t>
            </a:fld>
            <a:r>
              <a:rPr lang="da-DK" dirty="0"/>
              <a:t>03-07-2025</a:t>
            </a:r>
          </a:p>
        </p:txBody>
      </p:sp>
      <p:sp>
        <p:nvSpPr>
          <p:cNvPr id="7" name="Footer Placeholder 6" hidden="1"/>
          <p:cNvSpPr>
            <a:spLocks noGrp="1"/>
          </p:cNvSpPr>
          <p:nvPr>
            <p:ph type="ftr" sz="quarter" idx="11"/>
          </p:nvPr>
        </p:nvSpPr>
        <p:spPr/>
        <p:txBody>
          <a:bodyPr/>
          <a:lstStyle/>
          <a:p>
            <a:endParaRPr lang="da-DK" dirty="0"/>
          </a:p>
        </p:txBody>
      </p:sp>
      <p:sp>
        <p:nvSpPr>
          <p:cNvPr id="9" name="Slide Number Placeholder 8" hidden="1"/>
          <p:cNvSpPr>
            <a:spLocks noGrp="1"/>
          </p:cNvSpPr>
          <p:nvPr>
            <p:ph type="sldNum" sz="quarter" idx="12"/>
          </p:nvPr>
        </p:nvSpPr>
        <p:spPr>
          <a:xfrm>
            <a:off x="0" y="7020000"/>
            <a:ext cx="0" cy="461665"/>
          </a:xfrm>
        </p:spPr>
        <p:txBody>
          <a:bodyPr/>
          <a:lstStyle>
            <a:lvl1pPr>
              <a:defRPr sz="100">
                <a:noFill/>
              </a:defRPr>
            </a:lvl1pPr>
          </a:lstStyle>
          <a:p>
            <a:pPr>
              <a:defRPr/>
            </a:pPr>
            <a:fld id="{E90C1E0A-682D-40DC-B1EA-26C007FDC330}" type="slidenum">
              <a:rPr lang="da-DK" smtClean="0"/>
              <a:pPr>
                <a:defRPr/>
              </a:pPr>
              <a:t>‹#›</a:t>
            </a:fld>
            <a:endParaRPr lang="da-DK" dirty="0"/>
          </a:p>
        </p:txBody>
      </p:sp>
    </p:spTree>
    <p:extLst>
      <p:ext uri="{BB962C8B-B14F-4D97-AF65-F5344CB8AC3E}">
        <p14:creationId xmlns:p14="http://schemas.microsoft.com/office/powerpoint/2010/main" val="37974406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chemeClr val="bg1"/>
        </a:solidFill>
        <a:effectLst/>
      </p:bgPr>
    </p:bg>
    <p:spTree>
      <p:nvGrpSpPr>
        <p:cNvPr id="1" name=""/>
        <p:cNvGrpSpPr/>
        <p:nvPr/>
      </p:nvGrpSpPr>
      <p:grpSpPr>
        <a:xfrm>
          <a:off x="0" y="0"/>
          <a:ext cx="0" cy="0"/>
          <a:chOff x="0" y="0"/>
          <a:chExt cx="0" cy="0"/>
        </a:xfrm>
      </p:grpSpPr>
      <p:sp>
        <p:nvSpPr>
          <p:cNvPr id="16" name="Farvet baggrund"/>
          <p:cNvSpPr/>
          <p:nvPr userDrawn="1"/>
        </p:nvSpPr>
        <p:spPr>
          <a:xfrm>
            <a:off x="0" y="0"/>
            <a:ext cx="12188825"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sz="4799" dirty="0"/>
          </a:p>
        </p:txBody>
      </p:sp>
      <p:sp>
        <p:nvSpPr>
          <p:cNvPr id="34" name="Pladsholder til tekst 2"/>
          <p:cNvSpPr txBox="1">
            <a:spLocks/>
          </p:cNvSpPr>
          <p:nvPr userDrawn="1"/>
        </p:nvSpPr>
        <p:spPr>
          <a:xfrm>
            <a:off x="1090914" y="2098689"/>
            <a:ext cx="12745416" cy="1329861"/>
          </a:xfrm>
          <a:prstGeom prst="rect">
            <a:avLst/>
          </a:prstGeom>
        </p:spPr>
        <p:txBody>
          <a:bodyPr wrap="square" lIns="0" tIns="0" rIns="0" bIns="21600">
            <a:spAutoFit/>
          </a:bodyPr>
          <a:lstStyle>
            <a:lvl1pPr marL="0" indent="0" algn="l" rtl="0" eaLnBrk="1" fontAlgn="base" hangingPunct="1">
              <a:lnSpc>
                <a:spcPct val="95000"/>
              </a:lnSpc>
              <a:spcBef>
                <a:spcPts val="600"/>
              </a:spcBef>
              <a:spcAft>
                <a:spcPct val="0"/>
              </a:spcAft>
              <a:buClr>
                <a:schemeClr val="accent3"/>
              </a:buClr>
              <a:buSzPct val="75000"/>
              <a:buFont typeface="Wingdings 3" pitchFamily="18" charset="2"/>
              <a:buNone/>
              <a:defRPr sz="2200">
                <a:solidFill>
                  <a:schemeClr val="bg1"/>
                </a:solidFill>
                <a:latin typeface="AU Peto" panose="040C0B07020602020301" pitchFamily="82" charset="0"/>
                <a:ea typeface="AU Peto" panose="040C0B07020602020301" pitchFamily="82" charset="0"/>
                <a:cs typeface="+mn-cs"/>
              </a:defRPr>
            </a:lvl1pPr>
            <a:lvl2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2pPr>
            <a:lvl3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3pPr>
            <a:lvl4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4pPr>
            <a:lvl5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5pPr>
            <a:lvl6pPr marL="13525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6pPr>
            <a:lvl7pPr marL="18097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7pPr>
            <a:lvl8pPr marL="22669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8pPr>
            <a:lvl9pPr marL="27241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9pPr>
          </a:lstStyle>
          <a:p>
            <a:pPr>
              <a:lnSpc>
                <a:spcPct val="85000"/>
              </a:lnSpc>
            </a:pPr>
            <a:r>
              <a:rPr lang="da-DK" sz="10000" kern="0" dirty="0">
                <a:solidFill>
                  <a:schemeClr val="accent6"/>
                </a:solidFill>
                <a:latin typeface="AU Peto" panose="040C0B07020602020301" pitchFamily="82" charset="0"/>
              </a:rPr>
              <a:t>Aarhus</a:t>
            </a:r>
            <a:endParaRPr lang="da-DK"/>
          </a:p>
        </p:txBody>
      </p:sp>
      <p:sp>
        <p:nvSpPr>
          <p:cNvPr id="6" name="Pladsholder til tekst 2"/>
          <p:cNvSpPr txBox="1">
            <a:spLocks/>
          </p:cNvSpPr>
          <p:nvPr userDrawn="1"/>
        </p:nvSpPr>
        <p:spPr>
          <a:xfrm>
            <a:off x="7439540" y="2093600"/>
            <a:ext cx="4356484" cy="1329861"/>
          </a:xfrm>
          <a:prstGeom prst="rect">
            <a:avLst/>
          </a:prstGeom>
        </p:spPr>
        <p:txBody>
          <a:bodyPr wrap="square" lIns="0" tIns="0" rIns="0" bIns="21600">
            <a:spAutoFit/>
          </a:bodyPr>
          <a:lstStyle>
            <a:lvl1pPr marL="0" indent="0" algn="l" rtl="0" eaLnBrk="1" fontAlgn="base" hangingPunct="1">
              <a:lnSpc>
                <a:spcPct val="95000"/>
              </a:lnSpc>
              <a:spcBef>
                <a:spcPts val="600"/>
              </a:spcBef>
              <a:spcAft>
                <a:spcPct val="0"/>
              </a:spcAft>
              <a:buClr>
                <a:schemeClr val="accent3"/>
              </a:buClr>
              <a:buSzPct val="75000"/>
              <a:buFont typeface="Wingdings 3" pitchFamily="18" charset="2"/>
              <a:buNone/>
              <a:defRPr sz="2200">
                <a:solidFill>
                  <a:schemeClr val="bg1"/>
                </a:solidFill>
                <a:latin typeface="AU Peto" panose="040C0B07020602020301" pitchFamily="82" charset="0"/>
                <a:ea typeface="AU Peto" panose="040C0B07020602020301" pitchFamily="82" charset="0"/>
                <a:cs typeface="+mn-cs"/>
              </a:defRPr>
            </a:lvl1pPr>
            <a:lvl2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2pPr>
            <a:lvl3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3pPr>
            <a:lvl4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4pPr>
            <a:lvl5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5pPr>
            <a:lvl6pPr marL="13525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6pPr>
            <a:lvl7pPr marL="18097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7pPr>
            <a:lvl8pPr marL="22669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8pPr>
            <a:lvl9pPr marL="27241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9pPr>
          </a:lstStyle>
          <a:p>
            <a:pPr>
              <a:lnSpc>
                <a:spcPct val="85000"/>
              </a:lnSpc>
            </a:pPr>
            <a:r>
              <a:rPr lang="da-DK" sz="10000" kern="0" dirty="0" err="1">
                <a:solidFill>
                  <a:schemeClr val="bg1"/>
                </a:solidFill>
                <a:latin typeface="AU Peto" panose="040C0B07020602020301" pitchFamily="82" charset="0"/>
              </a:rPr>
              <a:t>uni</a:t>
            </a:r>
            <a:endParaRPr lang="da-DK" sz="10000" kern="0" dirty="0">
              <a:solidFill>
                <a:schemeClr val="bg1"/>
              </a:solidFill>
              <a:latin typeface="AU Peto" panose="040C0B07020602020301" pitchFamily="82" charset="0"/>
            </a:endParaRPr>
          </a:p>
        </p:txBody>
      </p:sp>
      <p:sp>
        <p:nvSpPr>
          <p:cNvPr id="7" name="Pladsholder til tekst 2"/>
          <p:cNvSpPr txBox="1">
            <a:spLocks/>
          </p:cNvSpPr>
          <p:nvPr userDrawn="1"/>
        </p:nvSpPr>
        <p:spPr>
          <a:xfrm>
            <a:off x="1881492" y="3428550"/>
            <a:ext cx="9289032" cy="1329861"/>
          </a:xfrm>
          <a:prstGeom prst="rect">
            <a:avLst/>
          </a:prstGeom>
        </p:spPr>
        <p:txBody>
          <a:bodyPr wrap="square" lIns="0" tIns="0" rIns="0" bIns="21600">
            <a:spAutoFit/>
          </a:bodyPr>
          <a:lstStyle>
            <a:lvl1pPr marL="0" indent="0" algn="l" rtl="0" eaLnBrk="1" fontAlgn="base" hangingPunct="1">
              <a:lnSpc>
                <a:spcPct val="95000"/>
              </a:lnSpc>
              <a:spcBef>
                <a:spcPts val="600"/>
              </a:spcBef>
              <a:spcAft>
                <a:spcPct val="0"/>
              </a:spcAft>
              <a:buClr>
                <a:schemeClr val="accent3"/>
              </a:buClr>
              <a:buSzPct val="75000"/>
              <a:buFont typeface="Wingdings 3" pitchFamily="18" charset="2"/>
              <a:buNone/>
              <a:defRPr sz="2200">
                <a:solidFill>
                  <a:schemeClr val="bg1"/>
                </a:solidFill>
                <a:latin typeface="AU Peto" panose="040C0B07020602020301" pitchFamily="82" charset="0"/>
                <a:ea typeface="AU Peto" panose="040C0B07020602020301" pitchFamily="82" charset="0"/>
                <a:cs typeface="+mn-cs"/>
              </a:defRPr>
            </a:lvl1pPr>
            <a:lvl2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2pPr>
            <a:lvl3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3pPr>
            <a:lvl4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4pPr>
            <a:lvl5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5pPr>
            <a:lvl6pPr marL="13525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6pPr>
            <a:lvl7pPr marL="18097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7pPr>
            <a:lvl8pPr marL="22669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8pPr>
            <a:lvl9pPr marL="27241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9pPr>
          </a:lstStyle>
          <a:p>
            <a:pPr algn="ctr">
              <a:lnSpc>
                <a:spcPct val="85000"/>
              </a:lnSpc>
            </a:pPr>
            <a:r>
              <a:rPr lang="da-DK" sz="10000" kern="0" dirty="0" err="1">
                <a:solidFill>
                  <a:schemeClr val="bg1"/>
                </a:solidFill>
                <a:latin typeface="AU Peto" panose="040C0B07020602020301" pitchFamily="82" charset="0"/>
              </a:rPr>
              <a:t>versiet</a:t>
            </a:r>
            <a:endParaRPr lang="da-DK" sz="10000" dirty="0">
              <a:solidFill>
                <a:schemeClr val="bg1"/>
              </a:solidFill>
              <a:latin typeface="AU Peto" panose="040C0B07020602020301" pitchFamily="82" charset="0"/>
            </a:endParaRPr>
          </a:p>
        </p:txBody>
      </p:sp>
      <p:sp>
        <p:nvSpPr>
          <p:cNvPr id="8" name="Date Placeholder 4" hidden="1"/>
          <p:cNvSpPr>
            <a:spLocks noGrp="1"/>
          </p:cNvSpPr>
          <p:nvPr>
            <p:ph type="dt" sz="half" idx="10"/>
          </p:nvPr>
        </p:nvSpPr>
        <p:spPr>
          <a:xfrm>
            <a:off x="0" y="7020000"/>
            <a:ext cx="0" cy="0"/>
          </a:xfrm>
        </p:spPr>
        <p:txBody>
          <a:bodyPr/>
          <a:lstStyle/>
          <a:p>
            <a:fld id="{78417F83-4CBA-48F2-BAD0-783AE3701E32}" type="datetimeFigureOut">
              <a:rPr lang="da-DK" smtClean="0"/>
              <a:pPr/>
              <a:t>03.07.2025</a:t>
            </a:fld>
            <a:r>
              <a:rPr lang="da-DK" dirty="0"/>
              <a:t>03-07-2025</a:t>
            </a:r>
          </a:p>
        </p:txBody>
      </p:sp>
      <p:sp>
        <p:nvSpPr>
          <p:cNvPr id="9" name="Footer Placeholder 6" hidden="1"/>
          <p:cNvSpPr>
            <a:spLocks noGrp="1"/>
          </p:cNvSpPr>
          <p:nvPr>
            <p:ph type="ftr" sz="quarter" idx="11"/>
          </p:nvPr>
        </p:nvSpPr>
        <p:spPr>
          <a:xfrm>
            <a:off x="0" y="7020000"/>
            <a:ext cx="0" cy="0"/>
          </a:xfrm>
        </p:spPr>
        <p:txBody>
          <a:bodyPr/>
          <a:lstStyle/>
          <a:p>
            <a:endParaRPr lang="da-DK" dirty="0"/>
          </a:p>
        </p:txBody>
      </p:sp>
      <p:sp>
        <p:nvSpPr>
          <p:cNvPr id="10" name="Slide Number Placeholder 8" hidden="1"/>
          <p:cNvSpPr>
            <a:spLocks noGrp="1"/>
          </p:cNvSpPr>
          <p:nvPr>
            <p:ph type="sldNum" sz="quarter" idx="12"/>
          </p:nvPr>
        </p:nvSpPr>
        <p:spPr>
          <a:xfrm>
            <a:off x="0" y="7020000"/>
            <a:ext cx="0" cy="461665"/>
          </a:xfrm>
        </p:spPr>
        <p:txBody>
          <a:bodyPr/>
          <a:lstStyle>
            <a:lvl1pPr>
              <a:defRPr sz="100">
                <a:noFill/>
              </a:defRPr>
            </a:lvl1pPr>
          </a:lstStyle>
          <a:p>
            <a:pPr>
              <a:defRPr/>
            </a:pPr>
            <a:fld id="{E90C1E0A-682D-40DC-B1EA-26C007FDC330}" type="slidenum">
              <a:rPr lang="da-DK" smtClean="0"/>
              <a:pPr>
                <a:defRPr/>
              </a:pPr>
              <a:t>‹#›</a:t>
            </a:fld>
            <a:endParaRPr lang="da-DK" dirty="0"/>
          </a:p>
        </p:txBody>
      </p:sp>
    </p:spTree>
    <p:extLst>
      <p:ext uri="{BB962C8B-B14F-4D97-AF65-F5344CB8AC3E}">
        <p14:creationId xmlns:p14="http://schemas.microsoft.com/office/powerpoint/2010/main" val="926240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text">
    <p:spTree>
      <p:nvGrpSpPr>
        <p:cNvPr id="1" name=""/>
        <p:cNvGrpSpPr/>
        <p:nvPr/>
      </p:nvGrpSpPr>
      <p:grpSpPr>
        <a:xfrm>
          <a:off x="0" y="0"/>
          <a:ext cx="0" cy="0"/>
          <a:chOff x="0" y="0"/>
          <a:chExt cx="0" cy="0"/>
        </a:xfrm>
      </p:grpSpPr>
      <p:sp>
        <p:nvSpPr>
          <p:cNvPr id="21" name="Farvet baggrund"/>
          <p:cNvSpPr/>
          <p:nvPr userDrawn="1"/>
        </p:nvSpPr>
        <p:spPr>
          <a:xfrm>
            <a:off x="0" y="0"/>
            <a:ext cx="12188825"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sz="4799" dirty="0"/>
          </a:p>
        </p:txBody>
      </p:sp>
      <p:sp>
        <p:nvSpPr>
          <p:cNvPr id="19" name="White Top Rectangle"/>
          <p:cNvSpPr>
            <a:spLocks noChangeArrowheads="1"/>
          </p:cNvSpPr>
          <p:nvPr userDrawn="1"/>
        </p:nvSpPr>
        <p:spPr bwMode="auto">
          <a:xfrm>
            <a:off x="985838" y="3443622"/>
            <a:ext cx="648000" cy="46800"/>
          </a:xfrm>
          <a:prstGeom prst="rect">
            <a:avLst/>
          </a:prstGeom>
          <a:solidFill>
            <a:schemeClr val="bg1"/>
          </a:solidFill>
          <a:ln w="9525">
            <a:noFill/>
            <a:miter lim="800000"/>
            <a:headEnd/>
            <a:tailEnd/>
          </a:ln>
          <a:effectLst/>
        </p:spPr>
        <p:txBody>
          <a:bodyPr wrap="none" anchor="ctr"/>
          <a:lstStyle/>
          <a:p>
            <a:pPr>
              <a:defRPr/>
            </a:pPr>
            <a:endParaRPr lang="da-DK" sz="4799" dirty="0"/>
          </a:p>
        </p:txBody>
      </p:sp>
      <p:sp>
        <p:nvSpPr>
          <p:cNvPr id="34819" name="Title 1"/>
          <p:cNvSpPr>
            <a:spLocks noGrp="1" noChangeArrowheads="1"/>
          </p:cNvSpPr>
          <p:nvPr>
            <p:ph type="ctrTitle"/>
          </p:nvPr>
        </p:nvSpPr>
        <p:spPr>
          <a:xfrm>
            <a:off x="981844" y="1520315"/>
            <a:ext cx="9543307" cy="1779553"/>
          </a:xfrm>
        </p:spPr>
        <p:txBody>
          <a:bodyPr wrap="square" anchor="b" anchorCtr="0">
            <a:noAutofit/>
          </a:bodyPr>
          <a:lstStyle>
            <a:lvl1pPr>
              <a:lnSpc>
                <a:spcPct val="90000"/>
              </a:lnSpc>
              <a:defRPr sz="6000" baseline="0">
                <a:solidFill>
                  <a:schemeClr val="bg1"/>
                </a:solidFill>
                <a:latin typeface="AU Passata Light" panose="020B0303030902030804" pitchFamily="34" charset="0"/>
              </a:defRPr>
            </a:lvl1pPr>
          </a:lstStyle>
          <a:p>
            <a:r>
              <a:rPr lang="da-DK" dirty="0"/>
              <a:t>Click to edit Master title style</a:t>
            </a:r>
            <a:endParaRPr lang="da-DK"/>
          </a:p>
        </p:txBody>
      </p:sp>
      <p:sp>
        <p:nvSpPr>
          <p:cNvPr id="4" name="Text Placeholder 3"/>
          <p:cNvSpPr>
            <a:spLocks noGrp="1"/>
          </p:cNvSpPr>
          <p:nvPr>
            <p:ph type="body" sz="quarter" idx="11"/>
          </p:nvPr>
        </p:nvSpPr>
        <p:spPr>
          <a:xfrm>
            <a:off x="985838" y="3715431"/>
            <a:ext cx="7161212" cy="1746085"/>
          </a:xfrm>
        </p:spPr>
        <p:txBody>
          <a:bodyPr/>
          <a:lstStyle>
            <a:lvl1pPr marL="0" indent="0">
              <a:lnSpc>
                <a:spcPct val="101000"/>
              </a:lnSpc>
              <a:buFontTx/>
              <a:buNone/>
              <a:defRPr sz="27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dirty="0"/>
              <a:t>Click to edit Master text styles</a:t>
            </a:r>
            <a:endParaRPr lang="da-DK"/>
          </a:p>
        </p:txBody>
      </p:sp>
      <p:sp>
        <p:nvSpPr>
          <p:cNvPr id="22" name="TextBox 21"/>
          <p:cNvSpPr txBox="1"/>
          <p:nvPr userDrawn="1"/>
        </p:nvSpPr>
        <p:spPr>
          <a:xfrm>
            <a:off x="-2160355" y="2132856"/>
            <a:ext cx="2012649" cy="738664"/>
          </a:xfrm>
          <a:prstGeom prst="rect">
            <a:avLst/>
          </a:prstGeom>
          <a:noFill/>
        </p:spPr>
        <p:txBody>
          <a:bodyPr wrap="square" lIns="0" tIns="0" rIns="0" bIns="0" rtlCol="0">
            <a:noAutofit/>
          </a:bodyPr>
          <a:lstStyle/>
          <a:p>
            <a:pPr algn="r">
              <a:lnSpc>
                <a:spcPct val="100000"/>
              </a:lnSpc>
            </a:pPr>
            <a:r>
              <a:rPr lang="da-DK" sz="1000" noProof="1">
                <a:solidFill>
                  <a:schemeClr val="tx1">
                    <a:lumMod val="75000"/>
                    <a:lumOff val="25000"/>
                  </a:schemeClr>
                </a:solidFill>
              </a:rPr>
              <a:t>Ændr 2. linje i overskriften </a:t>
            </a:r>
            <a:br>
              <a:rPr lang="en-GB" sz="1000" noProof="1">
                <a:solidFill>
                  <a:schemeClr val="tx1">
                    <a:lumMod val="75000"/>
                    <a:lumOff val="25000"/>
                  </a:schemeClr>
                </a:solidFill>
              </a:rPr>
            </a:br>
            <a:r>
              <a:rPr lang="da-DK" sz="1000" noProof="1">
                <a:solidFill>
                  <a:schemeClr val="tx1">
                    <a:lumMod val="75000"/>
                    <a:lumOff val="25000"/>
                  </a:schemeClr>
                </a:solidFill>
              </a:rPr>
              <a:t>til AU Passata bold</a:t>
            </a:r>
            <a:endParaRPr lang="da-DK" sz="4799" dirty="0"/>
          </a:p>
        </p:txBody>
      </p:sp>
      <p:sp>
        <p:nvSpPr>
          <p:cNvPr id="38" name="OFF_logo2Computed"/>
          <p:cNvSpPr txBox="1">
            <a:spLocks noChangeArrowheads="1"/>
          </p:cNvSpPr>
          <p:nvPr userDrawn="1"/>
        </p:nvSpPr>
        <p:spPr bwMode="auto">
          <a:xfrm>
            <a:off x="972000" y="5997600"/>
            <a:ext cx="2350045" cy="676612"/>
          </a:xfrm>
          <a:prstGeom prst="rect">
            <a:avLst/>
          </a:prstGeom>
          <a:noFill/>
          <a:ln w="1778" algn="ctr">
            <a:noFill/>
            <a:miter lim="800000"/>
            <a:headEnd/>
            <a:tailEnd/>
          </a:ln>
          <a:effectLst/>
        </p:spPr>
        <p:txBody>
          <a:bodyPr wrap="square" lIns="0" tIns="583200" rIns="0" bIns="0">
            <a:spAutoFit/>
          </a:bodyPr>
          <a:lstStyle/>
          <a:p>
            <a:pPr>
              <a:lnSpc>
                <a:spcPct val="95000"/>
              </a:lnSpc>
              <a:defRPr/>
            </a:pPr>
            <a:r>
              <a:rPr lang="da-DK" sz="600" cap="all" spc="40" baseline="0" dirty="0">
                <a:solidFill>
                  <a:schemeClr val="bg1"/>
                </a:solidFill>
                <a:latin typeface="AU Passata Light" pitchFamily="34" charset="0"/>
              </a:rPr>
              <a:t>Institut for Fysik og Astronomi</a:t>
            </a:r>
          </a:p>
        </p:txBody>
      </p:sp>
      <p:sp>
        <p:nvSpPr>
          <p:cNvPr id="43" name="OFF_logo1Computed"/>
          <p:cNvSpPr/>
          <p:nvPr userDrawn="1"/>
        </p:nvSpPr>
        <p:spPr bwMode="auto">
          <a:xfrm>
            <a:off x="971999" y="5997600"/>
            <a:ext cx="65" cy="451123"/>
          </a:xfrm>
          <a:prstGeom prst="rect">
            <a:avLst/>
          </a:prstGeom>
          <a:noFill/>
          <a:ln w="1778" cap="flat" cmpd="sng" algn="ctr">
            <a:noFill/>
            <a:prstDash val="solid"/>
            <a:round/>
            <a:headEnd type="none" w="med" len="med"/>
            <a:tailEnd type="none" w="med" len="med"/>
          </a:ln>
          <a:effectLst/>
        </p:spPr>
        <p:txBody>
          <a:bodyPr vert="horz" wrap="none" lIns="0" tIns="309600" rIns="0" bIns="0" numCol="1" rtlCol="0" anchor="t" anchorCtr="0" compatLnSpc="1">
            <a:prstTxWarp prst="textNoShape">
              <a:avLst/>
            </a:prstTxWarp>
            <a:spAutoFit/>
          </a:bodyPr>
          <a:lstStyle/>
          <a:p>
            <a:pPr marL="0" marR="0" indent="0" algn="l" defTabSz="914400" rtl="0" eaLnBrk="1" fontAlgn="base" latinLnBrk="0" hangingPunct="1">
              <a:lnSpc>
                <a:spcPct val="90000"/>
              </a:lnSpc>
              <a:spcBef>
                <a:spcPct val="0"/>
              </a:spcBef>
              <a:spcAft>
                <a:spcPct val="0"/>
              </a:spcAft>
              <a:buClrTx/>
              <a:buSzTx/>
              <a:buFont typeface="AU Passata" pitchFamily="34" charset="0"/>
              <a:buNone/>
              <a:tabLst/>
            </a:pPr>
            <a:r>
              <a:rPr kumimoji="0" lang="da-DK" sz="1000" b="0" i="0" u="none" strike="noStrike" cap="all" normalizeH="0" baseline="0" noProof="1">
                <a:ln>
                  <a:noFill/>
                </a:ln>
                <a:solidFill>
                  <a:schemeClr val="bg1"/>
                </a:solidFill>
                <a:effectLst/>
                <a:latin typeface="AU Passata" pitchFamily="34" charset="0"/>
              </a:rPr>
              <a:t>Aarhus
Universitet</a:t>
            </a:r>
          </a:p>
        </p:txBody>
      </p:sp>
      <p:sp>
        <p:nvSpPr>
          <p:cNvPr id="39" name="Date_DateCustomA"/>
          <p:cNvSpPr txBox="1">
            <a:spLocks noChangeArrowheads="1"/>
          </p:cNvSpPr>
          <p:nvPr userDrawn="1"/>
        </p:nvSpPr>
        <p:spPr bwMode="auto">
          <a:xfrm>
            <a:off x="3691333" y="5997600"/>
            <a:ext cx="2271840" cy="582176"/>
          </a:xfrm>
          <a:prstGeom prst="rect">
            <a:avLst/>
          </a:prstGeom>
          <a:noFill/>
          <a:ln w="1778" algn="ctr">
            <a:noFill/>
            <a:miter lim="800000"/>
            <a:headEnd/>
            <a:tailEnd/>
          </a:ln>
          <a:effectLst/>
        </p:spPr>
        <p:txBody>
          <a:bodyPr wrap="square" lIns="0" tIns="475200" rIns="0" bIns="0" anchor="t" anchorCtr="0">
            <a:spAutoFit/>
          </a:bodyPr>
          <a:lstStyle/>
          <a:p>
            <a:pPr algn="r">
              <a:lnSpc>
                <a:spcPct val="95000"/>
              </a:lnSpc>
              <a:defRPr/>
            </a:pPr>
            <a:r>
              <a:rPr lang="da-DK" sz="700" b="0" cap="all" baseline="0" dirty="0">
                <a:solidFill>
                  <a:schemeClr val="bg1"/>
                </a:solidFill>
                <a:latin typeface="+mn-lt"/>
              </a:rPr>
              <a:t>3. juli 2025</a:t>
            </a:r>
          </a:p>
        </p:txBody>
      </p:sp>
      <p:sp>
        <p:nvSpPr>
          <p:cNvPr id="41" name="USR_Title"/>
          <p:cNvSpPr txBox="1">
            <a:spLocks noChangeArrowheads="1"/>
          </p:cNvSpPr>
          <p:nvPr userDrawn="1"/>
        </p:nvSpPr>
        <p:spPr bwMode="auto">
          <a:xfrm>
            <a:off x="6240044" y="5997600"/>
            <a:ext cx="2982416" cy="582176"/>
          </a:xfrm>
          <a:prstGeom prst="rect">
            <a:avLst/>
          </a:prstGeom>
          <a:noFill/>
          <a:ln w="1778" algn="ctr">
            <a:noFill/>
            <a:miter lim="800000"/>
            <a:headEnd/>
            <a:tailEnd/>
          </a:ln>
          <a:effectLst/>
        </p:spPr>
        <p:txBody>
          <a:bodyPr lIns="0" tIns="475200" rIns="0" bIns="0" anchor="t" anchorCtr="0">
            <a:spAutoFit/>
          </a:bodyPr>
          <a:lstStyle/>
          <a:p>
            <a:pPr algn="l">
              <a:lnSpc>
                <a:spcPct val="95000"/>
              </a:lnSpc>
              <a:defRPr/>
            </a:pPr>
            <a:r>
              <a:rPr lang="da-DK" sz="700" b="0" cap="all" baseline="0" dirty="0">
                <a:solidFill>
                  <a:schemeClr val="bg1"/>
                </a:solidFill>
                <a:latin typeface="+mn-lt"/>
              </a:rPr>
              <a:t> </a:t>
            </a:r>
          </a:p>
        </p:txBody>
      </p:sp>
      <p:sp>
        <p:nvSpPr>
          <p:cNvPr id="40" name="FLD_Event"/>
          <p:cNvSpPr txBox="1">
            <a:spLocks noChangeArrowheads="1"/>
          </p:cNvSpPr>
          <p:nvPr userDrawn="1"/>
        </p:nvSpPr>
        <p:spPr bwMode="auto">
          <a:xfrm>
            <a:off x="3691333" y="5997600"/>
            <a:ext cx="2271840" cy="447676"/>
          </a:xfrm>
          <a:prstGeom prst="rect">
            <a:avLst/>
          </a:prstGeom>
          <a:noFill/>
          <a:ln w="1778" algn="ctr">
            <a:noFill/>
            <a:miter lim="800000"/>
            <a:headEnd/>
            <a:tailEnd/>
          </a:ln>
          <a:effectLst/>
        </p:spPr>
        <p:txBody>
          <a:bodyPr wrap="square" lIns="0" tIns="342000" rIns="0" bIns="0" anchor="t" anchorCtr="0">
            <a:spAutoFit/>
          </a:bodyPr>
          <a:lstStyle/>
          <a:p>
            <a:pPr algn="r">
              <a:lnSpc>
                <a:spcPct val="95000"/>
              </a:lnSpc>
              <a:defRPr/>
            </a:pPr>
            <a:r>
              <a:rPr lang="da-DK" sz="700" b="0" cap="all" baseline="0" dirty="0">
                <a:solidFill>
                  <a:schemeClr val="bg1"/>
                </a:solidFill>
                <a:latin typeface="+mn-lt"/>
              </a:rPr>
              <a:t>Exploring Reinforcement Learning in Mat. Sci.</a:t>
            </a:r>
          </a:p>
        </p:txBody>
      </p:sp>
      <p:sp>
        <p:nvSpPr>
          <p:cNvPr id="42" name="USR_Name"/>
          <p:cNvSpPr txBox="1">
            <a:spLocks noChangeArrowheads="1"/>
          </p:cNvSpPr>
          <p:nvPr userDrawn="1"/>
        </p:nvSpPr>
        <p:spPr bwMode="auto">
          <a:xfrm>
            <a:off x="6240044" y="5997600"/>
            <a:ext cx="2982416" cy="444040"/>
          </a:xfrm>
          <a:prstGeom prst="rect">
            <a:avLst/>
          </a:prstGeom>
          <a:noFill/>
          <a:ln w="1778" algn="ctr">
            <a:noFill/>
            <a:miter lim="800000"/>
            <a:headEnd/>
            <a:tailEnd/>
          </a:ln>
          <a:effectLst/>
        </p:spPr>
        <p:txBody>
          <a:bodyPr lIns="0" tIns="342000" rIns="0" bIns="0" anchor="t" anchorCtr="0">
            <a:spAutoFit/>
          </a:bodyPr>
          <a:lstStyle/>
          <a:p>
            <a:pPr algn="l">
              <a:lnSpc>
                <a:spcPct val="95000"/>
              </a:lnSpc>
              <a:defRPr/>
            </a:pPr>
            <a:r>
              <a:rPr lang="da-DK" sz="700" b="0" cap="all" baseline="0" dirty="0">
                <a:solidFill>
                  <a:schemeClr val="bg1"/>
                </a:solidFill>
                <a:latin typeface="+mn-lt"/>
              </a:rPr>
              <a:t>Mads-Peter Verner Christiansen</a:t>
            </a:r>
          </a:p>
        </p:txBody>
      </p:sp>
      <p:pic>
        <p:nvPicPr>
          <p:cNvPr id="17" name="Au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2400" y="5997600"/>
            <a:ext cx="557569" cy="558000"/>
          </a:xfrm>
          <a:prstGeom prst="rect">
            <a:avLst/>
          </a:prstGeom>
        </p:spPr>
      </p:pic>
      <p:pic>
        <p:nvPicPr>
          <p:cNvPr id="23" name="Billede stre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073200" y="5997600"/>
            <a:ext cx="71734" cy="557999"/>
          </a:xfrm>
          <a:prstGeom prst="rect">
            <a:avLst/>
          </a:prstGeom>
        </p:spPr>
      </p:pic>
      <p:pic>
        <p:nvPicPr>
          <p:cNvPr id="88199766" name="SecondaryLogo"/>
          <p:cNvPicPr>
            <a:picLocks noChangeAspect="1"/>
          </p:cNvPicPr>
          <p:nvPr/>
        </p:nvPicPr>
        <p:blipFill>
          <a:blip r:embed="rId4"/>
          <a:stretch>
            <a:fillRect/>
          </a:stretch>
        </p:blipFill>
        <p:spPr>
          <a:xfrm>
            <a:off x="10206000" y="5997600"/>
            <a:ext cx="1658237" cy="558000"/>
          </a:xfrm>
          <a:prstGeom prst="rect">
            <a:avLst/>
          </a:prstGeom>
        </p:spPr>
      </p:pic>
      <p:sp>
        <p:nvSpPr>
          <p:cNvPr id="5" name="Slide Number Placeholder 4"/>
          <p:cNvSpPr>
            <a:spLocks noGrp="1"/>
          </p:cNvSpPr>
          <p:nvPr>
            <p:ph type="sldNum" sz="quarter" idx="14"/>
          </p:nvPr>
        </p:nvSpPr>
        <p:spPr>
          <a:xfrm>
            <a:off x="11807992" y="6581497"/>
            <a:ext cx="252000" cy="153888"/>
          </a:xfrm>
        </p:spPr>
        <p:txBody>
          <a:bodyPr/>
          <a:lstStyle>
            <a:lvl1pPr>
              <a:defRPr>
                <a:solidFill>
                  <a:schemeClr val="bg1"/>
                </a:solidFill>
              </a:defRPr>
            </a:lvl1pPr>
          </a:lstStyle>
          <a:p>
            <a:pPr>
              <a:defRPr/>
            </a:pPr>
            <a:fld id="{E90C1E0A-682D-40DC-B1EA-26C007FDC330}" type="slidenum">
              <a:rPr lang="da-DK" smtClean="0"/>
              <a:pPr>
                <a:defRPr/>
              </a:pPr>
              <a:t>‹#›</a:t>
            </a:fld>
            <a:endParaRPr lang="da-DK" dirty="0"/>
          </a:p>
        </p:txBody>
      </p:sp>
      <p:sp>
        <p:nvSpPr>
          <p:cNvPr id="2" name="Date Placeholder 1" hidden="1"/>
          <p:cNvSpPr>
            <a:spLocks noGrp="1"/>
          </p:cNvSpPr>
          <p:nvPr>
            <p:ph type="dt" sz="half" idx="12"/>
          </p:nvPr>
        </p:nvSpPr>
        <p:spPr/>
        <p:txBody>
          <a:bodyPr/>
          <a:lstStyle/>
          <a:p>
            <a:fld id="{78417F83-4CBA-48F2-BAD0-783AE3701E32}" type="datetimeFigureOut">
              <a:rPr lang="da-DK" smtClean="0"/>
              <a:pPr/>
              <a:t>03.07.2025</a:t>
            </a:fld>
            <a:r>
              <a:rPr lang="da-DK" dirty="0"/>
              <a:t>03-07-2025</a:t>
            </a:r>
          </a:p>
        </p:txBody>
      </p:sp>
      <p:sp>
        <p:nvSpPr>
          <p:cNvPr id="3" name="Footer Placeholder 2" hidden="1"/>
          <p:cNvSpPr>
            <a:spLocks noGrp="1"/>
          </p:cNvSpPr>
          <p:nvPr>
            <p:ph type="ftr" sz="quarter" idx="13"/>
          </p:nvPr>
        </p:nvSpPr>
        <p:spPr/>
        <p:txBody>
          <a:bodyPr/>
          <a:lstStyle/>
          <a:p>
            <a:endParaRPr lang="da-DK" dirty="0"/>
          </a:p>
        </p:txBody>
      </p:sp>
    </p:spTree>
    <p:extLst>
      <p:ext uri="{BB962C8B-B14F-4D97-AF65-F5344CB8AC3E}">
        <p14:creationId xmlns:p14="http://schemas.microsoft.com/office/powerpoint/2010/main" val="11270082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End slide Aarhus Universitet">
    <p:bg>
      <p:bgPr>
        <a:solidFill>
          <a:schemeClr val="bg1"/>
        </a:solidFill>
        <a:effectLst/>
      </p:bgPr>
    </p:bg>
    <p:spTree>
      <p:nvGrpSpPr>
        <p:cNvPr id="1" name=""/>
        <p:cNvGrpSpPr/>
        <p:nvPr/>
      </p:nvGrpSpPr>
      <p:grpSpPr>
        <a:xfrm>
          <a:off x="0" y="0"/>
          <a:ext cx="0" cy="0"/>
          <a:chOff x="0" y="0"/>
          <a:chExt cx="0" cy="0"/>
        </a:xfrm>
      </p:grpSpPr>
      <p:sp>
        <p:nvSpPr>
          <p:cNvPr id="8" name="Farvet baggrund"/>
          <p:cNvSpPr/>
          <p:nvPr userDrawn="1"/>
        </p:nvSpPr>
        <p:spPr>
          <a:xfrm>
            <a:off x="0" y="0"/>
            <a:ext cx="12188825"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sz="4799" dirty="0"/>
          </a:p>
        </p:txBody>
      </p:sp>
      <p:sp>
        <p:nvSpPr>
          <p:cNvPr id="5" name="LAN_AUWBreak"/>
          <p:cNvSpPr/>
          <p:nvPr userDrawn="1"/>
        </p:nvSpPr>
        <p:spPr bwMode="auto">
          <a:xfrm>
            <a:off x="6022613" y="2804400"/>
            <a:ext cx="65" cy="757567"/>
          </a:xfrm>
          <a:prstGeom prst="rect">
            <a:avLst/>
          </a:prstGeom>
          <a:noFill/>
          <a:ln w="1778" cap="flat" cmpd="sng" algn="ctr">
            <a:noFill/>
            <a:prstDash val="solid"/>
            <a:round/>
            <a:headEnd type="none" w="med" len="med"/>
            <a:tailEnd type="none" w="med" len="med"/>
          </a:ln>
          <a:effectLst/>
        </p:spPr>
        <p:txBody>
          <a:bodyPr vert="horz" wrap="none" lIns="0" tIns="183600" rIns="0" bIns="0" numCol="1" rtlCol="0" anchor="t" anchorCtr="0" compatLnSpc="1">
            <a:prstTxWarp prst="textNoShape">
              <a:avLst/>
            </a:prstTxWarp>
            <a:spAutoFit/>
          </a:bodyPr>
          <a:lstStyle/>
          <a:p>
            <a:pPr marL="0" marR="0" indent="0" algn="l" defTabSz="914400" rtl="0" eaLnBrk="1" fontAlgn="base" latinLnBrk="0" hangingPunct="1">
              <a:lnSpc>
                <a:spcPct val="90000"/>
              </a:lnSpc>
              <a:spcBef>
                <a:spcPct val="0"/>
              </a:spcBef>
              <a:spcAft>
                <a:spcPct val="0"/>
              </a:spcAft>
              <a:buClrTx/>
              <a:buSzTx/>
              <a:buFont typeface="AU Passata" pitchFamily="34" charset="0"/>
              <a:buNone/>
              <a:tabLst/>
            </a:pPr>
            <a:r>
              <a:rPr kumimoji="0" lang="da-DK" sz="4000" b="0" i="0" u="none" strike="noStrike" cap="all" normalizeH="0" baseline="0" noProof="1">
                <a:ln>
                  <a:noFill/>
                </a:ln>
                <a:solidFill>
                  <a:schemeClr val="bg1"/>
                </a:solidFill>
                <a:effectLst/>
                <a:latin typeface="AU Passata" pitchFamily="34" charset="0"/>
              </a:rPr>
              <a:t>Aarhus 
Universitet</a:t>
            </a:r>
          </a:p>
        </p:txBody>
      </p:sp>
      <p:pic>
        <p:nvPicPr>
          <p:cNvPr id="6" name="Logo white"/>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18268" y="2864711"/>
            <a:ext cx="2228400" cy="1116990"/>
          </a:xfrm>
          <a:prstGeom prst="rect">
            <a:avLst/>
          </a:prstGeom>
        </p:spPr>
      </p:pic>
      <p:sp>
        <p:nvSpPr>
          <p:cNvPr id="7" name="Date Placeholder 4" hidden="1"/>
          <p:cNvSpPr>
            <a:spLocks noGrp="1"/>
          </p:cNvSpPr>
          <p:nvPr>
            <p:ph type="dt" sz="half" idx="10"/>
          </p:nvPr>
        </p:nvSpPr>
        <p:spPr>
          <a:xfrm>
            <a:off x="0" y="7020000"/>
            <a:ext cx="0" cy="0"/>
          </a:xfrm>
        </p:spPr>
        <p:txBody>
          <a:bodyPr/>
          <a:lstStyle/>
          <a:p>
            <a:fld id="{78417F83-4CBA-48F2-BAD0-783AE3701E32}" type="datetimeFigureOut">
              <a:rPr lang="da-DK" smtClean="0"/>
              <a:pPr/>
              <a:t>03.07.2025</a:t>
            </a:fld>
            <a:r>
              <a:rPr lang="da-DK" dirty="0"/>
              <a:t>03-07-2025</a:t>
            </a:r>
          </a:p>
        </p:txBody>
      </p:sp>
      <p:sp>
        <p:nvSpPr>
          <p:cNvPr id="9" name="Footer Placeholder 6" hidden="1"/>
          <p:cNvSpPr>
            <a:spLocks noGrp="1"/>
          </p:cNvSpPr>
          <p:nvPr>
            <p:ph type="ftr" sz="quarter" idx="11"/>
          </p:nvPr>
        </p:nvSpPr>
        <p:spPr>
          <a:xfrm>
            <a:off x="0" y="7020000"/>
            <a:ext cx="0" cy="0"/>
          </a:xfrm>
        </p:spPr>
        <p:txBody>
          <a:bodyPr/>
          <a:lstStyle/>
          <a:p>
            <a:endParaRPr lang="da-DK" dirty="0"/>
          </a:p>
        </p:txBody>
      </p:sp>
      <p:sp>
        <p:nvSpPr>
          <p:cNvPr id="10" name="Slide Number Placeholder 8" hidden="1"/>
          <p:cNvSpPr>
            <a:spLocks noGrp="1"/>
          </p:cNvSpPr>
          <p:nvPr>
            <p:ph type="sldNum" sz="quarter" idx="12"/>
          </p:nvPr>
        </p:nvSpPr>
        <p:spPr>
          <a:xfrm>
            <a:off x="0" y="7020000"/>
            <a:ext cx="0" cy="461665"/>
          </a:xfrm>
        </p:spPr>
        <p:txBody>
          <a:bodyPr/>
          <a:lstStyle>
            <a:lvl1pPr>
              <a:defRPr sz="100">
                <a:noFill/>
              </a:defRPr>
            </a:lvl1pPr>
          </a:lstStyle>
          <a:p>
            <a:pPr>
              <a:defRPr/>
            </a:pPr>
            <a:fld id="{E90C1E0A-682D-40DC-B1EA-26C007FDC330}" type="slidenum">
              <a:rPr lang="da-DK" smtClean="0"/>
              <a:pPr>
                <a:defRPr/>
              </a:pPr>
              <a:t>‹#›</a:t>
            </a:fld>
            <a:endParaRPr lang="da-DK" dirty="0"/>
          </a:p>
        </p:txBody>
      </p:sp>
    </p:spTree>
    <p:extLst>
      <p:ext uri="{BB962C8B-B14F-4D97-AF65-F5344CB8AC3E}">
        <p14:creationId xmlns:p14="http://schemas.microsoft.com/office/powerpoint/2010/main" val="4128896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no picture">
    <p:spTree>
      <p:nvGrpSpPr>
        <p:cNvPr id="1" name=""/>
        <p:cNvGrpSpPr/>
        <p:nvPr/>
      </p:nvGrpSpPr>
      <p:grpSpPr>
        <a:xfrm>
          <a:off x="0" y="0"/>
          <a:ext cx="0" cy="0"/>
          <a:chOff x="0" y="0"/>
          <a:chExt cx="0" cy="0"/>
        </a:xfrm>
      </p:grpSpPr>
      <p:sp>
        <p:nvSpPr>
          <p:cNvPr id="22" name="Farvet baggrund"/>
          <p:cNvSpPr/>
          <p:nvPr userDrawn="1"/>
        </p:nvSpPr>
        <p:spPr>
          <a:xfrm>
            <a:off x="0" y="0"/>
            <a:ext cx="12188825"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sz="4799" dirty="0"/>
          </a:p>
        </p:txBody>
      </p:sp>
      <p:sp>
        <p:nvSpPr>
          <p:cNvPr id="34819" name="Title 1"/>
          <p:cNvSpPr>
            <a:spLocks noGrp="1" noChangeArrowheads="1"/>
          </p:cNvSpPr>
          <p:nvPr>
            <p:ph type="ctrTitle"/>
          </p:nvPr>
        </p:nvSpPr>
        <p:spPr>
          <a:xfrm>
            <a:off x="985838" y="2482343"/>
            <a:ext cx="10220325" cy="1661993"/>
          </a:xfrm>
        </p:spPr>
        <p:txBody>
          <a:bodyPr wrap="square" anchor="ctr" anchorCtr="0">
            <a:spAutoFit/>
          </a:bodyPr>
          <a:lstStyle>
            <a:lvl1pPr>
              <a:lnSpc>
                <a:spcPct val="90000"/>
              </a:lnSpc>
              <a:defRPr sz="6000" baseline="0">
                <a:solidFill>
                  <a:schemeClr val="bg1"/>
                </a:solidFill>
                <a:latin typeface="AU Passata Light" panose="020B0303030902030804" pitchFamily="34" charset="0"/>
              </a:defRPr>
            </a:lvl1pPr>
          </a:lstStyle>
          <a:p>
            <a:r>
              <a:rPr lang="da-DK" dirty="0"/>
              <a:t>Click to edit Master title style</a:t>
            </a:r>
            <a:endParaRPr lang="da-DK"/>
          </a:p>
        </p:txBody>
      </p:sp>
      <p:sp>
        <p:nvSpPr>
          <p:cNvPr id="14" name="TextBox 13"/>
          <p:cNvSpPr txBox="1"/>
          <p:nvPr userDrawn="1"/>
        </p:nvSpPr>
        <p:spPr>
          <a:xfrm>
            <a:off x="-1973598" y="3082506"/>
            <a:ext cx="1825892" cy="307777"/>
          </a:xfrm>
          <a:prstGeom prst="rect">
            <a:avLst/>
          </a:prstGeom>
          <a:noFill/>
        </p:spPr>
        <p:txBody>
          <a:bodyPr wrap="square" lIns="0" tIns="0" rIns="0" bIns="0" rtlCol="0">
            <a:spAutoFit/>
          </a:bodyPr>
          <a:lstStyle/>
          <a:p>
            <a:pPr algn="r">
              <a:lnSpc>
                <a:spcPct val="100000"/>
              </a:lnSpc>
            </a:pPr>
            <a:r>
              <a:rPr lang="da-DK" sz="1000" baseline="0" noProof="1">
                <a:solidFill>
                  <a:schemeClr val="tx1">
                    <a:lumMod val="75000"/>
                    <a:lumOff val="25000"/>
                  </a:schemeClr>
                </a:solidFill>
              </a:rPr>
              <a:t>Ændr 2. linje eller ord til</a:t>
            </a:r>
            <a:endParaRPr lang="da-DK"/>
          </a:p>
          <a:p>
            <a:pPr algn="r">
              <a:lnSpc>
                <a:spcPct val="100000"/>
              </a:lnSpc>
            </a:pPr>
            <a:r>
              <a:rPr lang="da-DK" sz="1000" noProof="1">
                <a:solidFill>
                  <a:schemeClr val="tx1">
                    <a:lumMod val="75000"/>
                    <a:lumOff val="25000"/>
                  </a:schemeClr>
                </a:solidFill>
              </a:rPr>
              <a:t>AU Passata Bold</a:t>
            </a:r>
            <a:endParaRPr lang="da-DK" sz="4799" dirty="0"/>
          </a:p>
        </p:txBody>
      </p:sp>
      <p:sp>
        <p:nvSpPr>
          <p:cNvPr id="25" name="OFF_logo2Computed"/>
          <p:cNvSpPr txBox="1">
            <a:spLocks noChangeArrowheads="1"/>
          </p:cNvSpPr>
          <p:nvPr userDrawn="1"/>
        </p:nvSpPr>
        <p:spPr bwMode="auto">
          <a:xfrm>
            <a:off x="972000" y="5997600"/>
            <a:ext cx="2350045" cy="676612"/>
          </a:xfrm>
          <a:prstGeom prst="rect">
            <a:avLst/>
          </a:prstGeom>
          <a:noFill/>
          <a:ln w="1778" algn="ctr">
            <a:noFill/>
            <a:miter lim="800000"/>
            <a:headEnd/>
            <a:tailEnd/>
          </a:ln>
          <a:effectLst/>
        </p:spPr>
        <p:txBody>
          <a:bodyPr wrap="square" lIns="0" tIns="583200" rIns="0" bIns="0">
            <a:spAutoFit/>
          </a:bodyPr>
          <a:lstStyle/>
          <a:p>
            <a:pPr>
              <a:lnSpc>
                <a:spcPct val="95000"/>
              </a:lnSpc>
              <a:defRPr/>
            </a:pPr>
            <a:r>
              <a:rPr lang="da-DK" sz="600" cap="all" spc="40" baseline="0" dirty="0">
                <a:solidFill>
                  <a:schemeClr val="bg1"/>
                </a:solidFill>
                <a:latin typeface="AU Passata Light" pitchFamily="34" charset="0"/>
              </a:rPr>
              <a:t>Institut for Fysik og Astronomi</a:t>
            </a:r>
          </a:p>
        </p:txBody>
      </p:sp>
      <p:sp>
        <p:nvSpPr>
          <p:cNvPr id="30" name="OFF_logo1Computed"/>
          <p:cNvSpPr/>
          <p:nvPr userDrawn="1"/>
        </p:nvSpPr>
        <p:spPr bwMode="auto">
          <a:xfrm>
            <a:off x="971999" y="5997600"/>
            <a:ext cx="65" cy="451123"/>
          </a:xfrm>
          <a:prstGeom prst="rect">
            <a:avLst/>
          </a:prstGeom>
          <a:noFill/>
          <a:ln w="1778" cap="flat" cmpd="sng" algn="ctr">
            <a:noFill/>
            <a:prstDash val="solid"/>
            <a:round/>
            <a:headEnd type="none" w="med" len="med"/>
            <a:tailEnd type="none" w="med" len="med"/>
          </a:ln>
          <a:effectLst/>
        </p:spPr>
        <p:txBody>
          <a:bodyPr vert="horz" wrap="none" lIns="0" tIns="309600" rIns="0" bIns="0" numCol="1" rtlCol="0" anchor="t" anchorCtr="0" compatLnSpc="1">
            <a:prstTxWarp prst="textNoShape">
              <a:avLst/>
            </a:prstTxWarp>
            <a:spAutoFit/>
          </a:bodyPr>
          <a:lstStyle/>
          <a:p>
            <a:pPr marL="0" marR="0" indent="0" algn="l" defTabSz="914400" rtl="0" eaLnBrk="1" fontAlgn="base" latinLnBrk="0" hangingPunct="1">
              <a:lnSpc>
                <a:spcPct val="90000"/>
              </a:lnSpc>
              <a:spcBef>
                <a:spcPct val="0"/>
              </a:spcBef>
              <a:spcAft>
                <a:spcPct val="0"/>
              </a:spcAft>
              <a:buClrTx/>
              <a:buSzTx/>
              <a:buFont typeface="AU Passata" pitchFamily="34" charset="0"/>
              <a:buNone/>
              <a:tabLst/>
            </a:pPr>
            <a:r>
              <a:rPr kumimoji="0" lang="da-DK" sz="1000" b="0" i="0" u="none" strike="noStrike" cap="all" normalizeH="0" baseline="0" noProof="1">
                <a:ln>
                  <a:noFill/>
                </a:ln>
                <a:solidFill>
                  <a:schemeClr val="bg1"/>
                </a:solidFill>
                <a:effectLst/>
                <a:latin typeface="AU Passata" pitchFamily="34" charset="0"/>
              </a:rPr>
              <a:t>Aarhus
Universitet</a:t>
            </a:r>
          </a:p>
        </p:txBody>
      </p:sp>
      <p:sp>
        <p:nvSpPr>
          <p:cNvPr id="26" name="Date_DateCustomA"/>
          <p:cNvSpPr txBox="1">
            <a:spLocks noChangeArrowheads="1"/>
          </p:cNvSpPr>
          <p:nvPr userDrawn="1"/>
        </p:nvSpPr>
        <p:spPr bwMode="auto">
          <a:xfrm>
            <a:off x="3691333" y="5997600"/>
            <a:ext cx="2271840" cy="582176"/>
          </a:xfrm>
          <a:prstGeom prst="rect">
            <a:avLst/>
          </a:prstGeom>
          <a:noFill/>
          <a:ln w="1778" algn="ctr">
            <a:noFill/>
            <a:miter lim="800000"/>
            <a:headEnd/>
            <a:tailEnd/>
          </a:ln>
          <a:effectLst/>
        </p:spPr>
        <p:txBody>
          <a:bodyPr wrap="square" lIns="0" tIns="475200" rIns="0" bIns="0" anchor="t" anchorCtr="0">
            <a:spAutoFit/>
          </a:bodyPr>
          <a:lstStyle/>
          <a:p>
            <a:pPr algn="r">
              <a:lnSpc>
                <a:spcPct val="95000"/>
              </a:lnSpc>
              <a:defRPr/>
            </a:pPr>
            <a:r>
              <a:rPr lang="da-DK" sz="700" b="0" cap="all" baseline="0" dirty="0">
                <a:solidFill>
                  <a:schemeClr val="bg1"/>
                </a:solidFill>
                <a:latin typeface="+mn-lt"/>
              </a:rPr>
              <a:t>3. juli 2025</a:t>
            </a:r>
          </a:p>
        </p:txBody>
      </p:sp>
      <p:sp>
        <p:nvSpPr>
          <p:cNvPr id="28" name="USR_Title"/>
          <p:cNvSpPr txBox="1">
            <a:spLocks noChangeArrowheads="1"/>
          </p:cNvSpPr>
          <p:nvPr userDrawn="1"/>
        </p:nvSpPr>
        <p:spPr bwMode="auto">
          <a:xfrm>
            <a:off x="6240044" y="5997600"/>
            <a:ext cx="2982416" cy="582176"/>
          </a:xfrm>
          <a:prstGeom prst="rect">
            <a:avLst/>
          </a:prstGeom>
          <a:noFill/>
          <a:ln w="1778" algn="ctr">
            <a:noFill/>
            <a:miter lim="800000"/>
            <a:headEnd/>
            <a:tailEnd/>
          </a:ln>
          <a:effectLst/>
        </p:spPr>
        <p:txBody>
          <a:bodyPr lIns="0" tIns="475200" rIns="0" bIns="0" anchor="t" anchorCtr="0">
            <a:spAutoFit/>
          </a:bodyPr>
          <a:lstStyle/>
          <a:p>
            <a:pPr algn="l">
              <a:lnSpc>
                <a:spcPct val="95000"/>
              </a:lnSpc>
              <a:defRPr/>
            </a:pPr>
            <a:r>
              <a:rPr lang="da-DK" sz="700" b="0" cap="all" baseline="0" dirty="0">
                <a:solidFill>
                  <a:schemeClr val="bg1"/>
                </a:solidFill>
                <a:latin typeface="+mn-lt"/>
              </a:rPr>
              <a:t> </a:t>
            </a:r>
          </a:p>
        </p:txBody>
      </p:sp>
      <p:sp>
        <p:nvSpPr>
          <p:cNvPr id="27" name="FLD_Event"/>
          <p:cNvSpPr txBox="1">
            <a:spLocks noChangeArrowheads="1"/>
          </p:cNvSpPr>
          <p:nvPr userDrawn="1"/>
        </p:nvSpPr>
        <p:spPr bwMode="auto">
          <a:xfrm>
            <a:off x="3691333" y="5997600"/>
            <a:ext cx="2271840" cy="447676"/>
          </a:xfrm>
          <a:prstGeom prst="rect">
            <a:avLst/>
          </a:prstGeom>
          <a:noFill/>
          <a:ln w="1778" algn="ctr">
            <a:noFill/>
            <a:miter lim="800000"/>
            <a:headEnd/>
            <a:tailEnd/>
          </a:ln>
          <a:effectLst/>
        </p:spPr>
        <p:txBody>
          <a:bodyPr wrap="square" lIns="0" tIns="342000" rIns="0" bIns="0" anchor="t" anchorCtr="0">
            <a:spAutoFit/>
          </a:bodyPr>
          <a:lstStyle/>
          <a:p>
            <a:pPr algn="r">
              <a:lnSpc>
                <a:spcPct val="95000"/>
              </a:lnSpc>
              <a:defRPr/>
            </a:pPr>
            <a:r>
              <a:rPr lang="da-DK" sz="700" b="0" cap="all" baseline="0" dirty="0">
                <a:solidFill>
                  <a:schemeClr val="bg1"/>
                </a:solidFill>
                <a:latin typeface="+mn-lt"/>
              </a:rPr>
              <a:t>Exploring Reinforcement Learning in Mat. Sci.</a:t>
            </a:r>
          </a:p>
        </p:txBody>
      </p:sp>
      <p:sp>
        <p:nvSpPr>
          <p:cNvPr id="29" name="USR_Name"/>
          <p:cNvSpPr txBox="1">
            <a:spLocks noChangeArrowheads="1"/>
          </p:cNvSpPr>
          <p:nvPr userDrawn="1"/>
        </p:nvSpPr>
        <p:spPr bwMode="auto">
          <a:xfrm>
            <a:off x="6240044" y="5997600"/>
            <a:ext cx="2982416" cy="444040"/>
          </a:xfrm>
          <a:prstGeom prst="rect">
            <a:avLst/>
          </a:prstGeom>
          <a:noFill/>
          <a:ln w="1778" algn="ctr">
            <a:noFill/>
            <a:miter lim="800000"/>
            <a:headEnd/>
            <a:tailEnd/>
          </a:ln>
          <a:effectLst/>
        </p:spPr>
        <p:txBody>
          <a:bodyPr lIns="0" tIns="342000" rIns="0" bIns="0" anchor="t" anchorCtr="0">
            <a:spAutoFit/>
          </a:bodyPr>
          <a:lstStyle/>
          <a:p>
            <a:pPr algn="l">
              <a:lnSpc>
                <a:spcPct val="95000"/>
              </a:lnSpc>
              <a:defRPr/>
            </a:pPr>
            <a:r>
              <a:rPr lang="da-DK" sz="700" b="0" cap="all" baseline="0" dirty="0">
                <a:solidFill>
                  <a:schemeClr val="bg1"/>
                </a:solidFill>
                <a:latin typeface="+mn-lt"/>
              </a:rPr>
              <a:t>Mads-Peter Verner Christiansen</a:t>
            </a:r>
          </a:p>
        </p:txBody>
      </p:sp>
      <p:pic>
        <p:nvPicPr>
          <p:cNvPr id="17" name="Au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2400" y="5997600"/>
            <a:ext cx="557569" cy="558000"/>
          </a:xfrm>
          <a:prstGeom prst="rect">
            <a:avLst/>
          </a:prstGeom>
        </p:spPr>
      </p:pic>
      <p:pic>
        <p:nvPicPr>
          <p:cNvPr id="23" name="Billede 2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073200" y="5997600"/>
            <a:ext cx="71734" cy="557999"/>
          </a:xfrm>
          <a:prstGeom prst="rect">
            <a:avLst/>
          </a:prstGeom>
        </p:spPr>
      </p:pic>
      <p:pic>
        <p:nvPicPr>
          <p:cNvPr id="1797408679" name="SecondaryLogo"/>
          <p:cNvPicPr>
            <a:picLocks noChangeAspect="1"/>
          </p:cNvPicPr>
          <p:nvPr/>
        </p:nvPicPr>
        <p:blipFill>
          <a:blip r:embed="rId4"/>
          <a:stretch>
            <a:fillRect/>
          </a:stretch>
        </p:blipFill>
        <p:spPr>
          <a:xfrm>
            <a:off x="10206000" y="5997600"/>
            <a:ext cx="1658237" cy="558000"/>
          </a:xfrm>
          <a:prstGeom prst="rect">
            <a:avLst/>
          </a:prstGeom>
        </p:spPr>
      </p:pic>
      <p:sp>
        <p:nvSpPr>
          <p:cNvPr id="4" name="Slide Number Placeholder 3"/>
          <p:cNvSpPr>
            <a:spLocks noGrp="1"/>
          </p:cNvSpPr>
          <p:nvPr>
            <p:ph type="sldNum" sz="quarter" idx="12"/>
          </p:nvPr>
        </p:nvSpPr>
        <p:spPr>
          <a:xfrm>
            <a:off x="11807992" y="6581497"/>
            <a:ext cx="252000" cy="153888"/>
          </a:xfrm>
        </p:spPr>
        <p:txBody>
          <a:bodyPr/>
          <a:lstStyle>
            <a:lvl1pPr>
              <a:defRPr>
                <a:solidFill>
                  <a:schemeClr val="bg1"/>
                </a:solidFill>
              </a:defRPr>
            </a:lvl1pPr>
          </a:lstStyle>
          <a:p>
            <a:pPr>
              <a:defRPr/>
            </a:pPr>
            <a:fld id="{E90C1E0A-682D-40DC-B1EA-26C007FDC330}" type="slidenum">
              <a:rPr lang="da-DK" smtClean="0"/>
              <a:pPr>
                <a:defRPr/>
              </a:pPr>
              <a:t>‹#›</a:t>
            </a:fld>
            <a:endParaRPr lang="da-DK" dirty="0"/>
          </a:p>
        </p:txBody>
      </p:sp>
      <p:sp>
        <p:nvSpPr>
          <p:cNvPr id="2" name="Date Placeholder 1" hidden="1"/>
          <p:cNvSpPr>
            <a:spLocks noGrp="1"/>
          </p:cNvSpPr>
          <p:nvPr>
            <p:ph type="dt" sz="half" idx="10"/>
          </p:nvPr>
        </p:nvSpPr>
        <p:spPr/>
        <p:txBody>
          <a:bodyPr/>
          <a:lstStyle/>
          <a:p>
            <a:fld id="{78417F83-4CBA-48F2-BAD0-783AE3701E32}" type="datetimeFigureOut">
              <a:rPr lang="da-DK" smtClean="0"/>
              <a:pPr/>
              <a:t>03.07.2025</a:t>
            </a:fld>
            <a:r>
              <a:rPr lang="da-DK" dirty="0"/>
              <a:t>03-07-2025</a:t>
            </a:r>
          </a:p>
        </p:txBody>
      </p:sp>
      <p:sp>
        <p:nvSpPr>
          <p:cNvPr id="3" name="Footer Placeholder 2" hidden="1"/>
          <p:cNvSpPr>
            <a:spLocks noGrp="1"/>
          </p:cNvSpPr>
          <p:nvPr>
            <p:ph type="ftr" sz="quarter" idx="11"/>
          </p:nvPr>
        </p:nvSpPr>
        <p:spPr/>
        <p:txBody>
          <a:bodyPr/>
          <a:lstStyle/>
          <a:p>
            <a:endParaRPr lang="da-DK" dirty="0"/>
          </a:p>
        </p:txBody>
      </p:sp>
    </p:spTree>
    <p:extLst>
      <p:ext uri="{BB962C8B-B14F-4D97-AF65-F5344CB8AC3E}">
        <p14:creationId xmlns:p14="http://schemas.microsoft.com/office/powerpoint/2010/main" val="200739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og indholdsobjekt">
    <p:spTree>
      <p:nvGrpSpPr>
        <p:cNvPr id="1" name=""/>
        <p:cNvGrpSpPr/>
        <p:nvPr/>
      </p:nvGrpSpPr>
      <p:grpSpPr>
        <a:xfrm>
          <a:off x="0" y="0"/>
          <a:ext cx="0" cy="0"/>
          <a:chOff x="0" y="0"/>
          <a:chExt cx="0" cy="0"/>
        </a:xfrm>
      </p:grpSpPr>
      <p:sp>
        <p:nvSpPr>
          <p:cNvPr id="3" name="Content Placeholder 2"/>
          <p:cNvSpPr>
            <a:spLocks noGrp="1"/>
          </p:cNvSpPr>
          <p:nvPr>
            <p:ph idx="1"/>
          </p:nvPr>
        </p:nvSpPr>
        <p:spPr>
          <a:xfrm>
            <a:off x="985838" y="1960079"/>
            <a:ext cx="10220325" cy="3937484"/>
          </a:xfrm>
        </p:spPr>
        <p:txBody>
          <a:bodyPr/>
          <a:lstStyle>
            <a:lvl1pPr marL="0" indent="0">
              <a:buFont typeface="Calibri" panose="020F0502020204030204" pitchFamily="34" charset="0"/>
              <a:buChar char="​"/>
              <a:defRPr/>
            </a:lvl1pPr>
          </a:lstStyle>
          <a:p>
            <a:pPr lvl="0"/>
            <a:r>
              <a:rPr lang="da-DK" dirty="0"/>
              <a:t>Click to edit Master text styles</a:t>
            </a:r>
            <a:endParaRPr lang="da-DK"/>
          </a:p>
          <a:p>
            <a:pPr lvl="1"/>
            <a:r>
              <a:rPr lang="da-DK" dirty="0"/>
              <a:t>Second level</a:t>
            </a:r>
            <a:endParaRPr lang="da-DK"/>
          </a:p>
          <a:p>
            <a:pPr lvl="2"/>
            <a:r>
              <a:rPr lang="da-DK" dirty="0"/>
              <a:t>Third level</a:t>
            </a:r>
            <a:endParaRPr lang="da-DK"/>
          </a:p>
          <a:p>
            <a:pPr lvl="3"/>
            <a:r>
              <a:rPr lang="da-DK" dirty="0"/>
              <a:t>Fourth level</a:t>
            </a:r>
            <a:endParaRPr lang="da-DK"/>
          </a:p>
          <a:p>
            <a:pPr lvl="4"/>
            <a:r>
              <a:rPr lang="da-DK" dirty="0"/>
              <a:t>Fifth level</a:t>
            </a:r>
            <a:endParaRPr lang="da-DK"/>
          </a:p>
        </p:txBody>
      </p:sp>
      <p:sp>
        <p:nvSpPr>
          <p:cNvPr id="5" name="TextBox 4"/>
          <p:cNvSpPr txBox="1"/>
          <p:nvPr userDrawn="1"/>
        </p:nvSpPr>
        <p:spPr>
          <a:xfrm>
            <a:off x="-1973598" y="340161"/>
            <a:ext cx="1825892" cy="461665"/>
          </a:xfrm>
          <a:prstGeom prst="rect">
            <a:avLst/>
          </a:prstGeom>
          <a:noFill/>
        </p:spPr>
        <p:txBody>
          <a:bodyPr wrap="square" lIns="0" tIns="0" rIns="0" bIns="0" rtlCol="0">
            <a:spAutoFit/>
          </a:bodyPr>
          <a:lstStyle/>
          <a:p>
            <a:pPr algn="r">
              <a:lnSpc>
                <a:spcPct val="100000"/>
              </a:lnSpc>
            </a:pPr>
            <a:r>
              <a:rPr lang="da-DK" sz="1000" noProof="1">
                <a:solidFill>
                  <a:schemeClr val="tx1">
                    <a:lumMod val="75000"/>
                    <a:lumOff val="25000"/>
                  </a:schemeClr>
                </a:solidFill>
              </a:rPr>
              <a:t>Overskrift to</a:t>
            </a:r>
            <a:r>
              <a:rPr lang="da-DK" sz="1000" baseline="0" noProof="1">
                <a:solidFill>
                  <a:schemeClr val="tx1">
                    <a:lumMod val="75000"/>
                    <a:lumOff val="25000"/>
                  </a:schemeClr>
                </a:solidFill>
              </a:rPr>
              <a:t> linjer </a:t>
            </a:r>
            <a:endParaRPr lang="da-DK"/>
          </a:p>
          <a:p>
            <a:pPr algn="r">
              <a:lnSpc>
                <a:spcPct val="100000"/>
              </a:lnSpc>
            </a:pPr>
            <a:r>
              <a:rPr lang="da-DK" sz="1000" baseline="0" noProof="1">
                <a:solidFill>
                  <a:schemeClr val="tx1">
                    <a:lumMod val="75000"/>
                    <a:lumOff val="25000"/>
                  </a:schemeClr>
                </a:solidFill>
              </a:rPr>
              <a:t>ændr 2. linje til</a:t>
            </a:r>
            <a:endParaRPr lang="da-DK"/>
          </a:p>
          <a:p>
            <a:pPr algn="r">
              <a:lnSpc>
                <a:spcPct val="100000"/>
              </a:lnSpc>
            </a:pPr>
            <a:r>
              <a:rPr lang="da-DK" sz="1000" noProof="1">
                <a:solidFill>
                  <a:schemeClr val="tx1">
                    <a:lumMod val="75000"/>
                    <a:lumOff val="25000"/>
                  </a:schemeClr>
                </a:solidFill>
              </a:rPr>
              <a:t>AU Passata Bold</a:t>
            </a:r>
            <a:endParaRPr lang="da-DK" sz="4799" dirty="0"/>
          </a:p>
        </p:txBody>
      </p:sp>
      <p:sp>
        <p:nvSpPr>
          <p:cNvPr id="4" name="Date Placeholder 3">
            <a:extLst>
              <a:ext uri="{FF2B5EF4-FFF2-40B4-BE49-F238E27FC236}">
                <a16:creationId xmlns:a16="http://schemas.microsoft.com/office/drawing/2014/main" id="{B8C17429-B6D4-011F-A340-A606C4C71A31}"/>
              </a:ext>
            </a:extLst>
          </p:cNvPr>
          <p:cNvSpPr>
            <a:spLocks noGrp="1"/>
          </p:cNvSpPr>
          <p:nvPr>
            <p:ph type="dt" sz="half" idx="10"/>
          </p:nvPr>
        </p:nvSpPr>
        <p:spPr/>
        <p:txBody>
          <a:bodyPr/>
          <a:lstStyle/>
          <a:p>
            <a:fld id="{78417F83-4CBA-48F2-BAD0-783AE3701E32}" type="datetimeFigureOut">
              <a:rPr lang="da-DK" smtClean="0"/>
              <a:pPr/>
              <a:t>03.07.2025</a:t>
            </a:fld>
            <a:r>
              <a:rPr lang="da-DK"/>
              <a:t>03-07-2025</a:t>
            </a:r>
          </a:p>
        </p:txBody>
      </p:sp>
      <p:sp>
        <p:nvSpPr>
          <p:cNvPr id="10" name="Footer Placeholder 9">
            <a:extLst>
              <a:ext uri="{FF2B5EF4-FFF2-40B4-BE49-F238E27FC236}">
                <a16:creationId xmlns:a16="http://schemas.microsoft.com/office/drawing/2014/main" id="{D2AE88A8-E42D-482B-405C-A762F79D7C48}"/>
              </a:ext>
            </a:extLst>
          </p:cNvPr>
          <p:cNvSpPr>
            <a:spLocks noGrp="1"/>
          </p:cNvSpPr>
          <p:nvPr>
            <p:ph type="ftr" sz="quarter" idx="11"/>
          </p:nvPr>
        </p:nvSpPr>
        <p:spPr/>
        <p:txBody>
          <a:bodyPr/>
          <a:lstStyle/>
          <a:p>
            <a:endParaRPr lang="da-DK" dirty="0"/>
          </a:p>
        </p:txBody>
      </p:sp>
      <p:sp>
        <p:nvSpPr>
          <p:cNvPr id="11" name="Slide Number Placeholder 10">
            <a:extLst>
              <a:ext uri="{FF2B5EF4-FFF2-40B4-BE49-F238E27FC236}">
                <a16:creationId xmlns:a16="http://schemas.microsoft.com/office/drawing/2014/main" id="{06304AFE-D1FB-2BEA-CA63-0AD7624C2EED}"/>
              </a:ext>
            </a:extLst>
          </p:cNvPr>
          <p:cNvSpPr>
            <a:spLocks noGrp="1"/>
          </p:cNvSpPr>
          <p:nvPr>
            <p:ph type="sldNum" sz="quarter" idx="12"/>
          </p:nvPr>
        </p:nvSpPr>
        <p:spPr/>
        <p:txBody>
          <a:bodyPr/>
          <a:lstStyle/>
          <a:p>
            <a:pPr>
              <a:defRPr/>
            </a:pPr>
            <a:fld id="{E90C1E0A-682D-40DC-B1EA-26C007FDC330}" type="slidenum">
              <a:rPr lang="da-DK" smtClean="0"/>
              <a:pPr>
                <a:defRPr/>
              </a:pPr>
              <a:t>‹#›</a:t>
            </a:fld>
            <a:endParaRPr lang="da-DK" dirty="0"/>
          </a:p>
        </p:txBody>
      </p:sp>
      <p:sp>
        <p:nvSpPr>
          <p:cNvPr id="12" name="Title 11">
            <a:extLst>
              <a:ext uri="{FF2B5EF4-FFF2-40B4-BE49-F238E27FC236}">
                <a16:creationId xmlns:a16="http://schemas.microsoft.com/office/drawing/2014/main" id="{9ECC03E2-A17C-7824-12E0-0040B2501C0A}"/>
              </a:ext>
            </a:extLst>
          </p:cNvPr>
          <p:cNvSpPr>
            <a:spLocks noGrp="1"/>
          </p:cNvSpPr>
          <p:nvPr>
            <p:ph type="title"/>
          </p:nvPr>
        </p:nvSpPr>
        <p:spPr>
          <a:xfrm>
            <a:off x="315913" y="188640"/>
            <a:ext cx="11557000" cy="981771"/>
          </a:xfrm>
        </p:spPr>
        <p:txBody>
          <a:bodyPr/>
          <a:lstStyle>
            <a:lvl1pPr>
              <a:defRPr sz="4000"/>
            </a:lvl1pPr>
          </a:lstStyle>
          <a:p>
            <a:r>
              <a:rPr lang="en-GB" dirty="0"/>
              <a:t>Click to edit Master title style</a:t>
            </a:r>
            <a:endParaRPr lang="en-DK"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line title and bullet text">
    <p:spTree>
      <p:nvGrpSpPr>
        <p:cNvPr id="1" name=""/>
        <p:cNvGrpSpPr/>
        <p:nvPr/>
      </p:nvGrpSpPr>
      <p:grpSpPr>
        <a:xfrm>
          <a:off x="0" y="0"/>
          <a:ext cx="0" cy="0"/>
          <a:chOff x="0" y="0"/>
          <a:chExt cx="0" cy="0"/>
        </a:xfrm>
      </p:grpSpPr>
      <p:sp>
        <p:nvSpPr>
          <p:cNvPr id="5" name="Hvid baggrund"/>
          <p:cNvSpPr/>
          <p:nvPr userDrawn="1"/>
        </p:nvSpPr>
        <p:spPr bwMode="auto">
          <a:xfrm>
            <a:off x="0" y="-1"/>
            <a:ext cx="12193200" cy="5894387"/>
          </a:xfrm>
          <a:prstGeom prst="rect">
            <a:avLst/>
          </a:prstGeom>
          <a:solidFill>
            <a:schemeClr val="bg1"/>
          </a:solidFill>
          <a:ln w="1778"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da-DK" sz="1600" b="0" i="0" u="none" strike="noStrike" cap="none" normalizeH="0" baseline="0" dirty="0" err="1">
              <a:ln>
                <a:noFill/>
              </a:ln>
              <a:solidFill>
                <a:schemeClr val="bg1"/>
              </a:solidFill>
              <a:effectLst/>
              <a:latin typeface="AU Passata" pitchFamily="34" charset="0"/>
            </a:endParaRPr>
          </a:p>
        </p:txBody>
      </p:sp>
      <p:sp>
        <p:nvSpPr>
          <p:cNvPr id="16" name="Black Rectangle"/>
          <p:cNvSpPr/>
          <p:nvPr userDrawn="1"/>
        </p:nvSpPr>
        <p:spPr>
          <a:xfrm>
            <a:off x="990000" y="1045684"/>
            <a:ext cx="647831" cy="4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sz="4799" dirty="0"/>
          </a:p>
          <a:p>
            <a:pPr algn="ctr"/>
            <a:endParaRPr lang="da-DK" sz="4799" dirty="0"/>
          </a:p>
        </p:txBody>
      </p:sp>
      <p:sp>
        <p:nvSpPr>
          <p:cNvPr id="4" name="Title 1"/>
          <p:cNvSpPr>
            <a:spLocks noGrp="1"/>
          </p:cNvSpPr>
          <p:nvPr>
            <p:ph type="title"/>
          </p:nvPr>
        </p:nvSpPr>
        <p:spPr>
          <a:xfrm>
            <a:off x="315913" y="228627"/>
            <a:ext cx="11556000" cy="752101"/>
          </a:xfrm>
        </p:spPr>
        <p:txBody>
          <a:bodyPr anchor="t" anchorCtr="0"/>
          <a:lstStyle/>
          <a:p>
            <a:r>
              <a:rPr lang="da-DK" dirty="0"/>
              <a:t>Click to edit Master title style</a:t>
            </a:r>
            <a:endParaRPr lang="da-DK"/>
          </a:p>
        </p:txBody>
      </p:sp>
      <p:sp>
        <p:nvSpPr>
          <p:cNvPr id="3" name="Content Placeholder 2"/>
          <p:cNvSpPr>
            <a:spLocks noGrp="1"/>
          </p:cNvSpPr>
          <p:nvPr>
            <p:ph idx="1"/>
          </p:nvPr>
        </p:nvSpPr>
        <p:spPr>
          <a:xfrm>
            <a:off x="985838" y="1373021"/>
            <a:ext cx="10220325" cy="4521366"/>
          </a:xfrm>
        </p:spPr>
        <p:txBody>
          <a:bodyPr/>
          <a:lstStyle>
            <a:lvl1pPr marL="0" indent="0">
              <a:buFont typeface="Calibri" panose="020F0502020204030204" pitchFamily="34" charset="0"/>
              <a:buChar char="​"/>
              <a:defRPr/>
            </a:lvl1pPr>
          </a:lstStyle>
          <a:p>
            <a:pPr lvl="0"/>
            <a:r>
              <a:rPr lang="da-DK" dirty="0"/>
              <a:t>Click to edit Master text styles</a:t>
            </a:r>
            <a:endParaRPr lang="da-DK"/>
          </a:p>
          <a:p>
            <a:pPr lvl="1"/>
            <a:r>
              <a:rPr lang="da-DK" dirty="0"/>
              <a:t>Second level</a:t>
            </a:r>
            <a:endParaRPr lang="da-DK"/>
          </a:p>
          <a:p>
            <a:pPr lvl="2"/>
            <a:r>
              <a:rPr lang="da-DK" dirty="0"/>
              <a:t>Third level</a:t>
            </a:r>
            <a:endParaRPr lang="da-DK"/>
          </a:p>
          <a:p>
            <a:pPr lvl="3"/>
            <a:r>
              <a:rPr lang="da-DK" dirty="0"/>
              <a:t>Fourth level</a:t>
            </a:r>
            <a:endParaRPr lang="da-DK"/>
          </a:p>
          <a:p>
            <a:pPr lvl="4"/>
            <a:r>
              <a:rPr lang="da-DK" dirty="0"/>
              <a:t>Fifth level</a:t>
            </a:r>
            <a:endParaRPr lang="da-DK"/>
          </a:p>
        </p:txBody>
      </p:sp>
      <p:sp>
        <p:nvSpPr>
          <p:cNvPr id="18" name="TextBox 17"/>
          <p:cNvSpPr txBox="1"/>
          <p:nvPr userDrawn="1"/>
        </p:nvSpPr>
        <p:spPr>
          <a:xfrm>
            <a:off x="-1973598" y="340161"/>
            <a:ext cx="1825892" cy="307777"/>
          </a:xfrm>
          <a:prstGeom prst="rect">
            <a:avLst/>
          </a:prstGeom>
          <a:noFill/>
        </p:spPr>
        <p:txBody>
          <a:bodyPr wrap="square" lIns="0" tIns="0" rIns="0" bIns="0" rtlCol="0">
            <a:spAutoFit/>
          </a:bodyPr>
          <a:lstStyle/>
          <a:p>
            <a:pPr algn="r">
              <a:lnSpc>
                <a:spcPct val="100000"/>
              </a:lnSpc>
            </a:pPr>
            <a:r>
              <a:rPr lang="da-DK" sz="1000" noProof="1">
                <a:solidFill>
                  <a:schemeClr val="tx1">
                    <a:lumMod val="75000"/>
                    <a:lumOff val="25000"/>
                  </a:schemeClr>
                </a:solidFill>
              </a:rPr>
              <a:t>Overskrift én linje</a:t>
            </a:r>
            <a:endParaRPr lang="da-DK"/>
          </a:p>
          <a:p>
            <a:pPr algn="r">
              <a:lnSpc>
                <a:spcPct val="100000"/>
              </a:lnSpc>
            </a:pPr>
            <a:r>
              <a:rPr lang="da-DK" sz="1000" noProof="1">
                <a:solidFill>
                  <a:schemeClr val="tx1">
                    <a:lumMod val="75000"/>
                    <a:lumOff val="25000"/>
                  </a:schemeClr>
                </a:solidFill>
              </a:rPr>
              <a:t>Light eller AU Passata Bold</a:t>
            </a:r>
            <a:endParaRPr lang="da-DK" sz="4799" dirty="0"/>
          </a:p>
        </p:txBody>
      </p:sp>
      <p:sp>
        <p:nvSpPr>
          <p:cNvPr id="9" name="Slide Number Placeholder 8"/>
          <p:cNvSpPr>
            <a:spLocks noGrp="1"/>
          </p:cNvSpPr>
          <p:nvPr>
            <p:ph type="sldNum" sz="quarter" idx="12"/>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7" name="Date Placeholder 6" hidden="1"/>
          <p:cNvSpPr>
            <a:spLocks noGrp="1"/>
          </p:cNvSpPr>
          <p:nvPr>
            <p:ph type="dt" sz="half" idx="10"/>
          </p:nvPr>
        </p:nvSpPr>
        <p:spPr/>
        <p:txBody>
          <a:bodyPr/>
          <a:lstStyle/>
          <a:p>
            <a:fld id="{78417F83-4CBA-48F2-BAD0-783AE3701E32}" type="datetimeFigureOut">
              <a:rPr lang="da-DK" smtClean="0"/>
              <a:pPr/>
              <a:t>03.07.2025</a:t>
            </a:fld>
            <a:r>
              <a:rPr lang="da-DK" dirty="0"/>
              <a:t>03-07-2025</a:t>
            </a:r>
          </a:p>
        </p:txBody>
      </p:sp>
      <p:sp>
        <p:nvSpPr>
          <p:cNvPr id="8" name="Footer Placeholder 7" hidden="1"/>
          <p:cNvSpPr>
            <a:spLocks noGrp="1"/>
          </p:cNvSpPr>
          <p:nvPr>
            <p:ph type="ftr" sz="quarter" idx="11"/>
          </p:nvPr>
        </p:nvSpPr>
        <p:spPr/>
        <p:txBody>
          <a:bodyPr/>
          <a:lstStyle/>
          <a:p>
            <a:endParaRPr lang="da-DK" dirty="0"/>
          </a:p>
        </p:txBody>
      </p:sp>
    </p:spTree>
    <p:extLst>
      <p:ext uri="{BB962C8B-B14F-4D97-AF65-F5344CB8AC3E}">
        <p14:creationId xmlns:p14="http://schemas.microsoft.com/office/powerpoint/2010/main" val="3997128513"/>
      </p:ext>
    </p:extLst>
  </p:cSld>
  <p:clrMapOvr>
    <a:masterClrMapping/>
  </p:clrMapOvr>
  <p:extLst>
    <p:ext uri="{DCECCB84-F9BA-43D5-87BE-67443E8EF086}">
      <p15:sldGuideLst xmlns:p15="http://schemas.microsoft.com/office/powerpoint/2012/main">
        <p15:guide id="1" orient="horz" pos="865" userDrawn="1">
          <p15:clr>
            <a:srgbClr val="00000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and picture">
    <p:spTree>
      <p:nvGrpSpPr>
        <p:cNvPr id="1" name=""/>
        <p:cNvGrpSpPr/>
        <p:nvPr/>
      </p:nvGrpSpPr>
      <p:grpSpPr>
        <a:xfrm>
          <a:off x="0" y="0"/>
          <a:ext cx="0" cy="0"/>
          <a:chOff x="0" y="0"/>
          <a:chExt cx="0" cy="0"/>
        </a:xfrm>
      </p:grpSpPr>
      <p:sp>
        <p:nvSpPr>
          <p:cNvPr id="14" name="Hvid baggrund"/>
          <p:cNvSpPr/>
          <p:nvPr userDrawn="1"/>
        </p:nvSpPr>
        <p:spPr bwMode="auto">
          <a:xfrm>
            <a:off x="0" y="0"/>
            <a:ext cx="12193200" cy="5911200"/>
          </a:xfrm>
          <a:prstGeom prst="rect">
            <a:avLst/>
          </a:prstGeom>
          <a:solidFill>
            <a:schemeClr val="bg1"/>
          </a:solidFill>
          <a:ln w="1778"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da-DK" sz="1600" b="0" i="0" u="none" strike="noStrike" cap="none" normalizeH="0" baseline="0" dirty="0" err="1">
              <a:ln>
                <a:noFill/>
              </a:ln>
              <a:solidFill>
                <a:schemeClr val="bg1"/>
              </a:solidFill>
              <a:effectLst/>
              <a:latin typeface="AU Passata" pitchFamily="34" charset="0"/>
            </a:endParaRPr>
          </a:p>
        </p:txBody>
      </p:sp>
      <p:sp>
        <p:nvSpPr>
          <p:cNvPr id="15" name="Black Rectangle"/>
          <p:cNvSpPr/>
          <p:nvPr userDrawn="1"/>
        </p:nvSpPr>
        <p:spPr>
          <a:xfrm>
            <a:off x="990000" y="1045684"/>
            <a:ext cx="647831" cy="4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sz="4799" dirty="0"/>
          </a:p>
          <a:p>
            <a:pPr algn="ctr"/>
            <a:endParaRPr lang="da-DK" sz="4799" dirty="0"/>
          </a:p>
        </p:txBody>
      </p:sp>
      <p:sp>
        <p:nvSpPr>
          <p:cNvPr id="2" name="Title 1"/>
          <p:cNvSpPr>
            <a:spLocks noGrp="1"/>
          </p:cNvSpPr>
          <p:nvPr>
            <p:ph type="title" hasCustomPrompt="1"/>
          </p:nvPr>
        </p:nvSpPr>
        <p:spPr>
          <a:xfrm>
            <a:off x="316800" y="230400"/>
            <a:ext cx="5644263" cy="752400"/>
          </a:xfrm>
        </p:spPr>
        <p:txBody>
          <a:bodyPr anchor="t" anchorCtr="0"/>
          <a:lstStyle>
            <a:lvl1pPr>
              <a:defRPr/>
            </a:lvl1pPr>
          </a:lstStyle>
          <a:p>
            <a:r>
              <a:rPr lang="da-DK" dirty="0"/>
              <a:t>Insert title</a:t>
            </a:r>
            <a:endParaRPr lang="da-DK"/>
          </a:p>
        </p:txBody>
      </p:sp>
      <p:sp>
        <p:nvSpPr>
          <p:cNvPr id="10" name="Text Placeholder 2"/>
          <p:cNvSpPr>
            <a:spLocks noGrp="1"/>
          </p:cNvSpPr>
          <p:nvPr>
            <p:ph type="body" sz="quarter" idx="14"/>
          </p:nvPr>
        </p:nvSpPr>
        <p:spPr>
          <a:xfrm>
            <a:off x="985838" y="1371600"/>
            <a:ext cx="4975225" cy="4525964"/>
          </a:xfrm>
        </p:spPr>
        <p:txBody>
          <a:bodyPr/>
          <a:lstStyle>
            <a:lvl1pPr marL="0" indent="0">
              <a:buFont typeface="Calibri" panose="020F0502020204030204" pitchFamily="34" charset="0"/>
              <a:buChar char="​"/>
              <a:defRPr/>
            </a:lvl1pPr>
          </a:lstStyle>
          <a:p>
            <a:pPr lvl="0"/>
            <a:r>
              <a:rPr lang="da-DK" dirty="0"/>
              <a:t>Click to edit Master text styles</a:t>
            </a:r>
            <a:endParaRPr lang="da-DK"/>
          </a:p>
          <a:p>
            <a:pPr lvl="1"/>
            <a:r>
              <a:rPr lang="da-DK" dirty="0"/>
              <a:t>Second level</a:t>
            </a:r>
            <a:endParaRPr lang="da-DK"/>
          </a:p>
          <a:p>
            <a:pPr lvl="2"/>
            <a:r>
              <a:rPr lang="da-DK" dirty="0"/>
              <a:t>Third level</a:t>
            </a:r>
            <a:endParaRPr lang="da-DK"/>
          </a:p>
          <a:p>
            <a:pPr lvl="3"/>
            <a:r>
              <a:rPr lang="da-DK" dirty="0"/>
              <a:t>Fourth level</a:t>
            </a:r>
            <a:endParaRPr lang="da-DK"/>
          </a:p>
          <a:p>
            <a:pPr lvl="4"/>
            <a:r>
              <a:rPr lang="da-DK" dirty="0"/>
              <a:t>Fifth level</a:t>
            </a:r>
            <a:endParaRPr lang="da-DK"/>
          </a:p>
        </p:txBody>
      </p:sp>
      <p:sp>
        <p:nvSpPr>
          <p:cNvPr id="7" name="Picture Placeholder 3"/>
          <p:cNvSpPr>
            <a:spLocks noGrp="1"/>
          </p:cNvSpPr>
          <p:nvPr>
            <p:ph type="pic" sz="quarter" idx="13" hasCustomPrompt="1"/>
          </p:nvPr>
        </p:nvSpPr>
        <p:spPr>
          <a:xfrm>
            <a:off x="6230198" y="315913"/>
            <a:ext cx="5644110" cy="5581650"/>
          </a:xfrm>
        </p:spPr>
        <p:txBody>
          <a:bodyPr/>
          <a:lstStyle>
            <a:lvl1pPr marL="0" indent="0">
              <a:buNone/>
              <a:defRPr b="0"/>
            </a:lvl1pPr>
          </a:lstStyle>
          <a:p>
            <a:r>
              <a:rPr lang="da-DK" dirty="0"/>
              <a:t>Click here and add image via Templafy Image Library</a:t>
            </a:r>
            <a:endParaRPr lang="da-DK"/>
          </a:p>
        </p:txBody>
      </p:sp>
      <p:sp>
        <p:nvSpPr>
          <p:cNvPr id="9" name="TextBox 8"/>
          <p:cNvSpPr txBox="1"/>
          <p:nvPr userDrawn="1"/>
        </p:nvSpPr>
        <p:spPr>
          <a:xfrm>
            <a:off x="-1973598" y="340161"/>
            <a:ext cx="1825892" cy="307777"/>
          </a:xfrm>
          <a:prstGeom prst="rect">
            <a:avLst/>
          </a:prstGeom>
          <a:noFill/>
        </p:spPr>
        <p:txBody>
          <a:bodyPr wrap="square" lIns="0" tIns="0" rIns="0" bIns="0" rtlCol="0">
            <a:spAutoFit/>
          </a:bodyPr>
          <a:lstStyle/>
          <a:p>
            <a:pPr algn="r">
              <a:lnSpc>
                <a:spcPct val="100000"/>
              </a:lnSpc>
            </a:pPr>
            <a:r>
              <a:rPr lang="da-DK" sz="1000" noProof="1">
                <a:solidFill>
                  <a:schemeClr val="tx1">
                    <a:lumMod val="75000"/>
                    <a:lumOff val="25000"/>
                  </a:schemeClr>
                </a:solidFill>
              </a:rPr>
              <a:t>Overskrift én linje</a:t>
            </a:r>
            <a:endParaRPr lang="da-DK"/>
          </a:p>
          <a:p>
            <a:pPr algn="r">
              <a:lnSpc>
                <a:spcPct val="100000"/>
              </a:lnSpc>
            </a:pPr>
            <a:r>
              <a:rPr lang="da-DK" sz="1000" noProof="1">
                <a:solidFill>
                  <a:schemeClr val="tx1">
                    <a:lumMod val="75000"/>
                    <a:lumOff val="25000"/>
                  </a:schemeClr>
                </a:solidFill>
              </a:rPr>
              <a:t>Light eller AU Passata Bold</a:t>
            </a:r>
            <a:endParaRPr lang="da-DK" sz="4799" dirty="0"/>
          </a:p>
        </p:txBody>
      </p:sp>
      <p:sp>
        <p:nvSpPr>
          <p:cNvPr id="8" name="Slide Number Placeholder 7"/>
          <p:cNvSpPr>
            <a:spLocks noGrp="1"/>
          </p:cNvSpPr>
          <p:nvPr>
            <p:ph type="sldNum" sz="quarter" idx="17"/>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5" name="Date Placeholder 4" hidden="1"/>
          <p:cNvSpPr>
            <a:spLocks noGrp="1"/>
          </p:cNvSpPr>
          <p:nvPr>
            <p:ph type="dt" sz="half" idx="15"/>
          </p:nvPr>
        </p:nvSpPr>
        <p:spPr/>
        <p:txBody>
          <a:bodyPr/>
          <a:lstStyle/>
          <a:p>
            <a:fld id="{78417F83-4CBA-48F2-BAD0-783AE3701E32}" type="datetimeFigureOut">
              <a:rPr lang="da-DK" smtClean="0"/>
              <a:pPr/>
              <a:t>03.07.2025</a:t>
            </a:fld>
            <a:r>
              <a:rPr lang="da-DK" dirty="0"/>
              <a:t>03-07-2025</a:t>
            </a:r>
          </a:p>
        </p:txBody>
      </p:sp>
      <p:sp>
        <p:nvSpPr>
          <p:cNvPr id="6" name="Footer Placeholder 5" hidden="1"/>
          <p:cNvSpPr>
            <a:spLocks noGrp="1"/>
          </p:cNvSpPr>
          <p:nvPr>
            <p:ph type="ftr" sz="quarter" idx="16"/>
          </p:nvPr>
        </p:nvSpPr>
        <p:spPr/>
        <p:txBody>
          <a:bodyPr/>
          <a:lstStyle/>
          <a:p>
            <a:endParaRPr lang="da-DK" dirty="0"/>
          </a:p>
        </p:txBody>
      </p:sp>
    </p:spTree>
    <p:extLst>
      <p:ext uri="{BB962C8B-B14F-4D97-AF65-F5344CB8AC3E}">
        <p14:creationId xmlns:p14="http://schemas.microsoft.com/office/powerpoint/2010/main" val="3999787102"/>
      </p:ext>
    </p:extLst>
  </p:cSld>
  <p:clrMapOvr>
    <a:masterClrMapping/>
  </p:clrMapOvr>
  <p:extLst>
    <p:ext uri="{DCECCB84-F9BA-43D5-87BE-67443E8EF086}">
      <p15:sldGuideLst xmlns:p15="http://schemas.microsoft.com/office/powerpoint/2012/main">
        <p15:guide id="1" pos="3924" userDrawn="1">
          <p15:clr>
            <a:srgbClr val="A4A3A4"/>
          </p15:clr>
        </p15:guide>
        <p15:guide id="2" pos="3755" userDrawn="1">
          <p15:clr>
            <a:srgbClr val="A4A3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ersonal information">
    <p:spTree>
      <p:nvGrpSpPr>
        <p:cNvPr id="1" name=""/>
        <p:cNvGrpSpPr/>
        <p:nvPr/>
      </p:nvGrpSpPr>
      <p:grpSpPr>
        <a:xfrm>
          <a:off x="0" y="0"/>
          <a:ext cx="0" cy="0"/>
          <a:chOff x="0" y="0"/>
          <a:chExt cx="0" cy="0"/>
        </a:xfrm>
      </p:grpSpPr>
      <p:sp>
        <p:nvSpPr>
          <p:cNvPr id="14" name="Hvid baggrund"/>
          <p:cNvSpPr/>
          <p:nvPr userDrawn="1"/>
        </p:nvSpPr>
        <p:spPr bwMode="auto">
          <a:xfrm>
            <a:off x="0" y="0"/>
            <a:ext cx="12193200" cy="5911011"/>
          </a:xfrm>
          <a:prstGeom prst="rect">
            <a:avLst/>
          </a:prstGeom>
          <a:solidFill>
            <a:schemeClr val="bg1"/>
          </a:solidFill>
          <a:ln w="1778"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da-DK" sz="1600" b="0" i="0" u="none" strike="noStrike" cap="none" normalizeH="0" baseline="0" dirty="0" err="1">
              <a:ln>
                <a:noFill/>
              </a:ln>
              <a:solidFill>
                <a:schemeClr val="bg1"/>
              </a:solidFill>
              <a:effectLst/>
              <a:latin typeface="AU Passata" pitchFamily="34" charset="0"/>
            </a:endParaRPr>
          </a:p>
        </p:txBody>
      </p:sp>
      <p:sp>
        <p:nvSpPr>
          <p:cNvPr id="15" name="Black Rectangle"/>
          <p:cNvSpPr/>
          <p:nvPr userDrawn="1"/>
        </p:nvSpPr>
        <p:spPr>
          <a:xfrm>
            <a:off x="1001075" y="2694542"/>
            <a:ext cx="647831" cy="4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sz="4799" dirty="0"/>
          </a:p>
          <a:p>
            <a:pPr algn="ctr"/>
            <a:endParaRPr lang="da-DK" sz="4799" dirty="0"/>
          </a:p>
        </p:txBody>
      </p:sp>
      <p:sp>
        <p:nvSpPr>
          <p:cNvPr id="2" name="Title 1"/>
          <p:cNvSpPr>
            <a:spLocks noGrp="1"/>
          </p:cNvSpPr>
          <p:nvPr>
            <p:ph type="title"/>
          </p:nvPr>
        </p:nvSpPr>
        <p:spPr>
          <a:xfrm>
            <a:off x="985838" y="1484784"/>
            <a:ext cx="4975225" cy="971980"/>
          </a:xfrm>
        </p:spPr>
        <p:txBody>
          <a:bodyPr anchor="b" anchorCtr="0"/>
          <a:lstStyle>
            <a:lvl1pPr>
              <a:lnSpc>
                <a:spcPct val="95000"/>
              </a:lnSpc>
              <a:defRPr sz="3000">
                <a:latin typeface="+mn-lt"/>
              </a:defRPr>
            </a:lvl1pPr>
          </a:lstStyle>
          <a:p>
            <a:r>
              <a:rPr lang="da-DK" dirty="0"/>
              <a:t>Click to edit Master title style</a:t>
            </a:r>
            <a:endParaRPr lang="da-DK"/>
          </a:p>
        </p:txBody>
      </p:sp>
      <p:sp>
        <p:nvSpPr>
          <p:cNvPr id="10" name="Text Placeholder 2"/>
          <p:cNvSpPr>
            <a:spLocks noGrp="1"/>
          </p:cNvSpPr>
          <p:nvPr>
            <p:ph type="body" sz="quarter" idx="14"/>
          </p:nvPr>
        </p:nvSpPr>
        <p:spPr>
          <a:xfrm>
            <a:off x="985838" y="3010711"/>
            <a:ext cx="4975225" cy="1858449"/>
          </a:xfrm>
        </p:spPr>
        <p:txBody>
          <a:bodyPr/>
          <a:lstStyle>
            <a:lvl1pPr marL="0" indent="0">
              <a:buFont typeface="Calibri" panose="020F0502020204030204" pitchFamily="34" charset="0"/>
              <a:buChar char="​"/>
              <a:defRPr/>
            </a:lvl1pPr>
            <a:lvl5pPr>
              <a:defRPr/>
            </a:lvl5pPr>
          </a:lstStyle>
          <a:p>
            <a:pPr lvl="0"/>
            <a:r>
              <a:rPr lang="da-DK" dirty="0"/>
              <a:t>Click to edit Master text styles</a:t>
            </a:r>
            <a:endParaRPr lang="da-DK"/>
          </a:p>
          <a:p>
            <a:pPr lvl="1"/>
            <a:r>
              <a:rPr lang="da-DK" dirty="0"/>
              <a:t>Second level</a:t>
            </a:r>
            <a:endParaRPr lang="da-DK"/>
          </a:p>
          <a:p>
            <a:pPr lvl="2"/>
            <a:r>
              <a:rPr lang="da-DK" dirty="0"/>
              <a:t>Third level</a:t>
            </a:r>
            <a:endParaRPr lang="da-DK"/>
          </a:p>
          <a:p>
            <a:pPr lvl="3"/>
            <a:r>
              <a:rPr lang="da-DK" dirty="0"/>
              <a:t>Fourth level</a:t>
            </a:r>
            <a:endParaRPr lang="da-DK"/>
          </a:p>
          <a:p>
            <a:pPr lvl="4"/>
            <a:r>
              <a:rPr lang="da-DK" dirty="0"/>
              <a:t>Fifth level</a:t>
            </a:r>
            <a:endParaRPr lang="da-DK"/>
          </a:p>
          <a:p>
            <a:pPr lvl="5"/>
            <a:r>
              <a:rPr lang="da-DK" dirty="0"/>
              <a:t>6</a:t>
            </a:r>
            <a:endParaRPr lang="da-DK"/>
          </a:p>
        </p:txBody>
      </p:sp>
      <p:sp>
        <p:nvSpPr>
          <p:cNvPr id="7" name="Picture Placeholder 3"/>
          <p:cNvSpPr>
            <a:spLocks noGrp="1"/>
          </p:cNvSpPr>
          <p:nvPr>
            <p:ph type="pic" sz="quarter" idx="13" hasCustomPrompt="1"/>
          </p:nvPr>
        </p:nvSpPr>
        <p:spPr>
          <a:xfrm>
            <a:off x="6231600" y="315913"/>
            <a:ext cx="5644800" cy="5583600"/>
          </a:xfrm>
        </p:spPr>
        <p:txBody>
          <a:bodyPr/>
          <a:lstStyle>
            <a:lvl1pPr marL="0" indent="0">
              <a:buNone/>
              <a:defRPr b="0"/>
            </a:lvl1pPr>
          </a:lstStyle>
          <a:p>
            <a:r>
              <a:rPr lang="da-DK" dirty="0"/>
              <a:t>Click here and add image via Templafy Image Library</a:t>
            </a:r>
            <a:endParaRPr lang="da-DK"/>
          </a:p>
        </p:txBody>
      </p:sp>
      <p:sp>
        <p:nvSpPr>
          <p:cNvPr id="9" name="TextBox 8"/>
          <p:cNvSpPr txBox="1"/>
          <p:nvPr userDrawn="1"/>
        </p:nvSpPr>
        <p:spPr>
          <a:xfrm>
            <a:off x="-1973598" y="1780882"/>
            <a:ext cx="1825892" cy="153888"/>
          </a:xfrm>
          <a:prstGeom prst="rect">
            <a:avLst/>
          </a:prstGeom>
          <a:noFill/>
        </p:spPr>
        <p:txBody>
          <a:bodyPr wrap="square" lIns="0" tIns="0" rIns="0" bIns="0" rtlCol="0">
            <a:spAutoFit/>
          </a:bodyPr>
          <a:lstStyle/>
          <a:p>
            <a:pPr algn="r">
              <a:lnSpc>
                <a:spcPct val="100000"/>
              </a:lnSpc>
            </a:pPr>
            <a:r>
              <a:rPr lang="da-DK" sz="1000" noProof="1">
                <a:solidFill>
                  <a:schemeClr val="tx1">
                    <a:lumMod val="75000"/>
                    <a:lumOff val="25000"/>
                  </a:schemeClr>
                </a:solidFill>
              </a:rPr>
              <a:t>Overskrift to</a:t>
            </a:r>
            <a:r>
              <a:rPr lang="da-DK" sz="1000" baseline="0" noProof="1">
                <a:solidFill>
                  <a:schemeClr val="tx1">
                    <a:lumMod val="75000"/>
                    <a:lumOff val="25000"/>
                  </a:schemeClr>
                </a:solidFill>
              </a:rPr>
              <a:t> linjer</a:t>
            </a:r>
            <a:endParaRPr lang="da-DK"/>
          </a:p>
        </p:txBody>
      </p:sp>
      <p:sp>
        <p:nvSpPr>
          <p:cNvPr id="8" name="Slide Number Placeholder 7"/>
          <p:cNvSpPr>
            <a:spLocks noGrp="1"/>
          </p:cNvSpPr>
          <p:nvPr>
            <p:ph type="sldNum" sz="quarter" idx="17"/>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5" name="Date Placeholder 4" hidden="1"/>
          <p:cNvSpPr>
            <a:spLocks noGrp="1"/>
          </p:cNvSpPr>
          <p:nvPr>
            <p:ph type="dt" sz="half" idx="15"/>
          </p:nvPr>
        </p:nvSpPr>
        <p:spPr/>
        <p:txBody>
          <a:bodyPr/>
          <a:lstStyle/>
          <a:p>
            <a:fld id="{78417F83-4CBA-48F2-BAD0-783AE3701E32}" type="datetimeFigureOut">
              <a:rPr lang="da-DK" smtClean="0"/>
              <a:pPr/>
              <a:t>03.07.2025</a:t>
            </a:fld>
            <a:r>
              <a:rPr lang="da-DK" dirty="0"/>
              <a:t>03-07-2025</a:t>
            </a:r>
          </a:p>
        </p:txBody>
      </p:sp>
      <p:sp>
        <p:nvSpPr>
          <p:cNvPr id="6" name="Footer Placeholder 5" hidden="1"/>
          <p:cNvSpPr>
            <a:spLocks noGrp="1"/>
          </p:cNvSpPr>
          <p:nvPr>
            <p:ph type="ftr" sz="quarter" idx="16"/>
          </p:nvPr>
        </p:nvSpPr>
        <p:spPr/>
        <p:txBody>
          <a:bodyPr/>
          <a:lstStyle/>
          <a:p>
            <a:endParaRPr lang="da-DK" dirty="0"/>
          </a:p>
        </p:txBody>
      </p:sp>
    </p:spTree>
    <p:extLst>
      <p:ext uri="{BB962C8B-B14F-4D97-AF65-F5344CB8AC3E}">
        <p14:creationId xmlns:p14="http://schemas.microsoft.com/office/powerpoint/2010/main" val="4270316488"/>
      </p:ext>
    </p:extLst>
  </p:cSld>
  <p:clrMapOvr>
    <a:masterClrMapping/>
  </p:clrMapOvr>
  <p:extLst>
    <p:ext uri="{DCECCB84-F9BA-43D5-87BE-67443E8EF086}">
      <p15:sldGuideLst xmlns:p15="http://schemas.microsoft.com/office/powerpoint/2012/main">
        <p15:guide id="1" pos="3930" userDrawn="1">
          <p15:clr>
            <a:srgbClr val="A4A3A4"/>
          </p15:clr>
        </p15:guide>
        <p15:guide id="2" pos="3755" userDrawn="1">
          <p15:clr>
            <a:srgbClr val="A4A3A4"/>
          </p15:clr>
        </p15:guide>
        <p15:guide id="3" orient="horz" pos="3069" userDrawn="1">
          <p15:clr>
            <a:srgbClr val="A4A3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slide">
    <p:spTree>
      <p:nvGrpSpPr>
        <p:cNvPr id="1" name=""/>
        <p:cNvGrpSpPr/>
        <p:nvPr/>
      </p:nvGrpSpPr>
      <p:grpSpPr>
        <a:xfrm>
          <a:off x="0" y="0"/>
          <a:ext cx="0" cy="0"/>
          <a:chOff x="0" y="0"/>
          <a:chExt cx="0" cy="0"/>
        </a:xfrm>
      </p:grpSpPr>
      <p:sp>
        <p:nvSpPr>
          <p:cNvPr id="5" name="Picture Placeholder 1"/>
          <p:cNvSpPr>
            <a:spLocks noGrp="1"/>
          </p:cNvSpPr>
          <p:nvPr>
            <p:ph type="pic" sz="quarter" idx="11" hasCustomPrompt="1"/>
          </p:nvPr>
        </p:nvSpPr>
        <p:spPr>
          <a:xfrm>
            <a:off x="316800" y="316800"/>
            <a:ext cx="11559600" cy="5583600"/>
          </a:xfrm>
          <a:solidFill>
            <a:schemeClr val="bg1"/>
          </a:solidFill>
        </p:spPr>
        <p:txBody>
          <a:bodyPr/>
          <a:lstStyle>
            <a:lvl1pPr marL="0" indent="0">
              <a:buFontTx/>
              <a:buNone/>
              <a:defRPr b="0"/>
            </a:lvl1pPr>
          </a:lstStyle>
          <a:p>
            <a:r>
              <a:rPr lang="da-DK" dirty="0"/>
              <a:t>Click here and add image via Templafy Image Library</a:t>
            </a:r>
            <a:endParaRPr lang="da-DK"/>
          </a:p>
        </p:txBody>
      </p:sp>
      <p:sp>
        <p:nvSpPr>
          <p:cNvPr id="8" name="Slide Number Placeholder 7"/>
          <p:cNvSpPr>
            <a:spLocks noGrp="1"/>
          </p:cNvSpPr>
          <p:nvPr>
            <p:ph type="sldNum" sz="quarter" idx="14"/>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6" name="Date Placeholder 5" hidden="1"/>
          <p:cNvSpPr>
            <a:spLocks noGrp="1"/>
          </p:cNvSpPr>
          <p:nvPr>
            <p:ph type="dt" sz="half" idx="12"/>
          </p:nvPr>
        </p:nvSpPr>
        <p:spPr/>
        <p:txBody>
          <a:bodyPr/>
          <a:lstStyle/>
          <a:p>
            <a:fld id="{78417F83-4CBA-48F2-BAD0-783AE3701E32}" type="datetimeFigureOut">
              <a:rPr lang="da-DK" smtClean="0"/>
              <a:pPr/>
              <a:t>03.07.2025</a:t>
            </a:fld>
            <a:r>
              <a:rPr lang="da-DK" dirty="0"/>
              <a:t>03-07-2025</a:t>
            </a:r>
          </a:p>
        </p:txBody>
      </p:sp>
      <p:sp>
        <p:nvSpPr>
          <p:cNvPr id="7" name="Footer Placeholder 6" hidden="1"/>
          <p:cNvSpPr>
            <a:spLocks noGrp="1"/>
          </p:cNvSpPr>
          <p:nvPr>
            <p:ph type="ftr" sz="quarter" idx="13"/>
          </p:nvPr>
        </p:nvSpPr>
        <p:spPr/>
        <p:txBody>
          <a:bodyPr/>
          <a:lstStyle/>
          <a:p>
            <a:endParaRPr lang="da-DK" dirty="0"/>
          </a:p>
        </p:txBody>
      </p:sp>
    </p:spTree>
    <p:extLst>
      <p:ext uri="{BB962C8B-B14F-4D97-AF65-F5344CB8AC3E}">
        <p14:creationId xmlns:p14="http://schemas.microsoft.com/office/powerpoint/2010/main" val="3077618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pictures">
    <p:spTree>
      <p:nvGrpSpPr>
        <p:cNvPr id="1" name=""/>
        <p:cNvGrpSpPr/>
        <p:nvPr/>
      </p:nvGrpSpPr>
      <p:grpSpPr>
        <a:xfrm>
          <a:off x="0" y="0"/>
          <a:ext cx="0" cy="0"/>
          <a:chOff x="0" y="0"/>
          <a:chExt cx="0" cy="0"/>
        </a:xfrm>
      </p:grpSpPr>
      <p:sp>
        <p:nvSpPr>
          <p:cNvPr id="4" name="Picture Placeholder 1"/>
          <p:cNvSpPr>
            <a:spLocks noGrp="1"/>
          </p:cNvSpPr>
          <p:nvPr>
            <p:ph type="pic" sz="quarter" idx="11" hasCustomPrompt="1"/>
          </p:nvPr>
        </p:nvSpPr>
        <p:spPr>
          <a:xfrm>
            <a:off x="316800" y="316800"/>
            <a:ext cx="5644800" cy="5583600"/>
          </a:xfrm>
          <a:solidFill>
            <a:schemeClr val="bg1"/>
          </a:solidFill>
        </p:spPr>
        <p:txBody>
          <a:bodyPr/>
          <a:lstStyle>
            <a:lvl1pPr marL="0" indent="0">
              <a:buFontTx/>
              <a:buNone/>
              <a:defRPr b="0"/>
            </a:lvl1pPr>
          </a:lstStyle>
          <a:p>
            <a:r>
              <a:rPr lang="da-DK" dirty="0"/>
              <a:t>Click here and add image via Templafy Image Library</a:t>
            </a:r>
            <a:endParaRPr lang="da-DK"/>
          </a:p>
        </p:txBody>
      </p:sp>
      <p:sp>
        <p:nvSpPr>
          <p:cNvPr id="5" name="Picture Placeholder 2"/>
          <p:cNvSpPr>
            <a:spLocks noGrp="1"/>
          </p:cNvSpPr>
          <p:nvPr>
            <p:ph type="pic" sz="quarter" idx="12" hasCustomPrompt="1"/>
          </p:nvPr>
        </p:nvSpPr>
        <p:spPr>
          <a:xfrm>
            <a:off x="6231600" y="316800"/>
            <a:ext cx="5644800" cy="5583600"/>
          </a:xfrm>
        </p:spPr>
        <p:txBody>
          <a:bodyPr/>
          <a:lstStyle>
            <a:lvl1pPr marL="0" indent="0">
              <a:buFontTx/>
              <a:buNone/>
              <a:defRPr b="0"/>
            </a:lvl1pPr>
          </a:lstStyle>
          <a:p>
            <a:r>
              <a:rPr lang="da-DK" dirty="0"/>
              <a:t>Click here and add image via Templafy Image Library</a:t>
            </a:r>
            <a:endParaRPr lang="da-DK"/>
          </a:p>
        </p:txBody>
      </p:sp>
      <p:sp>
        <p:nvSpPr>
          <p:cNvPr id="9" name="Slide Number Placeholder 8"/>
          <p:cNvSpPr>
            <a:spLocks noGrp="1"/>
          </p:cNvSpPr>
          <p:nvPr>
            <p:ph type="sldNum" sz="quarter" idx="15"/>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7" name="Date Placeholder 6" hidden="1"/>
          <p:cNvSpPr>
            <a:spLocks noGrp="1"/>
          </p:cNvSpPr>
          <p:nvPr>
            <p:ph type="dt" sz="half" idx="13"/>
          </p:nvPr>
        </p:nvSpPr>
        <p:spPr/>
        <p:txBody>
          <a:bodyPr/>
          <a:lstStyle/>
          <a:p>
            <a:fld id="{78417F83-4CBA-48F2-BAD0-783AE3701E32}" type="datetimeFigureOut">
              <a:rPr lang="da-DK" smtClean="0"/>
              <a:pPr/>
              <a:t>03.07.2025</a:t>
            </a:fld>
            <a:r>
              <a:rPr lang="da-DK" dirty="0"/>
              <a:t>03-07-2025</a:t>
            </a:r>
          </a:p>
        </p:txBody>
      </p:sp>
      <p:sp>
        <p:nvSpPr>
          <p:cNvPr id="8" name="Footer Placeholder 7" hidden="1"/>
          <p:cNvSpPr>
            <a:spLocks noGrp="1"/>
          </p:cNvSpPr>
          <p:nvPr>
            <p:ph type="ftr" sz="quarter" idx="14"/>
          </p:nvPr>
        </p:nvSpPr>
        <p:spPr/>
        <p:txBody>
          <a:bodyPr/>
          <a:lstStyle/>
          <a:p>
            <a:endParaRPr lang="da-DK" dirty="0"/>
          </a:p>
        </p:txBody>
      </p:sp>
    </p:spTree>
    <p:extLst>
      <p:ext uri="{BB962C8B-B14F-4D97-AF65-F5344CB8AC3E}">
        <p14:creationId xmlns:p14="http://schemas.microsoft.com/office/powerpoint/2010/main" val="2087004173"/>
      </p:ext>
    </p:extLst>
  </p:cSld>
  <p:clrMapOvr>
    <a:masterClrMapping/>
  </p:clrMapOvr>
  <p:extLst>
    <p:ext uri="{DCECCB84-F9BA-43D5-87BE-67443E8EF086}">
      <p15:sldGuideLst xmlns:p15="http://schemas.microsoft.com/office/powerpoint/2012/main">
        <p15:guide id="1" pos="3924" userDrawn="1">
          <p15:clr>
            <a:srgbClr val="A4A3A4"/>
          </p15:clr>
        </p15:guide>
        <p15:guide id="2" pos="3754" userDrawn="1">
          <p15:clr>
            <a:srgbClr val="A4A3A4"/>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Placeholder title 1"/>
          <p:cNvSpPr>
            <a:spLocks noGrp="1" noChangeArrowheads="1"/>
          </p:cNvSpPr>
          <p:nvPr>
            <p:ph type="title"/>
          </p:nvPr>
        </p:nvSpPr>
        <p:spPr bwMode="auto">
          <a:xfrm>
            <a:off x="315913" y="149115"/>
            <a:ext cx="11557000" cy="1309328"/>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da-DK" noProof="0" dirty="0"/>
              <a:t>Click to edit Master title style</a:t>
            </a:r>
            <a:endParaRPr lang="da-DK"/>
          </a:p>
        </p:txBody>
      </p:sp>
      <p:sp>
        <p:nvSpPr>
          <p:cNvPr id="1028" name="Rectangle 2"/>
          <p:cNvSpPr>
            <a:spLocks noGrp="1" noChangeArrowheads="1"/>
          </p:cNvSpPr>
          <p:nvPr>
            <p:ph type="body" idx="1"/>
          </p:nvPr>
        </p:nvSpPr>
        <p:spPr bwMode="auto">
          <a:xfrm>
            <a:off x="985838" y="1960079"/>
            <a:ext cx="10220325" cy="393748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a-DK" noProof="0" dirty="0"/>
              <a:t>Click to edit Master text styles</a:t>
            </a:r>
            <a:endParaRPr lang="da-DK" dirty="0"/>
          </a:p>
          <a:p>
            <a:pPr lvl="1"/>
            <a:r>
              <a:rPr lang="da-DK" noProof="0" dirty="0"/>
              <a:t>Second level</a:t>
            </a:r>
            <a:endParaRPr lang="da-DK" dirty="0"/>
          </a:p>
          <a:p>
            <a:pPr lvl="2"/>
            <a:r>
              <a:rPr lang="da-DK" noProof="0" dirty="0"/>
              <a:t>Third level</a:t>
            </a:r>
            <a:endParaRPr lang="da-DK" dirty="0"/>
          </a:p>
          <a:p>
            <a:pPr lvl="3"/>
            <a:r>
              <a:rPr lang="da-DK" noProof="0" dirty="0"/>
              <a:t>Fourth level</a:t>
            </a:r>
            <a:endParaRPr lang="da-DK" dirty="0"/>
          </a:p>
          <a:p>
            <a:pPr lvl="4"/>
            <a:r>
              <a:rPr lang="da-DK" noProof="0" dirty="0"/>
              <a:t>Fifth level</a:t>
            </a:r>
            <a:endParaRPr lang="da-DK" dirty="0"/>
          </a:p>
          <a:p>
            <a:pPr lvl="5"/>
            <a:r>
              <a:rPr lang="da-DK" noProof="0" dirty="0"/>
              <a:t>6 level</a:t>
            </a:r>
            <a:endParaRPr lang="da-DK" dirty="0"/>
          </a:p>
          <a:p>
            <a:pPr lvl="6"/>
            <a:r>
              <a:rPr lang="da-DK" noProof="0" dirty="0"/>
              <a:t>7 level</a:t>
            </a:r>
            <a:endParaRPr lang="da-DK" dirty="0"/>
          </a:p>
          <a:p>
            <a:pPr lvl="7"/>
            <a:r>
              <a:rPr lang="da-DK" noProof="0" dirty="0"/>
              <a:t>8 level</a:t>
            </a:r>
            <a:endParaRPr lang="da-DK" dirty="0"/>
          </a:p>
          <a:p>
            <a:pPr lvl="8"/>
            <a:r>
              <a:rPr lang="da-DK" noProof="0" dirty="0"/>
              <a:t>9 level</a:t>
            </a:r>
            <a:endParaRPr lang="da-DK" dirty="0"/>
          </a:p>
        </p:txBody>
      </p:sp>
      <p:pic>
        <p:nvPicPr>
          <p:cNvPr id="703140967" name="SecondaryLogo_sort"/>
          <p:cNvPicPr>
            <a:picLocks noChangeAspect="1"/>
          </p:cNvPicPr>
          <p:nvPr/>
        </p:nvPicPr>
        <p:blipFill>
          <a:blip r:embed="rId22"/>
          <a:stretch>
            <a:fillRect/>
          </a:stretch>
        </p:blipFill>
        <p:spPr>
          <a:xfrm>
            <a:off x="10206000" y="5997600"/>
            <a:ext cx="1658237" cy="558000"/>
          </a:xfrm>
          <a:prstGeom prst="rect">
            <a:avLst/>
          </a:prstGeom>
        </p:spPr>
      </p:pic>
      <p:sp>
        <p:nvSpPr>
          <p:cNvPr id="19" name="FLD_Event"/>
          <p:cNvSpPr txBox="1">
            <a:spLocks noChangeArrowheads="1"/>
          </p:cNvSpPr>
          <p:nvPr userDrawn="1"/>
        </p:nvSpPr>
        <p:spPr bwMode="auto">
          <a:xfrm>
            <a:off x="3691333" y="5997600"/>
            <a:ext cx="2271840" cy="447676"/>
          </a:xfrm>
          <a:prstGeom prst="rect">
            <a:avLst/>
          </a:prstGeom>
          <a:noFill/>
          <a:ln w="1778" algn="ctr">
            <a:noFill/>
            <a:miter lim="800000"/>
            <a:headEnd/>
            <a:tailEnd/>
          </a:ln>
          <a:effectLst/>
        </p:spPr>
        <p:txBody>
          <a:bodyPr wrap="square" lIns="0" tIns="342000" rIns="0" bIns="0" anchor="t" anchorCtr="0">
            <a:spAutoFit/>
          </a:bodyPr>
          <a:lstStyle/>
          <a:p>
            <a:pPr algn="r">
              <a:lnSpc>
                <a:spcPct val="95000"/>
              </a:lnSpc>
              <a:defRPr/>
            </a:pPr>
            <a:r>
              <a:rPr lang="da-DK" sz="700" b="0" cap="all" baseline="0" dirty="0">
                <a:solidFill>
                  <a:schemeClr val="tx1"/>
                </a:solidFill>
                <a:latin typeface="+mn-lt"/>
              </a:rPr>
              <a:t>Exploring Reinforcement Learning in Mat. Sci.</a:t>
            </a:r>
          </a:p>
        </p:txBody>
      </p:sp>
      <p:sp>
        <p:nvSpPr>
          <p:cNvPr id="21" name="USR_Name"/>
          <p:cNvSpPr txBox="1">
            <a:spLocks noChangeArrowheads="1"/>
          </p:cNvSpPr>
          <p:nvPr userDrawn="1"/>
        </p:nvSpPr>
        <p:spPr bwMode="auto">
          <a:xfrm>
            <a:off x="6240044" y="5997600"/>
            <a:ext cx="2982416" cy="444040"/>
          </a:xfrm>
          <a:prstGeom prst="rect">
            <a:avLst/>
          </a:prstGeom>
          <a:noFill/>
          <a:ln w="1778" algn="ctr">
            <a:noFill/>
            <a:miter lim="800000"/>
            <a:headEnd/>
            <a:tailEnd/>
          </a:ln>
          <a:effectLst/>
        </p:spPr>
        <p:txBody>
          <a:bodyPr lIns="0" tIns="342000" rIns="0" bIns="0" anchor="t" anchorCtr="0">
            <a:spAutoFit/>
          </a:bodyPr>
          <a:lstStyle/>
          <a:p>
            <a:pPr algn="l">
              <a:lnSpc>
                <a:spcPct val="95000"/>
              </a:lnSpc>
              <a:defRPr/>
            </a:pPr>
            <a:r>
              <a:rPr lang="da-DK" sz="700" b="0" cap="all" baseline="0" dirty="0">
                <a:solidFill>
                  <a:schemeClr val="tx1"/>
                </a:solidFill>
                <a:latin typeface="+mn-lt"/>
              </a:rPr>
              <a:t>Mads-Peter Verner Christiansen</a:t>
            </a:r>
          </a:p>
        </p:txBody>
      </p:sp>
      <p:sp>
        <p:nvSpPr>
          <p:cNvPr id="27" name="Date_DateCustomA"/>
          <p:cNvSpPr txBox="1">
            <a:spLocks noChangeArrowheads="1"/>
          </p:cNvSpPr>
          <p:nvPr userDrawn="1"/>
        </p:nvSpPr>
        <p:spPr bwMode="auto">
          <a:xfrm>
            <a:off x="3691333" y="5997600"/>
            <a:ext cx="2271840" cy="582176"/>
          </a:xfrm>
          <a:prstGeom prst="rect">
            <a:avLst/>
          </a:prstGeom>
          <a:noFill/>
          <a:ln w="1778" algn="ctr">
            <a:noFill/>
            <a:miter lim="800000"/>
            <a:headEnd/>
            <a:tailEnd/>
          </a:ln>
          <a:effectLst/>
        </p:spPr>
        <p:txBody>
          <a:bodyPr wrap="square" lIns="0" tIns="475200" rIns="0" bIns="0" anchor="t" anchorCtr="0">
            <a:spAutoFit/>
          </a:bodyPr>
          <a:lstStyle/>
          <a:p>
            <a:pPr algn="r">
              <a:lnSpc>
                <a:spcPct val="95000"/>
              </a:lnSpc>
              <a:defRPr/>
            </a:pPr>
            <a:r>
              <a:rPr lang="da-DK" sz="700" b="0" cap="all" baseline="0" dirty="0">
                <a:solidFill>
                  <a:schemeClr val="tx1"/>
                </a:solidFill>
                <a:latin typeface="+mn-lt"/>
              </a:rPr>
              <a:t>3. juli 2025</a:t>
            </a:r>
          </a:p>
        </p:txBody>
      </p:sp>
      <p:sp>
        <p:nvSpPr>
          <p:cNvPr id="28" name="USR_Title"/>
          <p:cNvSpPr txBox="1">
            <a:spLocks noChangeArrowheads="1"/>
          </p:cNvSpPr>
          <p:nvPr userDrawn="1"/>
        </p:nvSpPr>
        <p:spPr bwMode="auto">
          <a:xfrm>
            <a:off x="6240044" y="5997600"/>
            <a:ext cx="2982416" cy="582176"/>
          </a:xfrm>
          <a:prstGeom prst="rect">
            <a:avLst/>
          </a:prstGeom>
          <a:noFill/>
          <a:ln w="1778" algn="ctr">
            <a:noFill/>
            <a:miter lim="800000"/>
            <a:headEnd/>
            <a:tailEnd/>
          </a:ln>
          <a:effectLst/>
        </p:spPr>
        <p:txBody>
          <a:bodyPr lIns="0" tIns="475200" rIns="0" bIns="0" anchor="t" anchorCtr="0">
            <a:spAutoFit/>
          </a:bodyPr>
          <a:lstStyle/>
          <a:p>
            <a:pPr algn="l">
              <a:lnSpc>
                <a:spcPct val="95000"/>
              </a:lnSpc>
              <a:defRPr/>
            </a:pPr>
            <a:endParaRPr lang="da-DK" sz="700" b="0" cap="all" baseline="0" dirty="0">
              <a:solidFill>
                <a:schemeClr val="tx1"/>
              </a:solidFill>
              <a:latin typeface="+mn-lt"/>
            </a:endParaRPr>
          </a:p>
        </p:txBody>
      </p:sp>
      <p:pic>
        <p:nvPicPr>
          <p:cNvPr id="7" name="Au logo"/>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302400" y="5999002"/>
            <a:ext cx="557570" cy="558000"/>
          </a:xfrm>
          <a:prstGeom prst="rect">
            <a:avLst/>
          </a:prstGeom>
        </p:spPr>
      </p:pic>
      <p:pic>
        <p:nvPicPr>
          <p:cNvPr id="10" name="Billede streg"/>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6073200" y="5997600"/>
            <a:ext cx="71734" cy="558000"/>
          </a:xfrm>
          <a:prstGeom prst="rect">
            <a:avLst/>
          </a:prstGeom>
        </p:spPr>
      </p:pic>
      <p:sp>
        <p:nvSpPr>
          <p:cNvPr id="25" name="OFF_logo2Computed"/>
          <p:cNvSpPr txBox="1">
            <a:spLocks noChangeArrowheads="1"/>
          </p:cNvSpPr>
          <p:nvPr userDrawn="1"/>
        </p:nvSpPr>
        <p:spPr bwMode="auto">
          <a:xfrm>
            <a:off x="972000" y="5997600"/>
            <a:ext cx="2350045" cy="676612"/>
          </a:xfrm>
          <a:prstGeom prst="rect">
            <a:avLst/>
          </a:prstGeom>
          <a:noFill/>
          <a:ln w="1778" algn="ctr">
            <a:noFill/>
            <a:miter lim="800000"/>
            <a:headEnd/>
            <a:tailEnd/>
          </a:ln>
          <a:effectLst/>
        </p:spPr>
        <p:txBody>
          <a:bodyPr wrap="square" lIns="0" tIns="583200" rIns="0" bIns="0">
            <a:spAutoFit/>
          </a:bodyPr>
          <a:lstStyle/>
          <a:p>
            <a:pPr>
              <a:lnSpc>
                <a:spcPct val="95000"/>
              </a:lnSpc>
              <a:defRPr/>
            </a:pPr>
            <a:r>
              <a:rPr lang="da-DK" sz="600" cap="all" spc="40" baseline="0" dirty="0">
                <a:solidFill>
                  <a:schemeClr val="tx1"/>
                </a:solidFill>
                <a:latin typeface="AU Passata Light" pitchFamily="34" charset="0"/>
              </a:rPr>
              <a:t>Institut for Fysik og Astronomi</a:t>
            </a:r>
          </a:p>
        </p:txBody>
      </p:sp>
      <p:sp>
        <p:nvSpPr>
          <p:cNvPr id="26" name="OFF_logo1Computed"/>
          <p:cNvSpPr/>
          <p:nvPr userDrawn="1"/>
        </p:nvSpPr>
        <p:spPr bwMode="auto">
          <a:xfrm>
            <a:off x="971999" y="5997600"/>
            <a:ext cx="65" cy="451123"/>
          </a:xfrm>
          <a:prstGeom prst="rect">
            <a:avLst/>
          </a:prstGeom>
          <a:noFill/>
          <a:ln w="1778" cap="flat" cmpd="sng" algn="ctr">
            <a:noFill/>
            <a:prstDash val="solid"/>
            <a:round/>
            <a:headEnd type="none" w="med" len="med"/>
            <a:tailEnd type="none" w="med" len="med"/>
          </a:ln>
          <a:effectLst/>
        </p:spPr>
        <p:txBody>
          <a:bodyPr vert="horz" wrap="none" lIns="0" tIns="309600" rIns="0" bIns="0" numCol="1" rtlCol="0" anchor="t" anchorCtr="0" compatLnSpc="1">
            <a:prstTxWarp prst="textNoShape">
              <a:avLst/>
            </a:prstTxWarp>
            <a:spAutoFit/>
          </a:bodyPr>
          <a:lstStyle/>
          <a:p>
            <a:pPr marL="0" marR="0" indent="0" algn="l" defTabSz="914400" rtl="0" eaLnBrk="1" fontAlgn="base" latinLnBrk="0" hangingPunct="1">
              <a:lnSpc>
                <a:spcPct val="90000"/>
              </a:lnSpc>
              <a:spcBef>
                <a:spcPct val="0"/>
              </a:spcBef>
              <a:spcAft>
                <a:spcPct val="0"/>
              </a:spcAft>
              <a:buClrTx/>
              <a:buSzTx/>
              <a:buFont typeface="AU Passata" pitchFamily="34" charset="0"/>
              <a:buNone/>
              <a:tabLst/>
            </a:pPr>
            <a:r>
              <a:rPr kumimoji="0" lang="da-DK" sz="1000" b="0" i="0" u="none" strike="noStrike" cap="all" normalizeH="0" baseline="0" noProof="1">
                <a:ln>
                  <a:noFill/>
                </a:ln>
                <a:solidFill>
                  <a:schemeClr val="tx1"/>
                </a:solidFill>
                <a:effectLst/>
                <a:latin typeface="AU Passata" pitchFamily="34" charset="0"/>
              </a:rPr>
              <a:t>Aarhus
Universitet</a:t>
            </a:r>
          </a:p>
        </p:txBody>
      </p:sp>
      <p:sp>
        <p:nvSpPr>
          <p:cNvPr id="1030" name="Sidetal"/>
          <p:cNvSpPr>
            <a:spLocks noGrp="1" noChangeArrowheads="1"/>
          </p:cNvSpPr>
          <p:nvPr>
            <p:ph type="sldNum" sz="quarter" idx="4"/>
          </p:nvPr>
        </p:nvSpPr>
        <p:spPr bwMode="auto">
          <a:xfrm>
            <a:off x="11807992" y="6581497"/>
            <a:ext cx="252000" cy="135422"/>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r">
              <a:lnSpc>
                <a:spcPts val="1200"/>
              </a:lnSpc>
              <a:buFontTx/>
              <a:buNone/>
              <a:defRPr sz="700" spc="40" baseline="0">
                <a:solidFill>
                  <a:schemeClr val="tx1"/>
                </a:solidFill>
                <a:latin typeface="+mn-lt"/>
              </a:defRPr>
            </a:lvl1pPr>
          </a:lstStyle>
          <a:p>
            <a:pPr>
              <a:defRPr/>
            </a:pPr>
            <a:fld id="{E90C1E0A-682D-40DC-B1EA-26C007FDC330}" type="slidenum">
              <a:rPr lang="da-DK" smtClean="0"/>
              <a:pPr>
                <a:defRPr/>
              </a:pPr>
              <a:t>‹#›</a:t>
            </a:fld>
            <a:endParaRPr lang="da-DK" dirty="0"/>
          </a:p>
        </p:txBody>
      </p:sp>
      <p:sp>
        <p:nvSpPr>
          <p:cNvPr id="2" name="Date Placeholder 1" hidden="1"/>
          <p:cNvSpPr>
            <a:spLocks noGrp="1"/>
          </p:cNvSpPr>
          <p:nvPr>
            <p:ph type="dt" sz="half" idx="2"/>
          </p:nvPr>
        </p:nvSpPr>
        <p:spPr>
          <a:xfrm>
            <a:off x="0" y="7020000"/>
            <a:ext cx="0" cy="0"/>
          </a:xfrm>
          <a:prstGeom prst="rect">
            <a:avLst/>
          </a:prstGeom>
        </p:spPr>
        <p:txBody>
          <a:bodyPr vert="horz" lIns="91440" tIns="45720" rIns="91440" bIns="45720" rtlCol="0" anchor="ctr"/>
          <a:lstStyle>
            <a:lvl1pPr algn="l">
              <a:defRPr sz="100">
                <a:noFill/>
              </a:defRPr>
            </a:lvl1pPr>
          </a:lstStyle>
          <a:p>
            <a:fld id="{78417F83-4CBA-48F2-BAD0-783AE3701E32}" type="datetimeFigureOut">
              <a:rPr lang="da-DK" smtClean="0"/>
              <a:pPr/>
              <a:t>03.07.2025</a:t>
            </a:fld>
            <a:r>
              <a:rPr lang="da-DK"/>
              <a:t>03-07-2025</a:t>
            </a:r>
          </a:p>
        </p:txBody>
      </p:sp>
      <p:sp>
        <p:nvSpPr>
          <p:cNvPr id="3" name="Footer Placeholder 2" hidden="1"/>
          <p:cNvSpPr>
            <a:spLocks noGrp="1"/>
          </p:cNvSpPr>
          <p:nvPr>
            <p:ph type="ftr" sz="quarter" idx="3"/>
          </p:nvPr>
        </p:nvSpPr>
        <p:spPr>
          <a:xfrm>
            <a:off x="0" y="7020000"/>
            <a:ext cx="0" cy="0"/>
          </a:xfrm>
          <a:prstGeom prst="rect">
            <a:avLst/>
          </a:prstGeom>
        </p:spPr>
        <p:txBody>
          <a:bodyPr vert="horz" lIns="91440" tIns="45720" rIns="91440" bIns="45720" rtlCol="0" anchor="ctr"/>
          <a:lstStyle>
            <a:lvl1pPr algn="ctr">
              <a:defRPr sz="100">
                <a:noFill/>
              </a:defRPr>
            </a:lvl1pPr>
          </a:lstStyle>
          <a:p>
            <a:endParaRPr lang="da-DK" dirty="0"/>
          </a:p>
        </p:txBody>
      </p:sp>
      <p:sp>
        <p:nvSpPr>
          <p:cNvPr id="4" name="TextBox 3">
            <a:extLst>
              <a:ext uri="{FF2B5EF4-FFF2-40B4-BE49-F238E27FC236}">
                <a16:creationId xmlns:a16="http://schemas.microsoft.com/office/drawing/2014/main" id="{CA793BD6-1EBF-C5AB-66D1-FC4C59FD1585}"/>
              </a:ext>
            </a:extLst>
          </p:cNvPr>
          <p:cNvSpPr txBox="1"/>
          <p:nvPr userDrawn="1"/>
        </p:nvSpPr>
        <p:spPr>
          <a:xfrm>
            <a:off x="6244741" y="6462383"/>
            <a:ext cx="1865895" cy="116955"/>
          </a:xfrm>
          <a:prstGeom prst="rect">
            <a:avLst/>
          </a:prstGeom>
          <a:noFill/>
        </p:spPr>
        <p:txBody>
          <a:bodyPr wrap="none" lIns="0" tIns="0" rIns="0" bIns="0" rtlCol="0">
            <a:spAutoFit/>
          </a:bodyPr>
          <a:lstStyle/>
          <a:p>
            <a:pPr>
              <a:lnSpc>
                <a:spcPct val="95000"/>
              </a:lnSpc>
            </a:pPr>
            <a:r>
              <a:rPr lang="en-GB" sz="800" dirty="0">
                <a:latin typeface="+mn-lt"/>
              </a:rPr>
              <a:t>https://</a:t>
            </a:r>
            <a:r>
              <a:rPr lang="en-GB" sz="800" dirty="0" err="1">
                <a:latin typeface="+mn-lt"/>
              </a:rPr>
              <a:t>github.com</a:t>
            </a:r>
            <a:r>
              <a:rPr lang="en-GB" sz="800" dirty="0">
                <a:latin typeface="+mn-lt"/>
              </a:rPr>
              <a:t>/Mads-</a:t>
            </a:r>
            <a:r>
              <a:rPr lang="en-GB" sz="800" dirty="0" err="1">
                <a:latin typeface="+mn-lt"/>
              </a:rPr>
              <a:t>PeterVC</a:t>
            </a:r>
            <a:r>
              <a:rPr lang="en-GB" sz="800" dirty="0">
                <a:latin typeface="+mn-lt"/>
              </a:rPr>
              <a:t>/</a:t>
            </a:r>
            <a:r>
              <a:rPr lang="en-GB" sz="800" dirty="0" err="1">
                <a:latin typeface="+mn-lt"/>
              </a:rPr>
              <a:t>rlmep</a:t>
            </a:r>
            <a:endParaRPr lang="en-DK" sz="800" dirty="0">
              <a:latin typeface="+mn-lt"/>
            </a:endParaRPr>
          </a:p>
        </p:txBody>
      </p:sp>
    </p:spTree>
  </p:cSld>
  <p:clrMap bg1="lt1" tx1="dk1" bg2="lt2" tx2="dk2" accent1="accent1" accent2="accent2" accent3="accent3" accent4="accent4" accent5="accent5" accent6="accent6" hlink="hlink" folHlink="folHlink"/>
  <p:sldLayoutIdLst>
    <p:sldLayoutId id="2147483659" r:id="rId1"/>
    <p:sldLayoutId id="2147483656" r:id="rId2"/>
    <p:sldLayoutId id="2147483673" r:id="rId3"/>
    <p:sldLayoutId id="2147483666" r:id="rId4"/>
    <p:sldLayoutId id="2147483662" r:id="rId5"/>
    <p:sldLayoutId id="2147483649" r:id="rId6"/>
    <p:sldLayoutId id="2147483669" r:id="rId7"/>
    <p:sldLayoutId id="2147483661" r:id="rId8"/>
    <p:sldLayoutId id="2147483668" r:id="rId9"/>
    <p:sldLayoutId id="2147483663" r:id="rId10"/>
    <p:sldLayoutId id="2147483670" r:id="rId11"/>
    <p:sldLayoutId id="2147483654" r:id="rId12"/>
    <p:sldLayoutId id="2147483664" r:id="rId13"/>
    <p:sldLayoutId id="2147483671" r:id="rId14"/>
    <p:sldLayoutId id="2147483650" r:id="rId15"/>
    <p:sldLayoutId id="2147483655" r:id="rId16"/>
    <p:sldLayoutId id="2147483651" r:id="rId17"/>
    <p:sldLayoutId id="2147483672" r:id="rId18"/>
    <p:sldLayoutId id="2147483678" r:id="rId19"/>
    <p:sldLayoutId id="2147483658" r:id="rId20"/>
  </p:sldLayoutIdLst>
  <p:hf sldNum="0" hdr="0" ftr="0"/>
  <p:txStyles>
    <p:titleStyle>
      <a:lvl1pPr algn="l" rtl="0" eaLnBrk="1" fontAlgn="base" hangingPunct="1">
        <a:lnSpc>
          <a:spcPct val="89000"/>
        </a:lnSpc>
        <a:spcBef>
          <a:spcPct val="0"/>
        </a:spcBef>
        <a:spcAft>
          <a:spcPct val="0"/>
        </a:spcAft>
        <a:defRPr sz="4500" b="1" cap="all" baseline="0">
          <a:solidFill>
            <a:schemeClr val="tx1"/>
          </a:solidFill>
          <a:latin typeface="+mj-lt"/>
          <a:ea typeface="+mj-ea"/>
          <a:cs typeface="+mj-cs"/>
        </a:defRPr>
      </a:lvl1pPr>
      <a:lvl2pPr algn="l" rtl="0" eaLnBrk="1" fontAlgn="base" hangingPunct="1">
        <a:lnSpc>
          <a:spcPct val="83000"/>
        </a:lnSpc>
        <a:spcBef>
          <a:spcPct val="0"/>
        </a:spcBef>
        <a:spcAft>
          <a:spcPct val="0"/>
        </a:spcAft>
        <a:defRPr sz="4000">
          <a:solidFill>
            <a:schemeClr val="bg2"/>
          </a:solidFill>
          <a:latin typeface="AU Passata" pitchFamily="34" charset="0"/>
        </a:defRPr>
      </a:lvl2pPr>
      <a:lvl3pPr algn="l" rtl="0" eaLnBrk="1" fontAlgn="base" hangingPunct="1">
        <a:lnSpc>
          <a:spcPct val="83000"/>
        </a:lnSpc>
        <a:spcBef>
          <a:spcPct val="0"/>
        </a:spcBef>
        <a:spcAft>
          <a:spcPct val="0"/>
        </a:spcAft>
        <a:defRPr sz="4000">
          <a:solidFill>
            <a:schemeClr val="bg2"/>
          </a:solidFill>
          <a:latin typeface="AU Passata" pitchFamily="34" charset="0"/>
        </a:defRPr>
      </a:lvl3pPr>
      <a:lvl4pPr algn="l" rtl="0" eaLnBrk="1" fontAlgn="base" hangingPunct="1">
        <a:lnSpc>
          <a:spcPct val="83000"/>
        </a:lnSpc>
        <a:spcBef>
          <a:spcPct val="0"/>
        </a:spcBef>
        <a:spcAft>
          <a:spcPct val="0"/>
        </a:spcAft>
        <a:defRPr sz="4000">
          <a:solidFill>
            <a:schemeClr val="bg2"/>
          </a:solidFill>
          <a:latin typeface="AU Passata" pitchFamily="34" charset="0"/>
        </a:defRPr>
      </a:lvl4pPr>
      <a:lvl5pPr algn="l" rtl="0" eaLnBrk="1" fontAlgn="base" hangingPunct="1">
        <a:lnSpc>
          <a:spcPct val="83000"/>
        </a:lnSpc>
        <a:spcBef>
          <a:spcPct val="0"/>
        </a:spcBef>
        <a:spcAft>
          <a:spcPct val="0"/>
        </a:spcAft>
        <a:defRPr sz="4000">
          <a:solidFill>
            <a:schemeClr val="bg2"/>
          </a:solidFill>
          <a:latin typeface="AU Passata" pitchFamily="34" charset="0"/>
        </a:defRPr>
      </a:lvl5pPr>
      <a:lvl6pPr marL="457200" algn="l" rtl="0" eaLnBrk="1" fontAlgn="base" hangingPunct="1">
        <a:lnSpc>
          <a:spcPct val="83000"/>
        </a:lnSpc>
        <a:spcBef>
          <a:spcPct val="0"/>
        </a:spcBef>
        <a:spcAft>
          <a:spcPct val="0"/>
        </a:spcAft>
        <a:defRPr sz="4000">
          <a:solidFill>
            <a:schemeClr val="bg2"/>
          </a:solidFill>
          <a:latin typeface="AU Passata" pitchFamily="34" charset="0"/>
        </a:defRPr>
      </a:lvl6pPr>
      <a:lvl7pPr marL="914400" algn="l" rtl="0" eaLnBrk="1" fontAlgn="base" hangingPunct="1">
        <a:lnSpc>
          <a:spcPct val="83000"/>
        </a:lnSpc>
        <a:spcBef>
          <a:spcPct val="0"/>
        </a:spcBef>
        <a:spcAft>
          <a:spcPct val="0"/>
        </a:spcAft>
        <a:defRPr sz="4000">
          <a:solidFill>
            <a:schemeClr val="bg2"/>
          </a:solidFill>
          <a:latin typeface="AU Passata" pitchFamily="34" charset="0"/>
        </a:defRPr>
      </a:lvl7pPr>
      <a:lvl8pPr marL="1371600" algn="l" rtl="0" eaLnBrk="1" fontAlgn="base" hangingPunct="1">
        <a:lnSpc>
          <a:spcPct val="83000"/>
        </a:lnSpc>
        <a:spcBef>
          <a:spcPct val="0"/>
        </a:spcBef>
        <a:spcAft>
          <a:spcPct val="0"/>
        </a:spcAft>
        <a:defRPr sz="4000">
          <a:solidFill>
            <a:schemeClr val="bg2"/>
          </a:solidFill>
          <a:latin typeface="AU Passata" pitchFamily="34" charset="0"/>
        </a:defRPr>
      </a:lvl8pPr>
      <a:lvl9pPr marL="1828800" algn="l" rtl="0" eaLnBrk="1" fontAlgn="base" hangingPunct="1">
        <a:lnSpc>
          <a:spcPct val="83000"/>
        </a:lnSpc>
        <a:spcBef>
          <a:spcPct val="0"/>
        </a:spcBef>
        <a:spcAft>
          <a:spcPct val="0"/>
        </a:spcAft>
        <a:defRPr sz="4000">
          <a:solidFill>
            <a:schemeClr val="bg2"/>
          </a:solidFill>
          <a:latin typeface="AU Passata" pitchFamily="34" charset="0"/>
        </a:defRPr>
      </a:lvl9pPr>
    </p:titleStyle>
    <p:bodyStyle>
      <a:lvl1pPr marL="0" indent="0" algn="l" rtl="0" eaLnBrk="1" fontAlgn="base" hangingPunct="1">
        <a:lnSpc>
          <a:spcPct val="99000"/>
        </a:lnSpc>
        <a:spcBef>
          <a:spcPts val="600"/>
        </a:spcBef>
        <a:spcAft>
          <a:spcPct val="0"/>
        </a:spcAft>
        <a:buClr>
          <a:schemeClr val="tx1"/>
        </a:buClr>
        <a:buSzPct val="100000"/>
        <a:buFont typeface="Calibri" panose="020F0502020204030204" pitchFamily="34" charset="0"/>
        <a:buChar char="​"/>
        <a:defRPr sz="2000" b="0">
          <a:solidFill>
            <a:schemeClr val="tx1"/>
          </a:solidFill>
          <a:latin typeface="+mn-lt"/>
          <a:ea typeface="+mn-ea"/>
          <a:cs typeface="+mn-cs"/>
        </a:defRPr>
      </a:lvl1pPr>
      <a:lvl2pPr marL="432000" indent="-180000"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2pPr>
      <a:lvl3pPr marL="756000" indent="-180000"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3pPr>
      <a:lvl4pPr marL="1152000" indent="-180000"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4pPr>
      <a:lvl5pPr marL="1512000" indent="-180000"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5pPr>
      <a:lvl6pPr marL="1836000" indent="-180000"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6pPr>
      <a:lvl7pPr marL="1836000" indent="-180000"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7pPr>
      <a:lvl8pPr marL="1836000" indent="-180000"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8pPr>
      <a:lvl9pPr marL="1836000" indent="-180000"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4" orient="horz" pos="3715" userDrawn="1">
          <p15:clr>
            <a:srgbClr val="000000"/>
          </p15:clr>
        </p15:guide>
        <p15:guide id="5" orient="horz" pos="4131" userDrawn="1">
          <p15:clr>
            <a:srgbClr val="A4A3A4"/>
          </p15:clr>
        </p15:guide>
        <p15:guide id="6" pos="7479" userDrawn="1">
          <p15:clr>
            <a:srgbClr val="A4A3A4"/>
          </p15:clr>
        </p15:guide>
        <p15:guide id="7" orient="horz" pos="1234" userDrawn="1">
          <p15:clr>
            <a:srgbClr val="000000"/>
          </p15:clr>
        </p15:guide>
        <p15:guide id="8" pos="7059" userDrawn="1">
          <p15:clr>
            <a:srgbClr val="000000"/>
          </p15:clr>
        </p15:guide>
        <p15:guide id="9" pos="199" userDrawn="1">
          <p15:clr>
            <a:srgbClr val="A4A3A4"/>
          </p15:clr>
        </p15:guide>
        <p15:guide id="10" pos="621" userDrawn="1">
          <p15:clr>
            <a:srgbClr val="000000"/>
          </p15:clr>
        </p15:guide>
        <p15:guide id="11" orient="horz" pos="199"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5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 Id="rId5" Type="http://schemas.openxmlformats.org/officeDocument/2006/relationships/image" Target="../media/image23.gif"/><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5" Type="http://schemas.openxmlformats.org/officeDocument/2006/relationships/image" Target="../media/image32.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4.xml"/><Relationship Id="rId6" Type="http://schemas.openxmlformats.org/officeDocument/2006/relationships/image" Target="../media/image39.png"/><Relationship Id="rId5" Type="http://schemas.openxmlformats.org/officeDocument/2006/relationships/image" Target="../media/image38.png"/><Relationship Id="rId10" Type="http://schemas.openxmlformats.org/officeDocument/2006/relationships/image" Target="../media/image42.png"/><Relationship Id="rId4" Type="http://schemas.openxmlformats.org/officeDocument/2006/relationships/image" Target="../media/image37.png"/><Relationship Id="rId9" Type="http://schemas.openxmlformats.org/officeDocument/2006/relationships/image" Target="../media/image4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43.png"/><Relationship Id="rId1" Type="http://schemas.openxmlformats.org/officeDocument/2006/relationships/slideLayout" Target="../slideLayouts/slideLayout4.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3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32.png"/><Relationship Id="rId1" Type="http://schemas.openxmlformats.org/officeDocument/2006/relationships/slideLayout" Target="../slideLayouts/slideLayout4.xml"/><Relationship Id="rId5" Type="http://schemas.openxmlformats.org/officeDocument/2006/relationships/image" Target="../media/image50.png"/><Relationship Id="rId4" Type="http://schemas.openxmlformats.org/officeDocument/2006/relationships/image" Target="../media/image48.png"/></Relationships>
</file>

<file path=ppt/slides/_rels/slide3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32.png"/><Relationship Id="rId1" Type="http://schemas.openxmlformats.org/officeDocument/2006/relationships/slideLayout" Target="../slideLayouts/slideLayout4.xml"/><Relationship Id="rId5" Type="http://schemas.openxmlformats.org/officeDocument/2006/relationships/image" Target="../media/image52.png"/><Relationship Id="rId4" Type="http://schemas.openxmlformats.org/officeDocument/2006/relationships/image" Target="../media/image51.png"/></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5" Type="http://schemas.openxmlformats.org/officeDocument/2006/relationships/image" Target="../media/image17.jpe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985838" y="2066845"/>
            <a:ext cx="10220325" cy="2492990"/>
          </a:xfrm>
        </p:spPr>
        <p:txBody>
          <a:bodyPr/>
          <a:lstStyle/>
          <a:p>
            <a:r>
              <a:rPr lang="en-US" noProof="0" dirty="0"/>
              <a:t>Exploring Reinforcement Learning </a:t>
            </a:r>
            <a:r>
              <a:rPr lang="en-US" strike="sngStrike" noProof="0" dirty="0"/>
              <a:t>in</a:t>
            </a:r>
            <a:r>
              <a:rPr lang="en-US" noProof="0" dirty="0"/>
              <a:t> FOR Materials Science</a:t>
            </a:r>
          </a:p>
        </p:txBody>
      </p:sp>
    </p:spTree>
    <p:custDataLst>
      <p:tags r:id="rId1"/>
    </p:custDataLst>
    <p:extLst>
      <p:ext uri="{BB962C8B-B14F-4D97-AF65-F5344CB8AC3E}">
        <p14:creationId xmlns:p14="http://schemas.microsoft.com/office/powerpoint/2010/main" val="948320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F1A4E42-8583-2BC5-4445-ACBEC9E0388E}"/>
              </a:ext>
            </a:extLst>
          </p:cNvPr>
          <p:cNvSpPr>
            <a:spLocks noGrp="1"/>
          </p:cNvSpPr>
          <p:nvPr>
            <p:ph type="dt" sz="half" idx="10"/>
          </p:nvPr>
        </p:nvSpPr>
        <p:spPr/>
        <p:txBody>
          <a:bodyPr/>
          <a:lstStyle/>
          <a:p>
            <a:fld id="{82CE9F67-AD14-2E4D-AC0F-5DAC6371D4AF}" type="datetime1">
              <a:rPr lang="en-US" noProof="0" smtClean="0"/>
              <a:t>7/3/25</a:t>
            </a:fld>
            <a:r>
              <a:rPr lang="en-US" noProof="0" dirty="0"/>
              <a:t>03-07-2025</a:t>
            </a:r>
          </a:p>
        </p:txBody>
      </p:sp>
      <p:sp>
        <p:nvSpPr>
          <p:cNvPr id="4" name="Title 3">
            <a:extLst>
              <a:ext uri="{FF2B5EF4-FFF2-40B4-BE49-F238E27FC236}">
                <a16:creationId xmlns:a16="http://schemas.microsoft.com/office/drawing/2014/main" id="{20677712-BF35-3803-50F0-25BEF33BD54C}"/>
              </a:ext>
            </a:extLst>
          </p:cNvPr>
          <p:cNvSpPr>
            <a:spLocks noGrp="1"/>
          </p:cNvSpPr>
          <p:nvPr>
            <p:ph type="title"/>
          </p:nvPr>
        </p:nvSpPr>
        <p:spPr/>
        <p:txBody>
          <a:bodyPr/>
          <a:lstStyle/>
          <a:p>
            <a:r>
              <a:rPr lang="en-US" noProof="0" dirty="0"/>
              <a:t>The Reinforcement Learning CYCLE</a:t>
            </a:r>
          </a:p>
        </p:txBody>
      </p:sp>
      <p:pic>
        <p:nvPicPr>
          <p:cNvPr id="3078" name="Picture 6" descr="Reinforcement Learning schema.">
            <a:extLst>
              <a:ext uri="{FF2B5EF4-FFF2-40B4-BE49-F238E27FC236}">
                <a16:creationId xmlns:a16="http://schemas.microsoft.com/office/drawing/2014/main" id="{E00878F4-43C2-A06B-2805-1FA425AC67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7590" y="1717850"/>
            <a:ext cx="6693643" cy="388231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F8684C1-AA5D-DB1F-9116-FF7FB5B0119B}"/>
              </a:ext>
            </a:extLst>
          </p:cNvPr>
          <p:cNvSpPr txBox="1"/>
          <p:nvPr/>
        </p:nvSpPr>
        <p:spPr>
          <a:xfrm>
            <a:off x="45740" y="6669360"/>
            <a:ext cx="3616375" cy="146194"/>
          </a:xfrm>
          <a:prstGeom prst="rect">
            <a:avLst/>
          </a:prstGeom>
          <a:noFill/>
        </p:spPr>
        <p:txBody>
          <a:bodyPr wrap="none" lIns="0" tIns="0" rIns="0" bIns="0" rtlCol="0">
            <a:spAutoFit/>
          </a:bodyPr>
          <a:lstStyle/>
          <a:p>
            <a:pPr>
              <a:lnSpc>
                <a:spcPct val="95000"/>
              </a:lnSpc>
            </a:pPr>
            <a:r>
              <a:rPr lang="en-US" sz="1000" noProof="0" dirty="0">
                <a:latin typeface="+mn-lt"/>
              </a:rPr>
              <a:t>[1]: Tommaso Tedeschi et al. 2022, 10.48550/arXiv.2208.06437</a:t>
            </a:r>
          </a:p>
        </p:txBody>
      </p:sp>
    </p:spTree>
    <p:extLst>
      <p:ext uri="{BB962C8B-B14F-4D97-AF65-F5344CB8AC3E}">
        <p14:creationId xmlns:p14="http://schemas.microsoft.com/office/powerpoint/2010/main" val="1714609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554752-4E15-FE5F-8966-28D1F68AFFA4}"/>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A64CD4E4-2A6A-3966-22D6-F7FC5C661FA7}"/>
              </a:ext>
            </a:extLst>
          </p:cNvPr>
          <p:cNvSpPr txBox="1"/>
          <p:nvPr/>
        </p:nvSpPr>
        <p:spPr>
          <a:xfrm>
            <a:off x="315913" y="1484784"/>
            <a:ext cx="4231877" cy="1695849"/>
          </a:xfrm>
          <a:prstGeom prst="rect">
            <a:avLst/>
          </a:prstGeom>
          <a:noFill/>
        </p:spPr>
        <p:txBody>
          <a:bodyPr wrap="square" lIns="0" tIns="0" rIns="0" bIns="0" rtlCol="0">
            <a:spAutoFit/>
          </a:bodyPr>
          <a:lstStyle/>
          <a:p>
            <a:pPr algn="ctr">
              <a:lnSpc>
                <a:spcPct val="95000"/>
              </a:lnSpc>
            </a:pPr>
            <a:r>
              <a:rPr lang="en-US" sz="2000" b="1" noProof="0" dirty="0">
                <a:latin typeface="+mn-lt"/>
              </a:rPr>
              <a:t>Environment</a:t>
            </a:r>
          </a:p>
          <a:p>
            <a:pPr>
              <a:lnSpc>
                <a:spcPct val="95000"/>
              </a:lnSpc>
            </a:pPr>
            <a:endParaRPr lang="en-US" sz="1600" b="1" noProof="0" dirty="0">
              <a:latin typeface="+mn-lt"/>
            </a:endParaRPr>
          </a:p>
          <a:p>
            <a:pPr>
              <a:lnSpc>
                <a:spcPct val="95000"/>
              </a:lnSpc>
            </a:pPr>
            <a:r>
              <a:rPr lang="en-US" sz="1600" noProof="0" dirty="0">
                <a:latin typeface="+mn-lt"/>
              </a:rPr>
              <a:t>The ‘world’ of the problem we wish to apply reinforcement learning to. </a:t>
            </a:r>
          </a:p>
          <a:p>
            <a:pPr>
              <a:lnSpc>
                <a:spcPct val="95000"/>
              </a:lnSpc>
            </a:pPr>
            <a:endParaRPr lang="en-US" sz="1600" noProof="0" dirty="0">
              <a:latin typeface="+mn-lt"/>
            </a:endParaRPr>
          </a:p>
          <a:p>
            <a:pPr>
              <a:lnSpc>
                <a:spcPct val="95000"/>
              </a:lnSpc>
            </a:pPr>
            <a:r>
              <a:rPr lang="en-US" sz="1600" noProof="0" dirty="0">
                <a:latin typeface="+mn-lt"/>
              </a:rPr>
              <a:t>For example moving through a </a:t>
            </a:r>
            <a:r>
              <a:rPr lang="en-US" sz="1600" noProof="0" dirty="0" err="1">
                <a:latin typeface="+mn-lt"/>
              </a:rPr>
              <a:t>landsacpe</a:t>
            </a:r>
            <a:r>
              <a:rPr lang="en-US" sz="1600" noProof="0" dirty="0">
                <a:latin typeface="+mn-lt"/>
              </a:rPr>
              <a:t> with obstacles – such as in </a:t>
            </a:r>
            <a:r>
              <a:rPr lang="en-US" sz="1600" noProof="0" dirty="0" err="1">
                <a:latin typeface="+mn-lt"/>
              </a:rPr>
              <a:t>FrozenLake</a:t>
            </a:r>
            <a:r>
              <a:rPr lang="en-US" sz="1600" noProof="0" dirty="0">
                <a:latin typeface="+mn-lt"/>
              </a:rPr>
              <a:t>.</a:t>
            </a:r>
          </a:p>
        </p:txBody>
      </p:sp>
      <p:sp>
        <p:nvSpPr>
          <p:cNvPr id="3" name="Date Placeholder 2">
            <a:extLst>
              <a:ext uri="{FF2B5EF4-FFF2-40B4-BE49-F238E27FC236}">
                <a16:creationId xmlns:a16="http://schemas.microsoft.com/office/drawing/2014/main" id="{DD0F2A2F-A565-E279-8D09-3A3DEAA901BE}"/>
              </a:ext>
            </a:extLst>
          </p:cNvPr>
          <p:cNvSpPr>
            <a:spLocks noGrp="1"/>
          </p:cNvSpPr>
          <p:nvPr>
            <p:ph type="dt" sz="half" idx="10"/>
          </p:nvPr>
        </p:nvSpPr>
        <p:spPr/>
        <p:txBody>
          <a:bodyPr/>
          <a:lstStyle/>
          <a:p>
            <a:fld id="{82CE9F67-AD14-2E4D-AC0F-5DAC6371D4AF}" type="datetime1">
              <a:rPr lang="en-US" noProof="0" smtClean="0"/>
              <a:t>7/3/25</a:t>
            </a:fld>
            <a:r>
              <a:rPr lang="en-US" noProof="0" dirty="0"/>
              <a:t>03-07-2025</a:t>
            </a:r>
          </a:p>
        </p:txBody>
      </p:sp>
      <p:sp>
        <p:nvSpPr>
          <p:cNvPr id="4" name="Title 3">
            <a:extLst>
              <a:ext uri="{FF2B5EF4-FFF2-40B4-BE49-F238E27FC236}">
                <a16:creationId xmlns:a16="http://schemas.microsoft.com/office/drawing/2014/main" id="{EEDE6E86-AD3E-0721-5876-2D5562E78621}"/>
              </a:ext>
            </a:extLst>
          </p:cNvPr>
          <p:cNvSpPr>
            <a:spLocks noGrp="1"/>
          </p:cNvSpPr>
          <p:nvPr>
            <p:ph type="title"/>
          </p:nvPr>
        </p:nvSpPr>
        <p:spPr/>
        <p:txBody>
          <a:bodyPr/>
          <a:lstStyle/>
          <a:p>
            <a:r>
              <a:rPr lang="en-US" noProof="0" dirty="0"/>
              <a:t>The Reinforcement Learning CYCLE</a:t>
            </a:r>
          </a:p>
        </p:txBody>
      </p:sp>
      <p:grpSp>
        <p:nvGrpSpPr>
          <p:cNvPr id="8" name="Group 7">
            <a:extLst>
              <a:ext uri="{FF2B5EF4-FFF2-40B4-BE49-F238E27FC236}">
                <a16:creationId xmlns:a16="http://schemas.microsoft.com/office/drawing/2014/main" id="{74AF8E82-3640-FF56-CF37-BCD42DBB42B1}"/>
              </a:ext>
            </a:extLst>
          </p:cNvPr>
          <p:cNvGrpSpPr/>
          <p:nvPr/>
        </p:nvGrpSpPr>
        <p:grpSpPr>
          <a:xfrm>
            <a:off x="4547790" y="1717850"/>
            <a:ext cx="7235254" cy="4026329"/>
            <a:chOff x="2747590" y="1717850"/>
            <a:chExt cx="7235254" cy="4026329"/>
          </a:xfrm>
        </p:grpSpPr>
        <p:pic>
          <p:nvPicPr>
            <p:cNvPr id="3078" name="Picture 6" descr="Reinforcement Learning schema.">
              <a:extLst>
                <a:ext uri="{FF2B5EF4-FFF2-40B4-BE49-F238E27FC236}">
                  <a16:creationId xmlns:a16="http://schemas.microsoft.com/office/drawing/2014/main" id="{E472D4B1-2F99-D15B-093E-1E36B0A858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7590" y="1717850"/>
              <a:ext cx="6693643" cy="388231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FC9C48D3-7A6C-4AC9-55C2-745347F17A6F}"/>
                </a:ext>
              </a:extLst>
            </p:cNvPr>
            <p:cNvSpPr/>
            <p:nvPr/>
          </p:nvSpPr>
          <p:spPr bwMode="auto">
            <a:xfrm>
              <a:off x="2895287" y="1844824"/>
              <a:ext cx="1719453" cy="3600400"/>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6" name="Rectangle 5">
              <a:extLst>
                <a:ext uri="{FF2B5EF4-FFF2-40B4-BE49-F238E27FC236}">
                  <a16:creationId xmlns:a16="http://schemas.microsoft.com/office/drawing/2014/main" id="{22B24179-5932-6697-FDA5-8D05C4812B48}"/>
                </a:ext>
              </a:extLst>
            </p:cNvPr>
            <p:cNvSpPr/>
            <p:nvPr/>
          </p:nvSpPr>
          <p:spPr bwMode="auto">
            <a:xfrm>
              <a:off x="4614740" y="4077072"/>
              <a:ext cx="2526242" cy="1523091"/>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7" name="Rectangle 6">
              <a:extLst>
                <a:ext uri="{FF2B5EF4-FFF2-40B4-BE49-F238E27FC236}">
                  <a16:creationId xmlns:a16="http://schemas.microsoft.com/office/drawing/2014/main" id="{6A710E44-0DDE-729B-2EBB-FB75E91B7D9C}"/>
                </a:ext>
              </a:extLst>
            </p:cNvPr>
            <p:cNvSpPr/>
            <p:nvPr/>
          </p:nvSpPr>
          <p:spPr bwMode="auto">
            <a:xfrm>
              <a:off x="7140982" y="1717850"/>
              <a:ext cx="2841862" cy="4026329"/>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grpSp>
      <p:pic>
        <p:nvPicPr>
          <p:cNvPr id="5122" name="Picture 2">
            <a:extLst>
              <a:ext uri="{FF2B5EF4-FFF2-40B4-BE49-F238E27FC236}">
                <a16:creationId xmlns:a16="http://schemas.microsoft.com/office/drawing/2014/main" id="{B2169639-DB1B-3C89-4140-A116BC3E21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8869" y="3520882"/>
            <a:ext cx="2304173" cy="230417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E6D53F86-E81D-4810-8062-344F0D350D91}"/>
              </a:ext>
            </a:extLst>
          </p:cNvPr>
          <p:cNvSpPr/>
          <p:nvPr/>
        </p:nvSpPr>
        <p:spPr bwMode="auto">
          <a:xfrm>
            <a:off x="189756" y="1340768"/>
            <a:ext cx="4464496" cy="4824536"/>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Tree>
    <p:extLst>
      <p:ext uri="{BB962C8B-B14F-4D97-AF65-F5344CB8AC3E}">
        <p14:creationId xmlns:p14="http://schemas.microsoft.com/office/powerpoint/2010/main" val="4051415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EE61E0-C520-A9F9-D03E-4ED1EDB4E7A6}"/>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E1A9E3FD-6517-2FA5-0F7C-764A3A514DC7}"/>
              </a:ext>
            </a:extLst>
          </p:cNvPr>
          <p:cNvSpPr txBox="1"/>
          <p:nvPr/>
        </p:nvSpPr>
        <p:spPr>
          <a:xfrm>
            <a:off x="315913" y="1484784"/>
            <a:ext cx="4231877" cy="3567130"/>
          </a:xfrm>
          <a:prstGeom prst="rect">
            <a:avLst/>
          </a:prstGeom>
          <a:noFill/>
        </p:spPr>
        <p:txBody>
          <a:bodyPr wrap="square" lIns="0" tIns="0" rIns="0" bIns="0" rtlCol="0">
            <a:spAutoFit/>
          </a:bodyPr>
          <a:lstStyle/>
          <a:p>
            <a:pPr algn="ctr">
              <a:lnSpc>
                <a:spcPct val="95000"/>
              </a:lnSpc>
            </a:pPr>
            <a:r>
              <a:rPr lang="en-US" sz="2000" b="1" noProof="0" dirty="0">
                <a:latin typeface="+mn-lt"/>
              </a:rPr>
              <a:t>State</a:t>
            </a:r>
          </a:p>
          <a:p>
            <a:pPr>
              <a:lnSpc>
                <a:spcPct val="95000"/>
              </a:lnSpc>
            </a:pPr>
            <a:endParaRPr lang="en-US" sz="1600" noProof="0" dirty="0">
              <a:latin typeface="+mn-lt"/>
            </a:endParaRPr>
          </a:p>
          <a:p>
            <a:pPr>
              <a:lnSpc>
                <a:spcPct val="95000"/>
              </a:lnSpc>
            </a:pPr>
            <a:r>
              <a:rPr lang="en-US" sz="1600" noProof="0" dirty="0">
                <a:latin typeface="+mn-lt"/>
              </a:rPr>
              <a:t>The information about the environment our agent uses to make decisions. </a:t>
            </a:r>
          </a:p>
          <a:p>
            <a:pPr>
              <a:lnSpc>
                <a:spcPct val="95000"/>
              </a:lnSpc>
            </a:pPr>
            <a:endParaRPr lang="en-US" sz="1600" noProof="0" dirty="0">
              <a:latin typeface="+mn-lt"/>
            </a:endParaRPr>
          </a:p>
          <a:p>
            <a:pPr>
              <a:lnSpc>
                <a:spcPct val="95000"/>
              </a:lnSpc>
            </a:pPr>
            <a:r>
              <a:rPr lang="en-US" sz="1600" noProof="0" dirty="0">
                <a:latin typeface="+mn-lt"/>
              </a:rPr>
              <a:t>E.g. the position of the character in the environment represented in some fashion. </a:t>
            </a:r>
          </a:p>
          <a:p>
            <a:pPr>
              <a:lnSpc>
                <a:spcPct val="95000"/>
              </a:lnSpc>
            </a:pPr>
            <a:endParaRPr lang="en-US" sz="1600" noProof="0" dirty="0">
              <a:latin typeface="+mn-lt"/>
            </a:endParaRPr>
          </a:p>
          <a:p>
            <a:pPr>
              <a:lnSpc>
                <a:spcPct val="95000"/>
              </a:lnSpc>
            </a:pPr>
            <a:r>
              <a:rPr lang="en-US" sz="1600" noProof="0" dirty="0">
                <a:latin typeface="+mn-lt"/>
              </a:rPr>
              <a:t>Representations</a:t>
            </a:r>
          </a:p>
          <a:p>
            <a:pPr>
              <a:lnSpc>
                <a:spcPct val="95000"/>
              </a:lnSpc>
            </a:pPr>
            <a:endParaRPr lang="en-US" sz="1600" noProof="0" dirty="0">
              <a:latin typeface="+mn-lt"/>
            </a:endParaRPr>
          </a:p>
          <a:p>
            <a:pPr marL="285750" indent="-285750">
              <a:lnSpc>
                <a:spcPct val="95000"/>
              </a:lnSpc>
              <a:buFont typeface="Arial" panose="020B0604020202020204" pitchFamily="34" charset="0"/>
              <a:buChar char="•"/>
            </a:pPr>
            <a:r>
              <a:rPr lang="en-US" sz="1600" noProof="0" dirty="0">
                <a:latin typeface="+mn-lt"/>
              </a:rPr>
              <a:t>A number between 0 and 15</a:t>
            </a:r>
          </a:p>
          <a:p>
            <a:pPr marL="285750" indent="-285750">
              <a:lnSpc>
                <a:spcPct val="95000"/>
              </a:lnSpc>
              <a:buFont typeface="Arial" panose="020B0604020202020204" pitchFamily="34" charset="0"/>
              <a:buChar char="•"/>
            </a:pPr>
            <a:r>
              <a:rPr lang="en-US" sz="1600" noProof="0" dirty="0">
                <a:latin typeface="+mn-lt"/>
              </a:rPr>
              <a:t>A tuple of (x, y) </a:t>
            </a:r>
          </a:p>
          <a:p>
            <a:pPr marL="285750" indent="-285750">
              <a:lnSpc>
                <a:spcPct val="95000"/>
              </a:lnSpc>
              <a:buFont typeface="Arial" panose="020B0604020202020204" pitchFamily="34" charset="0"/>
              <a:buChar char="•"/>
            </a:pPr>
            <a:r>
              <a:rPr lang="en-US" sz="1600" noProof="0" dirty="0">
                <a:latin typeface="+mn-lt"/>
              </a:rPr>
              <a:t>A one-hot encoded matrix </a:t>
            </a:r>
          </a:p>
          <a:p>
            <a:pPr marL="285750" indent="-285750">
              <a:lnSpc>
                <a:spcPct val="95000"/>
              </a:lnSpc>
              <a:buFont typeface="Arial" panose="020B0604020202020204" pitchFamily="34" charset="0"/>
              <a:buChar char="•"/>
            </a:pPr>
            <a:endParaRPr lang="en-US" sz="1600" noProof="0" dirty="0">
              <a:latin typeface="+mn-lt"/>
            </a:endParaRPr>
          </a:p>
          <a:p>
            <a:pPr>
              <a:lnSpc>
                <a:spcPct val="95000"/>
              </a:lnSpc>
            </a:pPr>
            <a:endParaRPr lang="en-US" sz="1600" noProof="0" dirty="0">
              <a:latin typeface="+mn-lt"/>
            </a:endParaRPr>
          </a:p>
        </p:txBody>
      </p:sp>
      <p:sp>
        <p:nvSpPr>
          <p:cNvPr id="3" name="Date Placeholder 2">
            <a:extLst>
              <a:ext uri="{FF2B5EF4-FFF2-40B4-BE49-F238E27FC236}">
                <a16:creationId xmlns:a16="http://schemas.microsoft.com/office/drawing/2014/main" id="{760C3411-CC84-9899-D692-D200ED4E151C}"/>
              </a:ext>
            </a:extLst>
          </p:cNvPr>
          <p:cNvSpPr>
            <a:spLocks noGrp="1"/>
          </p:cNvSpPr>
          <p:nvPr>
            <p:ph type="dt" sz="half" idx="10"/>
          </p:nvPr>
        </p:nvSpPr>
        <p:spPr/>
        <p:txBody>
          <a:bodyPr/>
          <a:lstStyle/>
          <a:p>
            <a:fld id="{82CE9F67-AD14-2E4D-AC0F-5DAC6371D4AF}" type="datetime1">
              <a:rPr lang="en-US" noProof="0" smtClean="0"/>
              <a:t>7/3/25</a:t>
            </a:fld>
            <a:r>
              <a:rPr lang="en-US" noProof="0" dirty="0"/>
              <a:t>03-07-2025</a:t>
            </a:r>
          </a:p>
        </p:txBody>
      </p:sp>
      <p:sp>
        <p:nvSpPr>
          <p:cNvPr id="4" name="Title 3">
            <a:extLst>
              <a:ext uri="{FF2B5EF4-FFF2-40B4-BE49-F238E27FC236}">
                <a16:creationId xmlns:a16="http://schemas.microsoft.com/office/drawing/2014/main" id="{77AEB9D7-95AE-3A3F-6EF2-82F55BC907F0}"/>
              </a:ext>
            </a:extLst>
          </p:cNvPr>
          <p:cNvSpPr>
            <a:spLocks noGrp="1"/>
          </p:cNvSpPr>
          <p:nvPr>
            <p:ph type="title"/>
          </p:nvPr>
        </p:nvSpPr>
        <p:spPr/>
        <p:txBody>
          <a:bodyPr/>
          <a:lstStyle/>
          <a:p>
            <a:r>
              <a:rPr lang="en-US" noProof="0" dirty="0"/>
              <a:t>The Reinforcement Learning CYCLE</a:t>
            </a:r>
          </a:p>
        </p:txBody>
      </p:sp>
      <p:grpSp>
        <p:nvGrpSpPr>
          <p:cNvPr id="8" name="Group 7">
            <a:extLst>
              <a:ext uri="{FF2B5EF4-FFF2-40B4-BE49-F238E27FC236}">
                <a16:creationId xmlns:a16="http://schemas.microsoft.com/office/drawing/2014/main" id="{D170B9AD-4617-5D48-1B79-D52096520B48}"/>
              </a:ext>
            </a:extLst>
          </p:cNvPr>
          <p:cNvGrpSpPr/>
          <p:nvPr/>
        </p:nvGrpSpPr>
        <p:grpSpPr>
          <a:xfrm>
            <a:off x="4547790" y="1717850"/>
            <a:ext cx="6693643" cy="3882313"/>
            <a:chOff x="2747590" y="1717850"/>
            <a:chExt cx="6693643" cy="3882313"/>
          </a:xfrm>
        </p:grpSpPr>
        <p:pic>
          <p:nvPicPr>
            <p:cNvPr id="3078" name="Picture 6" descr="Reinforcement Learning schema.">
              <a:extLst>
                <a:ext uri="{FF2B5EF4-FFF2-40B4-BE49-F238E27FC236}">
                  <a16:creationId xmlns:a16="http://schemas.microsoft.com/office/drawing/2014/main" id="{C3778F54-AC07-87FE-CACF-C122A03664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7590" y="1717850"/>
              <a:ext cx="6693643" cy="388231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2DA4423-BABD-944B-8289-2AEB8E9A5C36}"/>
                </a:ext>
              </a:extLst>
            </p:cNvPr>
            <p:cNvSpPr/>
            <p:nvPr/>
          </p:nvSpPr>
          <p:spPr bwMode="auto">
            <a:xfrm>
              <a:off x="2854052" y="1844824"/>
              <a:ext cx="1765746" cy="3600400"/>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grpSp>
      <p:sp>
        <p:nvSpPr>
          <p:cNvPr id="11" name="Rectangle 10">
            <a:extLst>
              <a:ext uri="{FF2B5EF4-FFF2-40B4-BE49-F238E27FC236}">
                <a16:creationId xmlns:a16="http://schemas.microsoft.com/office/drawing/2014/main" id="{32E6C706-B3AE-4C06-7CD7-8B2A914A92DC}"/>
              </a:ext>
            </a:extLst>
          </p:cNvPr>
          <p:cNvSpPr/>
          <p:nvPr/>
        </p:nvSpPr>
        <p:spPr bwMode="auto">
          <a:xfrm>
            <a:off x="189756" y="1340768"/>
            <a:ext cx="4464496" cy="4824536"/>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graphicFrame>
        <p:nvGraphicFramePr>
          <p:cNvPr id="5" name="Table 4">
            <a:extLst>
              <a:ext uri="{FF2B5EF4-FFF2-40B4-BE49-F238E27FC236}">
                <a16:creationId xmlns:a16="http://schemas.microsoft.com/office/drawing/2014/main" id="{11074B37-CD00-CACD-41ED-2135EEF9BCBA}"/>
              </a:ext>
            </a:extLst>
          </p:cNvPr>
          <p:cNvGraphicFramePr>
            <a:graphicFrameLocks noGrp="1"/>
          </p:cNvGraphicFramePr>
          <p:nvPr>
            <p:extLst>
              <p:ext uri="{D42A27DB-BD31-4B8C-83A1-F6EECF244321}">
                <p14:modId xmlns:p14="http://schemas.microsoft.com/office/powerpoint/2010/main" val="2511700301"/>
              </p:ext>
            </p:extLst>
          </p:nvPr>
        </p:nvGraphicFramePr>
        <p:xfrm>
          <a:off x="1342044" y="4558248"/>
          <a:ext cx="1440000" cy="1463040"/>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2802339668"/>
                    </a:ext>
                  </a:extLst>
                </a:gridCol>
                <a:gridCol w="360000">
                  <a:extLst>
                    <a:ext uri="{9D8B030D-6E8A-4147-A177-3AD203B41FA5}">
                      <a16:colId xmlns:a16="http://schemas.microsoft.com/office/drawing/2014/main" val="1223966740"/>
                    </a:ext>
                  </a:extLst>
                </a:gridCol>
                <a:gridCol w="360000">
                  <a:extLst>
                    <a:ext uri="{9D8B030D-6E8A-4147-A177-3AD203B41FA5}">
                      <a16:colId xmlns:a16="http://schemas.microsoft.com/office/drawing/2014/main" val="158951749"/>
                    </a:ext>
                  </a:extLst>
                </a:gridCol>
                <a:gridCol w="360000">
                  <a:extLst>
                    <a:ext uri="{9D8B030D-6E8A-4147-A177-3AD203B41FA5}">
                      <a16:colId xmlns:a16="http://schemas.microsoft.com/office/drawing/2014/main" val="3317970863"/>
                    </a:ext>
                  </a:extLst>
                </a:gridCol>
              </a:tblGrid>
              <a:tr h="365400">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1751335"/>
                  </a:ext>
                </a:extLst>
              </a:tr>
              <a:tr h="365400">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336409"/>
                  </a:ext>
                </a:extLst>
              </a:tr>
              <a:tr h="365400">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9789210"/>
                  </a:ext>
                </a:extLst>
              </a:tr>
              <a:tr h="365400">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72651589"/>
                  </a:ext>
                </a:extLst>
              </a:tr>
            </a:tbl>
          </a:graphicData>
        </a:graphic>
      </p:graphicFrame>
      <p:sp>
        <p:nvSpPr>
          <p:cNvPr id="14" name="Rectangle 13">
            <a:extLst>
              <a:ext uri="{FF2B5EF4-FFF2-40B4-BE49-F238E27FC236}">
                <a16:creationId xmlns:a16="http://schemas.microsoft.com/office/drawing/2014/main" id="{9BC85D7B-593E-D046-F14B-985C4CC544FA}"/>
              </a:ext>
            </a:extLst>
          </p:cNvPr>
          <p:cNvSpPr/>
          <p:nvPr/>
        </p:nvSpPr>
        <p:spPr bwMode="auto">
          <a:xfrm>
            <a:off x="8941182" y="2743648"/>
            <a:ext cx="1440160" cy="1909488"/>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26" name="Rectangle 25">
            <a:extLst>
              <a:ext uri="{FF2B5EF4-FFF2-40B4-BE49-F238E27FC236}">
                <a16:creationId xmlns:a16="http://schemas.microsoft.com/office/drawing/2014/main" id="{8673D0C1-6FB6-633C-7814-9C2B01DC4AF7}"/>
              </a:ext>
            </a:extLst>
          </p:cNvPr>
          <p:cNvSpPr/>
          <p:nvPr/>
        </p:nvSpPr>
        <p:spPr bwMode="auto">
          <a:xfrm>
            <a:off x="6382444" y="4077072"/>
            <a:ext cx="2558738" cy="1523091"/>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28" name="Rectangle 27">
            <a:extLst>
              <a:ext uri="{FF2B5EF4-FFF2-40B4-BE49-F238E27FC236}">
                <a16:creationId xmlns:a16="http://schemas.microsoft.com/office/drawing/2014/main" id="{338A2C91-5862-70B0-51C0-63A8E7FF1FD2}"/>
              </a:ext>
            </a:extLst>
          </p:cNvPr>
          <p:cNvSpPr/>
          <p:nvPr/>
        </p:nvSpPr>
        <p:spPr bwMode="auto">
          <a:xfrm>
            <a:off x="6412676" y="1867418"/>
            <a:ext cx="2528506" cy="1523091"/>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Tree>
    <p:extLst>
      <p:ext uri="{BB962C8B-B14F-4D97-AF65-F5344CB8AC3E}">
        <p14:creationId xmlns:p14="http://schemas.microsoft.com/office/powerpoint/2010/main" val="3108160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AC9648-31A2-6839-33ED-C7D56A63D377}"/>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CA81E3A-B1D6-8E91-E085-61A9802D4001}"/>
                  </a:ext>
                </a:extLst>
              </p:cNvPr>
              <p:cNvSpPr txBox="1"/>
              <p:nvPr/>
            </p:nvSpPr>
            <p:spPr>
              <a:xfrm>
                <a:off x="315913" y="1484784"/>
                <a:ext cx="4231877" cy="4268861"/>
              </a:xfrm>
              <a:prstGeom prst="rect">
                <a:avLst/>
              </a:prstGeom>
              <a:noFill/>
            </p:spPr>
            <p:txBody>
              <a:bodyPr wrap="square" lIns="0" tIns="0" rIns="0" bIns="0" rtlCol="0">
                <a:spAutoFit/>
              </a:bodyPr>
              <a:lstStyle/>
              <a:p>
                <a:pPr algn="ctr">
                  <a:lnSpc>
                    <a:spcPct val="95000"/>
                  </a:lnSpc>
                </a:pPr>
                <a:r>
                  <a:rPr lang="en-US" sz="2000" b="1" noProof="0" dirty="0">
                    <a:latin typeface="+mn-lt"/>
                  </a:rPr>
                  <a:t>Action</a:t>
                </a:r>
              </a:p>
              <a:p>
                <a:pPr>
                  <a:lnSpc>
                    <a:spcPct val="95000"/>
                  </a:lnSpc>
                </a:pPr>
                <a:endParaRPr lang="en-US" sz="1600" noProof="0" dirty="0">
                  <a:latin typeface="+mn-lt"/>
                </a:endParaRPr>
              </a:p>
              <a:p>
                <a:pPr>
                  <a:lnSpc>
                    <a:spcPct val="95000"/>
                  </a:lnSpc>
                </a:pPr>
                <a:r>
                  <a:rPr lang="en-US" sz="1600" noProof="0" dirty="0">
                    <a:latin typeface="+mn-lt"/>
                  </a:rPr>
                  <a:t>Actions are the agent’s ways of interacting with the environment. </a:t>
                </a:r>
              </a:p>
              <a:p>
                <a:pPr>
                  <a:lnSpc>
                    <a:spcPct val="95000"/>
                  </a:lnSpc>
                </a:pPr>
                <a:endParaRPr lang="en-US" sz="1600" dirty="0">
                  <a:latin typeface="+mn-lt"/>
                </a:endParaRPr>
              </a:p>
              <a:p>
                <a:pPr>
                  <a:lnSpc>
                    <a:spcPct val="95000"/>
                  </a:lnSpc>
                </a:pPr>
                <a:r>
                  <a:rPr lang="en-US" sz="1600" noProof="0" dirty="0">
                    <a:latin typeface="+mn-lt"/>
                  </a:rPr>
                  <a:t>Can be </a:t>
                </a:r>
                <a:r>
                  <a:rPr lang="en-US" sz="1600" i="1" noProof="0" dirty="0">
                    <a:latin typeface="+mn-lt"/>
                  </a:rPr>
                  <a:t>discrete</a:t>
                </a:r>
                <a:r>
                  <a:rPr lang="en-US" sz="1600" noProof="0" dirty="0">
                    <a:latin typeface="+mn-lt"/>
                  </a:rPr>
                  <a:t> or </a:t>
                </a:r>
                <a:r>
                  <a:rPr lang="en-US" sz="1600" i="1" noProof="0" dirty="0">
                    <a:latin typeface="+mn-lt"/>
                  </a:rPr>
                  <a:t>continuous</a:t>
                </a:r>
                <a:r>
                  <a:rPr lang="en-US" sz="1600" noProof="0" dirty="0">
                    <a:latin typeface="+mn-lt"/>
                  </a:rPr>
                  <a:t>.</a:t>
                </a:r>
              </a:p>
              <a:p>
                <a:pPr>
                  <a:lnSpc>
                    <a:spcPct val="95000"/>
                  </a:lnSpc>
                </a:pPr>
                <a:endParaRPr lang="en-US" sz="1600" noProof="0" dirty="0">
                  <a:latin typeface="+mn-lt"/>
                </a:endParaRPr>
              </a:p>
              <a:p>
                <a:pPr>
                  <a:lnSpc>
                    <a:spcPct val="95000"/>
                  </a:lnSpc>
                </a:pPr>
                <a:r>
                  <a:rPr lang="en-US" sz="1600" noProof="0" dirty="0">
                    <a:latin typeface="+mn-lt"/>
                  </a:rPr>
                  <a:t>For </a:t>
                </a:r>
                <a:r>
                  <a:rPr lang="en-US" sz="1600" noProof="0" dirty="0" err="1">
                    <a:latin typeface="+mn-lt"/>
                  </a:rPr>
                  <a:t>FrozenLake</a:t>
                </a:r>
                <a:r>
                  <a:rPr lang="en-US" sz="1600" noProof="0" dirty="0">
                    <a:latin typeface="+mn-lt"/>
                  </a:rPr>
                  <a:t>, the actions are the directions in which to move so we can for example define the </a:t>
                </a:r>
                <a:r>
                  <a:rPr lang="en-US" sz="1600" b="1" noProof="0" dirty="0">
                    <a:latin typeface="+mn-lt"/>
                  </a:rPr>
                  <a:t>action space </a:t>
                </a:r>
                <a:r>
                  <a:rPr lang="en-US" sz="1600" noProof="0" dirty="0">
                    <a:latin typeface="+mn-lt"/>
                  </a:rPr>
                  <a:t>as </a:t>
                </a:r>
              </a:p>
              <a:p>
                <a:pPr>
                  <a:lnSpc>
                    <a:spcPct val="95000"/>
                  </a:lnSpc>
                </a:pPr>
                <a:endParaRPr lang="en-US" sz="1600" noProof="0" dirty="0">
                  <a:latin typeface="+mn-lt"/>
                </a:endParaRPr>
              </a:p>
              <a:p>
                <a:pPr marL="285750" indent="-285750">
                  <a:lnSpc>
                    <a:spcPct val="95000"/>
                  </a:lnSpc>
                  <a:buFont typeface="Arial" panose="020B0604020202020204" pitchFamily="34" charset="0"/>
                  <a:buChar char="•"/>
                </a:pPr>
                <a14:m>
                  <m:oMath xmlns:m="http://schemas.openxmlformats.org/officeDocument/2006/math">
                    <m:r>
                      <a:rPr lang="en-US" sz="1600" b="0" i="1" noProof="0" smtClean="0">
                        <a:latin typeface="Cambria Math" panose="02040503050406030204" pitchFamily="18" charset="0"/>
                      </a:rPr>
                      <m:t>0: ←</m:t>
                    </m:r>
                  </m:oMath>
                </a14:m>
                <a:endParaRPr lang="en-US" sz="1600" noProof="0" dirty="0">
                  <a:latin typeface="+mn-lt"/>
                </a:endParaRPr>
              </a:p>
              <a:p>
                <a:pPr marL="285750" indent="-285750">
                  <a:lnSpc>
                    <a:spcPct val="95000"/>
                  </a:lnSpc>
                  <a:buFont typeface="Arial" panose="020B0604020202020204" pitchFamily="34" charset="0"/>
                  <a:buChar char="•"/>
                </a:pPr>
                <a:r>
                  <a:rPr lang="en-US" sz="1600" noProof="0" dirty="0">
                    <a:latin typeface="+mn-lt"/>
                  </a:rPr>
                  <a:t>1: </a:t>
                </a:r>
                <a14:m>
                  <m:oMath xmlns:m="http://schemas.openxmlformats.org/officeDocument/2006/math">
                    <m:r>
                      <a:rPr lang="en-US" sz="1600" b="0" i="1" noProof="0" smtClean="0">
                        <a:latin typeface="Cambria Math" panose="02040503050406030204" pitchFamily="18" charset="0"/>
                      </a:rPr>
                      <m:t>↓</m:t>
                    </m:r>
                  </m:oMath>
                </a14:m>
                <a:endParaRPr lang="en-US" sz="1600" noProof="0" dirty="0">
                  <a:latin typeface="+mn-lt"/>
                </a:endParaRPr>
              </a:p>
              <a:p>
                <a:pPr marL="285750" indent="-285750">
                  <a:lnSpc>
                    <a:spcPct val="95000"/>
                  </a:lnSpc>
                  <a:buFont typeface="Arial" panose="020B0604020202020204" pitchFamily="34" charset="0"/>
                  <a:buChar char="•"/>
                </a:pPr>
                <a:r>
                  <a:rPr lang="en-US" sz="1600" noProof="0" dirty="0">
                    <a:latin typeface="+mn-lt"/>
                  </a:rPr>
                  <a:t>2: </a:t>
                </a:r>
                <a14:m>
                  <m:oMath xmlns:m="http://schemas.openxmlformats.org/officeDocument/2006/math">
                    <m:r>
                      <a:rPr lang="en-US" sz="1600" b="0" i="1" noProof="0" smtClean="0">
                        <a:latin typeface="Cambria Math" panose="02040503050406030204" pitchFamily="18" charset="0"/>
                      </a:rPr>
                      <m:t>→</m:t>
                    </m:r>
                  </m:oMath>
                </a14:m>
                <a:endParaRPr lang="en-US" sz="1600" noProof="0" dirty="0">
                  <a:latin typeface="+mn-lt"/>
                </a:endParaRPr>
              </a:p>
              <a:p>
                <a:pPr marL="285750" indent="-285750">
                  <a:lnSpc>
                    <a:spcPct val="95000"/>
                  </a:lnSpc>
                  <a:buFont typeface="Arial" panose="020B0604020202020204" pitchFamily="34" charset="0"/>
                  <a:buChar char="•"/>
                </a:pPr>
                <a:r>
                  <a:rPr lang="en-US" sz="1600" noProof="0" dirty="0">
                    <a:latin typeface="+mn-lt"/>
                  </a:rPr>
                  <a:t>3: </a:t>
                </a:r>
                <a14:m>
                  <m:oMath xmlns:m="http://schemas.openxmlformats.org/officeDocument/2006/math">
                    <m:r>
                      <a:rPr lang="en-US" sz="1600" b="0" i="1" noProof="0" smtClean="0">
                        <a:latin typeface="Cambria Math" panose="02040503050406030204" pitchFamily="18" charset="0"/>
                      </a:rPr>
                      <m:t>↑</m:t>
                    </m:r>
                  </m:oMath>
                </a14:m>
                <a:endParaRPr lang="en-US" sz="1600" noProof="0" dirty="0">
                  <a:latin typeface="+mn-lt"/>
                </a:endParaRPr>
              </a:p>
              <a:p>
                <a:pPr marL="285750" indent="-285750">
                  <a:lnSpc>
                    <a:spcPct val="95000"/>
                  </a:lnSpc>
                  <a:buFont typeface="Arial" panose="020B0604020202020204" pitchFamily="34" charset="0"/>
                  <a:buChar char="•"/>
                </a:pPr>
                <a:endParaRPr lang="en-US" sz="1600" noProof="0" dirty="0">
                  <a:latin typeface="+mn-lt"/>
                </a:endParaRPr>
              </a:p>
              <a:p>
                <a:pPr>
                  <a:lnSpc>
                    <a:spcPct val="95000"/>
                  </a:lnSpc>
                </a:pPr>
                <a:r>
                  <a:rPr lang="en-US" sz="1600" noProof="0" dirty="0">
                    <a:latin typeface="+mn-lt"/>
                  </a:rPr>
                  <a:t>With integers mapped to each of the four available actions in the discrete action space.</a:t>
                </a:r>
              </a:p>
            </p:txBody>
          </p:sp>
        </mc:Choice>
        <mc:Fallback xmlns="">
          <p:sp>
            <p:nvSpPr>
              <p:cNvPr id="9" name="TextBox 8">
                <a:extLst>
                  <a:ext uri="{FF2B5EF4-FFF2-40B4-BE49-F238E27FC236}">
                    <a16:creationId xmlns:a16="http://schemas.microsoft.com/office/drawing/2014/main" id="{ECA81E3A-B1D6-8E91-E085-61A9802D4001}"/>
                  </a:ext>
                </a:extLst>
              </p:cNvPr>
              <p:cNvSpPr txBox="1">
                <a:spLocks noRot="1" noChangeAspect="1" noMove="1" noResize="1" noEditPoints="1" noAdjustHandles="1" noChangeArrowheads="1" noChangeShapeType="1" noTextEdit="1"/>
              </p:cNvSpPr>
              <p:nvPr/>
            </p:nvSpPr>
            <p:spPr>
              <a:xfrm>
                <a:off x="315913" y="1484784"/>
                <a:ext cx="4231877" cy="4268861"/>
              </a:xfrm>
              <a:prstGeom prst="rect">
                <a:avLst/>
              </a:prstGeom>
              <a:blipFill>
                <a:blip r:embed="rId2"/>
                <a:stretch>
                  <a:fillRect l="-2687" t="-2374" r="-3881" b="-1780"/>
                </a:stretch>
              </a:blipFill>
            </p:spPr>
            <p:txBody>
              <a:bodyPr/>
              <a:lstStyle/>
              <a:p>
                <a:r>
                  <a:rPr lang="en-DK">
                    <a:noFill/>
                  </a:rPr>
                  <a:t> </a:t>
                </a:r>
              </a:p>
            </p:txBody>
          </p:sp>
        </mc:Fallback>
      </mc:AlternateContent>
      <p:sp>
        <p:nvSpPr>
          <p:cNvPr id="3" name="Date Placeholder 2">
            <a:extLst>
              <a:ext uri="{FF2B5EF4-FFF2-40B4-BE49-F238E27FC236}">
                <a16:creationId xmlns:a16="http://schemas.microsoft.com/office/drawing/2014/main" id="{A009AA6A-2BEB-AD2F-72C6-05CE6120812C}"/>
              </a:ext>
            </a:extLst>
          </p:cNvPr>
          <p:cNvSpPr>
            <a:spLocks noGrp="1"/>
          </p:cNvSpPr>
          <p:nvPr>
            <p:ph type="dt" sz="half" idx="10"/>
          </p:nvPr>
        </p:nvSpPr>
        <p:spPr/>
        <p:txBody>
          <a:bodyPr/>
          <a:lstStyle/>
          <a:p>
            <a:fld id="{82CE9F67-AD14-2E4D-AC0F-5DAC6371D4AF}" type="datetime1">
              <a:rPr lang="en-US" noProof="0" smtClean="0"/>
              <a:t>7/3/25</a:t>
            </a:fld>
            <a:r>
              <a:rPr lang="en-US" noProof="0" dirty="0"/>
              <a:t>03-07-2025</a:t>
            </a:r>
          </a:p>
        </p:txBody>
      </p:sp>
      <p:sp>
        <p:nvSpPr>
          <p:cNvPr id="4" name="Title 3">
            <a:extLst>
              <a:ext uri="{FF2B5EF4-FFF2-40B4-BE49-F238E27FC236}">
                <a16:creationId xmlns:a16="http://schemas.microsoft.com/office/drawing/2014/main" id="{4F0F7404-71A7-5DA0-91FC-10BC818CB93C}"/>
              </a:ext>
            </a:extLst>
          </p:cNvPr>
          <p:cNvSpPr>
            <a:spLocks noGrp="1"/>
          </p:cNvSpPr>
          <p:nvPr>
            <p:ph type="title"/>
          </p:nvPr>
        </p:nvSpPr>
        <p:spPr/>
        <p:txBody>
          <a:bodyPr/>
          <a:lstStyle/>
          <a:p>
            <a:r>
              <a:rPr lang="en-US" noProof="0" dirty="0"/>
              <a:t>The Reinforcement Learning CYCLE</a:t>
            </a:r>
          </a:p>
        </p:txBody>
      </p:sp>
      <p:grpSp>
        <p:nvGrpSpPr>
          <p:cNvPr id="8" name="Group 7">
            <a:extLst>
              <a:ext uri="{FF2B5EF4-FFF2-40B4-BE49-F238E27FC236}">
                <a16:creationId xmlns:a16="http://schemas.microsoft.com/office/drawing/2014/main" id="{F6432504-8C4F-3CF7-91C9-868C014F5BB3}"/>
              </a:ext>
            </a:extLst>
          </p:cNvPr>
          <p:cNvGrpSpPr/>
          <p:nvPr/>
        </p:nvGrpSpPr>
        <p:grpSpPr>
          <a:xfrm>
            <a:off x="4547790" y="1717850"/>
            <a:ext cx="6693643" cy="4048350"/>
            <a:chOff x="2747590" y="1717850"/>
            <a:chExt cx="6693643" cy="4048350"/>
          </a:xfrm>
        </p:grpSpPr>
        <p:pic>
          <p:nvPicPr>
            <p:cNvPr id="3078" name="Picture 6" descr="Reinforcement Learning schema.">
              <a:extLst>
                <a:ext uri="{FF2B5EF4-FFF2-40B4-BE49-F238E27FC236}">
                  <a16:creationId xmlns:a16="http://schemas.microsoft.com/office/drawing/2014/main" id="{5FFFF329-B03A-8773-2444-F6CE796EE6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7590" y="1717850"/>
              <a:ext cx="6693643" cy="388231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615FD21E-D83C-C626-1F84-8BD1B995AC3B}"/>
                </a:ext>
              </a:extLst>
            </p:cNvPr>
            <p:cNvSpPr/>
            <p:nvPr/>
          </p:nvSpPr>
          <p:spPr bwMode="auto">
            <a:xfrm>
              <a:off x="7120477" y="1739871"/>
              <a:ext cx="1440160" cy="4026329"/>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grpSp>
      <p:sp>
        <p:nvSpPr>
          <p:cNvPr id="11" name="Rectangle 10">
            <a:extLst>
              <a:ext uri="{FF2B5EF4-FFF2-40B4-BE49-F238E27FC236}">
                <a16:creationId xmlns:a16="http://schemas.microsoft.com/office/drawing/2014/main" id="{865C1CA5-6E08-3289-83C6-D469FF1CDED8}"/>
              </a:ext>
            </a:extLst>
          </p:cNvPr>
          <p:cNvSpPr/>
          <p:nvPr/>
        </p:nvSpPr>
        <p:spPr bwMode="auto">
          <a:xfrm>
            <a:off x="189756" y="1340768"/>
            <a:ext cx="4464496" cy="4824536"/>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10" name="Rectangle 9">
            <a:extLst>
              <a:ext uri="{FF2B5EF4-FFF2-40B4-BE49-F238E27FC236}">
                <a16:creationId xmlns:a16="http://schemas.microsoft.com/office/drawing/2014/main" id="{48C98BBB-B958-2A0E-1696-F7CA5D0AFB42}"/>
              </a:ext>
            </a:extLst>
          </p:cNvPr>
          <p:cNvSpPr/>
          <p:nvPr/>
        </p:nvSpPr>
        <p:spPr bwMode="auto">
          <a:xfrm>
            <a:off x="6392291" y="1841388"/>
            <a:ext cx="2528386" cy="1523091"/>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12" name="Rectangle 11">
            <a:extLst>
              <a:ext uri="{FF2B5EF4-FFF2-40B4-BE49-F238E27FC236}">
                <a16:creationId xmlns:a16="http://schemas.microsoft.com/office/drawing/2014/main" id="{9DDEDE3F-DC0C-E7F4-D238-FAD3EC90F2E8}"/>
              </a:ext>
            </a:extLst>
          </p:cNvPr>
          <p:cNvSpPr/>
          <p:nvPr/>
        </p:nvSpPr>
        <p:spPr bwMode="auto">
          <a:xfrm>
            <a:off x="10342884" y="1991262"/>
            <a:ext cx="1440160" cy="1950889"/>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14" name="Rectangle 13">
            <a:extLst>
              <a:ext uri="{FF2B5EF4-FFF2-40B4-BE49-F238E27FC236}">
                <a16:creationId xmlns:a16="http://schemas.microsoft.com/office/drawing/2014/main" id="{68DC6863-DBE1-2DE9-17A3-99EF8557F21F}"/>
              </a:ext>
            </a:extLst>
          </p:cNvPr>
          <p:cNvSpPr/>
          <p:nvPr/>
        </p:nvSpPr>
        <p:spPr bwMode="auto">
          <a:xfrm>
            <a:off x="10342884" y="3942152"/>
            <a:ext cx="1440160" cy="1293721"/>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6" name="Rectangle 5">
            <a:extLst>
              <a:ext uri="{FF2B5EF4-FFF2-40B4-BE49-F238E27FC236}">
                <a16:creationId xmlns:a16="http://schemas.microsoft.com/office/drawing/2014/main" id="{8FED283F-4F62-1C14-D935-81B66D6B7E98}"/>
              </a:ext>
            </a:extLst>
          </p:cNvPr>
          <p:cNvSpPr/>
          <p:nvPr/>
        </p:nvSpPr>
        <p:spPr bwMode="auto">
          <a:xfrm>
            <a:off x="6402139" y="4123334"/>
            <a:ext cx="2528386" cy="1523091"/>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Tree>
    <p:extLst>
      <p:ext uri="{BB962C8B-B14F-4D97-AF65-F5344CB8AC3E}">
        <p14:creationId xmlns:p14="http://schemas.microsoft.com/office/powerpoint/2010/main" val="3692091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F1C7B7-C134-2C82-A6B7-7F059E947B0A}"/>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6C96BBA-3C90-FDEC-3614-066C859E81DA}"/>
                  </a:ext>
                </a:extLst>
              </p:cNvPr>
              <p:cNvSpPr txBox="1"/>
              <p:nvPr/>
            </p:nvSpPr>
            <p:spPr>
              <a:xfrm>
                <a:off x="315913" y="1484784"/>
                <a:ext cx="4231877" cy="3333220"/>
              </a:xfrm>
              <a:prstGeom prst="rect">
                <a:avLst/>
              </a:prstGeom>
              <a:noFill/>
            </p:spPr>
            <p:txBody>
              <a:bodyPr wrap="square" lIns="0" tIns="0" rIns="0" bIns="0" rtlCol="0">
                <a:spAutoFit/>
              </a:bodyPr>
              <a:lstStyle/>
              <a:p>
                <a:pPr algn="ctr">
                  <a:lnSpc>
                    <a:spcPct val="95000"/>
                  </a:lnSpc>
                </a:pPr>
                <a:r>
                  <a:rPr lang="en-US" sz="2000" b="1" noProof="0" dirty="0">
                    <a:latin typeface="+mn-lt"/>
                  </a:rPr>
                  <a:t>Agent</a:t>
                </a:r>
              </a:p>
              <a:p>
                <a:pPr algn="ctr">
                  <a:lnSpc>
                    <a:spcPct val="95000"/>
                  </a:lnSpc>
                </a:pPr>
                <a:endParaRPr lang="en-US" sz="1600" b="1" noProof="0" dirty="0">
                  <a:latin typeface="+mn-lt"/>
                </a:endParaRPr>
              </a:p>
              <a:p>
                <a:pPr>
                  <a:lnSpc>
                    <a:spcPct val="95000"/>
                  </a:lnSpc>
                </a:pPr>
                <a:r>
                  <a:rPr lang="en-US" sz="1600" noProof="0" dirty="0">
                    <a:latin typeface="+mn-lt"/>
                  </a:rPr>
                  <a:t>The agent takes </a:t>
                </a:r>
                <a:r>
                  <a:rPr lang="en-US" sz="1600" b="1" noProof="0" dirty="0">
                    <a:latin typeface="+mn-lt"/>
                  </a:rPr>
                  <a:t>actions</a:t>
                </a:r>
                <a:r>
                  <a:rPr lang="en-US" sz="1600" noProof="0" dirty="0">
                    <a:latin typeface="+mn-lt"/>
                  </a:rPr>
                  <a:t> in the environment. </a:t>
                </a:r>
              </a:p>
              <a:p>
                <a:pPr>
                  <a:lnSpc>
                    <a:spcPct val="95000"/>
                  </a:lnSpc>
                </a:pPr>
                <a:r>
                  <a:rPr lang="en-US" sz="1600" noProof="0" dirty="0">
                    <a:latin typeface="+mn-lt"/>
                  </a:rPr>
                  <a:t>Typical this is done from a probability distribution based on the state information called a </a:t>
                </a:r>
                <a:r>
                  <a:rPr lang="en-US" sz="1600" b="1" noProof="0" dirty="0">
                    <a:latin typeface="+mn-lt"/>
                  </a:rPr>
                  <a:t>policy</a:t>
                </a:r>
                <a:r>
                  <a:rPr lang="en-US" sz="1600" noProof="0" dirty="0">
                    <a:latin typeface="+mn-lt"/>
                  </a:rPr>
                  <a:t> </a:t>
                </a:r>
              </a:p>
              <a:p>
                <a:pPr>
                  <a:lnSpc>
                    <a:spcPct val="95000"/>
                  </a:lnSpc>
                </a:pPr>
                <a:endParaRPr lang="en-US" sz="1600" noProof="0" dirty="0">
                  <a:latin typeface="+mn-lt"/>
                </a:endParaRPr>
              </a:p>
              <a:p>
                <a:pPr>
                  <a:lnSpc>
                    <a:spcPct val="95000"/>
                  </a:lnSpc>
                </a:pPr>
                <a14:m>
                  <m:oMathPara xmlns:m="http://schemas.openxmlformats.org/officeDocument/2006/math">
                    <m:oMathParaPr>
                      <m:jc m:val="centerGroup"/>
                    </m:oMathParaPr>
                    <m:oMath xmlns:m="http://schemas.openxmlformats.org/officeDocument/2006/math">
                      <m:sSub>
                        <m:sSubPr>
                          <m:ctrlPr>
                            <a:rPr lang="en-US" sz="1600" b="0" i="1" noProof="0" smtClean="0">
                              <a:latin typeface="Cambria Math" panose="02040503050406030204" pitchFamily="18" charset="0"/>
                            </a:rPr>
                          </m:ctrlPr>
                        </m:sSubPr>
                        <m:e>
                          <m:r>
                            <a:rPr lang="en-US" sz="1600" b="0" i="1" noProof="0" smtClean="0">
                              <a:latin typeface="Cambria Math" panose="02040503050406030204" pitchFamily="18" charset="0"/>
                            </a:rPr>
                            <m:t>𝑎</m:t>
                          </m:r>
                        </m:e>
                        <m:sub>
                          <m:r>
                            <a:rPr lang="en-US" sz="1600" b="0" i="1" noProof="0" smtClean="0">
                              <a:latin typeface="Cambria Math" panose="02040503050406030204" pitchFamily="18" charset="0"/>
                            </a:rPr>
                            <m:t>𝑡</m:t>
                          </m:r>
                        </m:sub>
                      </m:sSub>
                      <m:r>
                        <a:rPr lang="en-US" sz="1600" b="0" i="1" noProof="0" smtClean="0">
                          <a:latin typeface="Cambria Math" panose="02040503050406030204" pitchFamily="18" charset="0"/>
                        </a:rPr>
                        <m:t>←</m:t>
                      </m:r>
                      <m:r>
                        <a:rPr lang="en-US" sz="1600" b="0" i="1" noProof="0" smtClean="0">
                          <a:latin typeface="Cambria Math" panose="02040503050406030204" pitchFamily="18" charset="0"/>
                        </a:rPr>
                        <m:t>𝜋</m:t>
                      </m:r>
                      <m:r>
                        <a:rPr lang="en-US" sz="1600" b="0" i="1" noProof="0" smtClean="0">
                          <a:latin typeface="Cambria Math" panose="02040503050406030204" pitchFamily="18" charset="0"/>
                        </a:rPr>
                        <m:t>(</m:t>
                      </m:r>
                      <m:r>
                        <a:rPr lang="en-US" sz="1600" b="0" i="1" noProof="0" smtClean="0">
                          <a:latin typeface="Cambria Math" panose="02040503050406030204" pitchFamily="18" charset="0"/>
                        </a:rPr>
                        <m:t>𝑎</m:t>
                      </m:r>
                      <m:r>
                        <a:rPr lang="en-US" sz="1600" b="0" i="1" noProof="0" smtClean="0">
                          <a:latin typeface="Cambria Math" panose="02040503050406030204" pitchFamily="18" charset="0"/>
                        </a:rPr>
                        <m:t>|</m:t>
                      </m:r>
                      <m:sSub>
                        <m:sSubPr>
                          <m:ctrlPr>
                            <a:rPr lang="en-US" sz="1600" b="0" i="1" noProof="0" smtClean="0">
                              <a:latin typeface="Cambria Math" panose="02040503050406030204" pitchFamily="18" charset="0"/>
                            </a:rPr>
                          </m:ctrlPr>
                        </m:sSubPr>
                        <m:e>
                          <m:r>
                            <a:rPr lang="en-US" sz="1600" b="0" i="1" noProof="0" smtClean="0">
                              <a:latin typeface="Cambria Math" panose="02040503050406030204" pitchFamily="18" charset="0"/>
                            </a:rPr>
                            <m:t>𝑠</m:t>
                          </m:r>
                        </m:e>
                        <m:sub>
                          <m:r>
                            <a:rPr lang="en-US" sz="1600" b="0" i="1" noProof="0" smtClean="0">
                              <a:latin typeface="Cambria Math" panose="02040503050406030204" pitchFamily="18" charset="0"/>
                            </a:rPr>
                            <m:t>𝑡</m:t>
                          </m:r>
                        </m:sub>
                      </m:sSub>
                      <m:r>
                        <a:rPr lang="en-US" sz="1600" b="0" i="1" noProof="0" smtClean="0">
                          <a:latin typeface="Cambria Math" panose="02040503050406030204" pitchFamily="18" charset="0"/>
                        </a:rPr>
                        <m:t>)</m:t>
                      </m:r>
                    </m:oMath>
                  </m:oMathPara>
                </a14:m>
                <a:endParaRPr lang="en-US" sz="1600" noProof="0" dirty="0">
                  <a:latin typeface="+mn-lt"/>
                </a:endParaRPr>
              </a:p>
              <a:p>
                <a:pPr>
                  <a:lnSpc>
                    <a:spcPct val="95000"/>
                  </a:lnSpc>
                </a:pPr>
                <a:endParaRPr lang="en-US" sz="1600" b="1" noProof="0" dirty="0">
                  <a:latin typeface="+mn-lt"/>
                </a:endParaRPr>
              </a:p>
              <a:p>
                <a:pPr>
                  <a:lnSpc>
                    <a:spcPct val="95000"/>
                  </a:lnSpc>
                </a:pPr>
                <a:r>
                  <a:rPr lang="en-US" sz="1600" noProof="0" dirty="0">
                    <a:latin typeface="+mn-lt"/>
                  </a:rPr>
                  <a:t>The objective of an RL algorithm is to learn a </a:t>
                </a:r>
              </a:p>
              <a:p>
                <a:pPr>
                  <a:lnSpc>
                    <a:spcPct val="95000"/>
                  </a:lnSpc>
                </a:pPr>
                <a:r>
                  <a:rPr lang="en-US" sz="1600" noProof="0" dirty="0">
                    <a:latin typeface="+mn-lt"/>
                  </a:rPr>
                  <a:t>”good” policy.</a:t>
                </a:r>
              </a:p>
              <a:p>
                <a:pPr>
                  <a:lnSpc>
                    <a:spcPct val="95000"/>
                  </a:lnSpc>
                </a:pPr>
                <a:endParaRPr lang="en-US" sz="1600" noProof="0" dirty="0">
                  <a:latin typeface="+mn-lt"/>
                </a:endParaRPr>
              </a:p>
              <a:p>
                <a:pPr marL="285750" indent="-285750">
                  <a:lnSpc>
                    <a:spcPct val="95000"/>
                  </a:lnSpc>
                  <a:buFont typeface="Arial" panose="020B0604020202020204" pitchFamily="34" charset="0"/>
                  <a:buChar char="•"/>
                </a:pPr>
                <a:endParaRPr lang="en-US" sz="1600" noProof="0" dirty="0">
                  <a:latin typeface="+mn-lt"/>
                </a:endParaRPr>
              </a:p>
              <a:p>
                <a:pPr>
                  <a:lnSpc>
                    <a:spcPct val="95000"/>
                  </a:lnSpc>
                </a:pPr>
                <a:endParaRPr lang="en-US" sz="1600" noProof="0" dirty="0">
                  <a:latin typeface="+mn-lt"/>
                </a:endParaRPr>
              </a:p>
            </p:txBody>
          </p:sp>
        </mc:Choice>
        <mc:Fallback xmlns="">
          <p:sp>
            <p:nvSpPr>
              <p:cNvPr id="9" name="TextBox 8">
                <a:extLst>
                  <a:ext uri="{FF2B5EF4-FFF2-40B4-BE49-F238E27FC236}">
                    <a16:creationId xmlns:a16="http://schemas.microsoft.com/office/drawing/2014/main" id="{46C96BBA-3C90-FDEC-3614-066C859E81DA}"/>
                  </a:ext>
                </a:extLst>
              </p:cNvPr>
              <p:cNvSpPr txBox="1">
                <a:spLocks noRot="1" noChangeAspect="1" noMove="1" noResize="1" noEditPoints="1" noAdjustHandles="1" noChangeArrowheads="1" noChangeShapeType="1" noTextEdit="1"/>
              </p:cNvSpPr>
              <p:nvPr/>
            </p:nvSpPr>
            <p:spPr>
              <a:xfrm>
                <a:off x="315913" y="1484784"/>
                <a:ext cx="4231877" cy="3333220"/>
              </a:xfrm>
              <a:prstGeom prst="rect">
                <a:avLst/>
              </a:prstGeom>
              <a:blipFill>
                <a:blip r:embed="rId2"/>
                <a:stretch>
                  <a:fillRect l="-2687" t="-3042"/>
                </a:stretch>
              </a:blipFill>
            </p:spPr>
            <p:txBody>
              <a:bodyPr/>
              <a:lstStyle/>
              <a:p>
                <a:r>
                  <a:rPr lang="en-DK">
                    <a:noFill/>
                  </a:rPr>
                  <a:t> </a:t>
                </a:r>
              </a:p>
            </p:txBody>
          </p:sp>
        </mc:Fallback>
      </mc:AlternateContent>
      <p:sp>
        <p:nvSpPr>
          <p:cNvPr id="3" name="Date Placeholder 2">
            <a:extLst>
              <a:ext uri="{FF2B5EF4-FFF2-40B4-BE49-F238E27FC236}">
                <a16:creationId xmlns:a16="http://schemas.microsoft.com/office/drawing/2014/main" id="{9E48A81C-88F3-D339-43F9-A1EEC6CEDC23}"/>
              </a:ext>
            </a:extLst>
          </p:cNvPr>
          <p:cNvSpPr>
            <a:spLocks noGrp="1"/>
          </p:cNvSpPr>
          <p:nvPr>
            <p:ph type="dt" sz="half" idx="10"/>
          </p:nvPr>
        </p:nvSpPr>
        <p:spPr/>
        <p:txBody>
          <a:bodyPr/>
          <a:lstStyle/>
          <a:p>
            <a:fld id="{82CE9F67-AD14-2E4D-AC0F-5DAC6371D4AF}" type="datetime1">
              <a:rPr lang="en-US" noProof="0" smtClean="0"/>
              <a:t>7/3/25</a:t>
            </a:fld>
            <a:r>
              <a:rPr lang="en-US" noProof="0" dirty="0"/>
              <a:t>03-07-2025</a:t>
            </a:r>
          </a:p>
        </p:txBody>
      </p:sp>
      <p:sp>
        <p:nvSpPr>
          <p:cNvPr id="4" name="Title 3">
            <a:extLst>
              <a:ext uri="{FF2B5EF4-FFF2-40B4-BE49-F238E27FC236}">
                <a16:creationId xmlns:a16="http://schemas.microsoft.com/office/drawing/2014/main" id="{4773946F-77B9-A9B5-052F-8DC51A8E20CF}"/>
              </a:ext>
            </a:extLst>
          </p:cNvPr>
          <p:cNvSpPr>
            <a:spLocks noGrp="1"/>
          </p:cNvSpPr>
          <p:nvPr>
            <p:ph type="title"/>
          </p:nvPr>
        </p:nvSpPr>
        <p:spPr/>
        <p:txBody>
          <a:bodyPr/>
          <a:lstStyle/>
          <a:p>
            <a:r>
              <a:rPr lang="en-US" noProof="0" dirty="0"/>
              <a:t>The Reinforcement Learning CYCLE</a:t>
            </a:r>
          </a:p>
        </p:txBody>
      </p:sp>
      <p:grpSp>
        <p:nvGrpSpPr>
          <p:cNvPr id="8" name="Group 7">
            <a:extLst>
              <a:ext uri="{FF2B5EF4-FFF2-40B4-BE49-F238E27FC236}">
                <a16:creationId xmlns:a16="http://schemas.microsoft.com/office/drawing/2014/main" id="{733EA834-3549-6D3D-C2C5-71180B0F4325}"/>
              </a:ext>
            </a:extLst>
          </p:cNvPr>
          <p:cNvGrpSpPr/>
          <p:nvPr/>
        </p:nvGrpSpPr>
        <p:grpSpPr>
          <a:xfrm>
            <a:off x="4547790" y="1717850"/>
            <a:ext cx="6693643" cy="4048350"/>
            <a:chOff x="2747590" y="1717850"/>
            <a:chExt cx="6693643" cy="4048350"/>
          </a:xfrm>
        </p:grpSpPr>
        <p:pic>
          <p:nvPicPr>
            <p:cNvPr id="3078" name="Picture 6" descr="Reinforcement Learning schema.">
              <a:extLst>
                <a:ext uri="{FF2B5EF4-FFF2-40B4-BE49-F238E27FC236}">
                  <a16:creationId xmlns:a16="http://schemas.microsoft.com/office/drawing/2014/main" id="{B51AA86F-537B-82D6-5BD0-CE271E2753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7590" y="1717850"/>
              <a:ext cx="6693643" cy="388231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FB9C2D0-EA5D-909C-CEEA-7BA5C7047B81}"/>
                </a:ext>
              </a:extLst>
            </p:cNvPr>
            <p:cNvSpPr/>
            <p:nvPr/>
          </p:nvSpPr>
          <p:spPr bwMode="auto">
            <a:xfrm>
              <a:off x="2873747" y="1858806"/>
              <a:ext cx="1728192" cy="3600400"/>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7" name="Rectangle 6">
              <a:extLst>
                <a:ext uri="{FF2B5EF4-FFF2-40B4-BE49-F238E27FC236}">
                  <a16:creationId xmlns:a16="http://schemas.microsoft.com/office/drawing/2014/main" id="{DF235A52-B326-610E-9E32-B9820BC3011A}"/>
                </a:ext>
              </a:extLst>
            </p:cNvPr>
            <p:cNvSpPr/>
            <p:nvPr/>
          </p:nvSpPr>
          <p:spPr bwMode="auto">
            <a:xfrm>
              <a:off x="7131853" y="1739871"/>
              <a:ext cx="1428784" cy="4026329"/>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grpSp>
      <p:sp>
        <p:nvSpPr>
          <p:cNvPr id="11" name="Rectangle 10">
            <a:extLst>
              <a:ext uri="{FF2B5EF4-FFF2-40B4-BE49-F238E27FC236}">
                <a16:creationId xmlns:a16="http://schemas.microsoft.com/office/drawing/2014/main" id="{568D2B58-BE95-E74D-0FFB-7C108F5B5250}"/>
              </a:ext>
            </a:extLst>
          </p:cNvPr>
          <p:cNvSpPr/>
          <p:nvPr/>
        </p:nvSpPr>
        <p:spPr bwMode="auto">
          <a:xfrm>
            <a:off x="189756" y="1340768"/>
            <a:ext cx="4464496" cy="4824536"/>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10" name="Rectangle 9">
            <a:extLst>
              <a:ext uri="{FF2B5EF4-FFF2-40B4-BE49-F238E27FC236}">
                <a16:creationId xmlns:a16="http://schemas.microsoft.com/office/drawing/2014/main" id="{88E501BD-CF53-46A9-07B5-1A7036109F16}"/>
              </a:ext>
            </a:extLst>
          </p:cNvPr>
          <p:cNvSpPr/>
          <p:nvPr/>
        </p:nvSpPr>
        <p:spPr bwMode="auto">
          <a:xfrm>
            <a:off x="6392291" y="1841388"/>
            <a:ext cx="2539762" cy="1523091"/>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12" name="Rectangle 11">
            <a:extLst>
              <a:ext uri="{FF2B5EF4-FFF2-40B4-BE49-F238E27FC236}">
                <a16:creationId xmlns:a16="http://schemas.microsoft.com/office/drawing/2014/main" id="{2AD4C008-4CFE-2F59-9645-F0A4A09C7BAB}"/>
              </a:ext>
            </a:extLst>
          </p:cNvPr>
          <p:cNvSpPr/>
          <p:nvPr/>
        </p:nvSpPr>
        <p:spPr bwMode="auto">
          <a:xfrm>
            <a:off x="10342884" y="1991262"/>
            <a:ext cx="1440160" cy="1950889"/>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14" name="Rectangle 13">
            <a:extLst>
              <a:ext uri="{FF2B5EF4-FFF2-40B4-BE49-F238E27FC236}">
                <a16:creationId xmlns:a16="http://schemas.microsoft.com/office/drawing/2014/main" id="{A57D4A5C-2E2F-6BD3-E025-79DFDB6B24B9}"/>
              </a:ext>
            </a:extLst>
          </p:cNvPr>
          <p:cNvSpPr/>
          <p:nvPr/>
        </p:nvSpPr>
        <p:spPr bwMode="auto">
          <a:xfrm>
            <a:off x="10342884" y="3942152"/>
            <a:ext cx="1440160" cy="1293721"/>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Tree>
    <p:extLst>
      <p:ext uri="{BB962C8B-B14F-4D97-AF65-F5344CB8AC3E}">
        <p14:creationId xmlns:p14="http://schemas.microsoft.com/office/powerpoint/2010/main" val="2847516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7CE2B5-2BD9-6526-1B27-1E3A288869D3}"/>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68658FA-A0F3-AEF7-74DD-5AFAFD32D2A7}"/>
                  </a:ext>
                </a:extLst>
              </p:cNvPr>
              <p:cNvSpPr txBox="1"/>
              <p:nvPr/>
            </p:nvSpPr>
            <p:spPr>
              <a:xfrm>
                <a:off x="315913" y="1484784"/>
                <a:ext cx="4231877" cy="4648580"/>
              </a:xfrm>
              <a:prstGeom prst="rect">
                <a:avLst/>
              </a:prstGeom>
              <a:noFill/>
            </p:spPr>
            <p:txBody>
              <a:bodyPr wrap="square" lIns="0" tIns="0" rIns="0" bIns="0" rtlCol="0">
                <a:spAutoFit/>
              </a:bodyPr>
              <a:lstStyle/>
              <a:p>
                <a:pPr algn="ctr">
                  <a:lnSpc>
                    <a:spcPct val="95000"/>
                  </a:lnSpc>
                </a:pPr>
                <a:r>
                  <a:rPr lang="en-US" sz="2000" b="1" noProof="0" dirty="0">
                    <a:latin typeface="+mn-lt"/>
                  </a:rPr>
                  <a:t>Reward</a:t>
                </a:r>
              </a:p>
              <a:p>
                <a:pPr>
                  <a:lnSpc>
                    <a:spcPct val="95000"/>
                  </a:lnSpc>
                </a:pPr>
                <a:endParaRPr lang="en-US" sz="1600" noProof="0" dirty="0">
                  <a:latin typeface="+mn-lt"/>
                </a:endParaRPr>
              </a:p>
              <a:p>
                <a:pPr>
                  <a:lnSpc>
                    <a:spcPct val="95000"/>
                  </a:lnSpc>
                </a:pPr>
                <a:r>
                  <a:rPr lang="en-US" sz="1600" noProof="0" dirty="0">
                    <a:latin typeface="+mn-lt"/>
                  </a:rPr>
                  <a:t>The reward </a:t>
                </a:r>
                <a14:m>
                  <m:oMath xmlns:m="http://schemas.openxmlformats.org/officeDocument/2006/math">
                    <m:sSub>
                      <m:sSubPr>
                        <m:ctrlPr>
                          <a:rPr lang="en-US" sz="1600" b="0" i="1" noProof="0" smtClean="0">
                            <a:latin typeface="Cambria Math" panose="02040503050406030204" pitchFamily="18" charset="0"/>
                          </a:rPr>
                        </m:ctrlPr>
                      </m:sSubPr>
                      <m:e>
                        <m:r>
                          <a:rPr lang="en-US" sz="1600" b="0" i="1" noProof="0" smtClean="0">
                            <a:latin typeface="Cambria Math" panose="02040503050406030204" pitchFamily="18" charset="0"/>
                          </a:rPr>
                          <m:t>𝑟</m:t>
                        </m:r>
                      </m:e>
                      <m:sub>
                        <m:r>
                          <a:rPr lang="en-US" sz="1600" b="0" i="1" noProof="0" smtClean="0">
                            <a:latin typeface="Cambria Math" panose="02040503050406030204" pitchFamily="18" charset="0"/>
                          </a:rPr>
                          <m:t>𝑡</m:t>
                        </m:r>
                      </m:sub>
                    </m:sSub>
                  </m:oMath>
                </a14:m>
                <a:r>
                  <a:rPr lang="en-US" sz="1600" noProof="0" dirty="0">
                    <a:latin typeface="+mn-lt"/>
                  </a:rPr>
                  <a:t> is a scalar signal that provides feedback to the agent. </a:t>
                </a:r>
              </a:p>
              <a:p>
                <a:pPr>
                  <a:lnSpc>
                    <a:spcPct val="95000"/>
                  </a:lnSpc>
                </a:pPr>
                <a:endParaRPr lang="en-US" sz="1600" noProof="0" dirty="0">
                  <a:latin typeface="+mn-lt"/>
                </a:endParaRPr>
              </a:p>
              <a:p>
                <a:pPr>
                  <a:lnSpc>
                    <a:spcPct val="95000"/>
                  </a:lnSpc>
                </a:pPr>
                <a:r>
                  <a:rPr lang="en-US" sz="1600" noProof="0" dirty="0">
                    <a:latin typeface="+mn-lt"/>
                  </a:rPr>
                  <a:t>Typically, RL algorithms are trying to maximize the accumulated reward denoted the </a:t>
                </a:r>
                <a:r>
                  <a:rPr lang="en-US" sz="1600" b="1" noProof="0" dirty="0">
                    <a:latin typeface="+mn-lt"/>
                  </a:rPr>
                  <a:t>return</a:t>
                </a:r>
                <a:r>
                  <a:rPr lang="en-US" sz="1600" noProof="0" dirty="0">
                    <a:latin typeface="+mn-lt"/>
                  </a:rPr>
                  <a:t>. </a:t>
                </a:r>
              </a:p>
              <a:p>
                <a:pPr>
                  <a:lnSpc>
                    <a:spcPct val="95000"/>
                  </a:lnSpc>
                </a:pPr>
                <a:endParaRPr lang="en-US" sz="1600" noProof="0" dirty="0">
                  <a:latin typeface="+mn-lt"/>
                </a:endParaRPr>
              </a:p>
              <a:p>
                <a:pPr algn="ctr">
                  <a:lnSpc>
                    <a:spcPct val="95000"/>
                  </a:lnSpc>
                </a:pPr>
                <a14:m>
                  <m:oMathPara xmlns:m="http://schemas.openxmlformats.org/officeDocument/2006/math">
                    <m:oMathParaPr>
                      <m:jc m:val="centerGroup"/>
                    </m:oMathParaPr>
                    <m:oMath xmlns:m="http://schemas.openxmlformats.org/officeDocument/2006/math">
                      <m:sSub>
                        <m:sSubPr>
                          <m:ctrlPr>
                            <a:rPr lang="en-US" sz="1600" b="0" i="1" noProof="0" smtClean="0">
                              <a:latin typeface="Cambria Math" panose="02040503050406030204" pitchFamily="18" charset="0"/>
                            </a:rPr>
                          </m:ctrlPr>
                        </m:sSubPr>
                        <m:e>
                          <m:r>
                            <a:rPr lang="en-US" sz="1600" b="0" i="1" noProof="0" smtClean="0">
                              <a:latin typeface="Cambria Math" panose="02040503050406030204" pitchFamily="18" charset="0"/>
                            </a:rPr>
                            <m:t>𝐺</m:t>
                          </m:r>
                        </m:e>
                        <m:sub>
                          <m:r>
                            <a:rPr lang="en-US" sz="1600" b="0" i="1" noProof="0" smtClean="0">
                              <a:latin typeface="Cambria Math" panose="02040503050406030204" pitchFamily="18" charset="0"/>
                            </a:rPr>
                            <m:t>𝑡</m:t>
                          </m:r>
                        </m:sub>
                      </m:sSub>
                      <m:r>
                        <a:rPr lang="en-US" sz="1600" b="0" i="1" noProof="0" smtClean="0">
                          <a:latin typeface="Cambria Math" panose="02040503050406030204" pitchFamily="18" charset="0"/>
                        </a:rPr>
                        <m:t>=</m:t>
                      </m:r>
                      <m:nary>
                        <m:naryPr>
                          <m:chr m:val="∑"/>
                          <m:ctrlPr>
                            <a:rPr lang="en-US" sz="1600" b="0" i="1" noProof="0" smtClean="0">
                              <a:latin typeface="Cambria Math" panose="02040503050406030204" pitchFamily="18" charset="0"/>
                            </a:rPr>
                          </m:ctrlPr>
                        </m:naryPr>
                        <m:sub>
                          <m:r>
                            <m:rPr>
                              <m:brk m:alnAt="23"/>
                            </m:rPr>
                            <a:rPr lang="en-US" sz="1600" b="0" i="1" noProof="0" smtClean="0">
                              <a:latin typeface="Cambria Math" panose="02040503050406030204" pitchFamily="18" charset="0"/>
                            </a:rPr>
                            <m:t>𝑘</m:t>
                          </m:r>
                        </m:sub>
                        <m:sup>
                          <m:r>
                            <a:rPr lang="en-US" sz="1600" b="0" i="1" noProof="0" smtClean="0">
                              <a:latin typeface="Cambria Math" panose="02040503050406030204" pitchFamily="18" charset="0"/>
                            </a:rPr>
                            <m:t>𝑇</m:t>
                          </m:r>
                        </m:sup>
                        <m:e>
                          <m:sSub>
                            <m:sSubPr>
                              <m:ctrlPr>
                                <a:rPr lang="en-US" sz="1600" b="0" i="1" noProof="0" smtClean="0">
                                  <a:latin typeface="Cambria Math" panose="02040503050406030204" pitchFamily="18" charset="0"/>
                                </a:rPr>
                              </m:ctrlPr>
                            </m:sSubPr>
                            <m:e>
                              <m:sSup>
                                <m:sSupPr>
                                  <m:ctrlPr>
                                    <a:rPr lang="en-US" sz="1600" b="0" i="1" noProof="0" smtClean="0">
                                      <a:latin typeface="Cambria Math" panose="02040503050406030204" pitchFamily="18" charset="0"/>
                                    </a:rPr>
                                  </m:ctrlPr>
                                </m:sSupPr>
                                <m:e>
                                  <m:r>
                                    <a:rPr lang="en-US" sz="1600" b="0" i="1" noProof="0" smtClean="0">
                                      <a:latin typeface="Cambria Math" panose="02040503050406030204" pitchFamily="18" charset="0"/>
                                    </a:rPr>
                                    <m:t>𝛾</m:t>
                                  </m:r>
                                </m:e>
                                <m:sup>
                                  <m:r>
                                    <a:rPr lang="en-US" sz="1600" b="0" i="1" noProof="0" smtClean="0">
                                      <a:latin typeface="Cambria Math" panose="02040503050406030204" pitchFamily="18" charset="0"/>
                                    </a:rPr>
                                    <m:t>𝑘</m:t>
                                  </m:r>
                                </m:sup>
                              </m:sSup>
                              <m:r>
                                <a:rPr lang="en-US" sz="1600" b="0" i="1" noProof="0" smtClean="0">
                                  <a:latin typeface="Cambria Math" panose="02040503050406030204" pitchFamily="18" charset="0"/>
                                </a:rPr>
                                <m:t>𝑟</m:t>
                              </m:r>
                            </m:e>
                            <m:sub>
                              <m:r>
                                <a:rPr lang="en-US" sz="1600" b="0" i="1" noProof="0" smtClean="0">
                                  <a:latin typeface="Cambria Math" panose="02040503050406030204" pitchFamily="18" charset="0"/>
                                </a:rPr>
                                <m:t>𝑘</m:t>
                              </m:r>
                              <m:r>
                                <a:rPr lang="en-US" sz="1600" b="0" i="1" noProof="0" smtClean="0">
                                  <a:latin typeface="Cambria Math" panose="02040503050406030204" pitchFamily="18" charset="0"/>
                                </a:rPr>
                                <m:t>+</m:t>
                              </m:r>
                              <m:r>
                                <a:rPr lang="en-US" sz="1600" b="0" i="1" noProof="0" smtClean="0">
                                  <a:latin typeface="Cambria Math" panose="02040503050406030204" pitchFamily="18" charset="0"/>
                                </a:rPr>
                                <m:t>𝑡</m:t>
                              </m:r>
                            </m:sub>
                          </m:sSub>
                        </m:e>
                      </m:nary>
                    </m:oMath>
                  </m:oMathPara>
                </a14:m>
                <a:endParaRPr lang="en-US" sz="1600" noProof="0" dirty="0">
                  <a:latin typeface="+mn-lt"/>
                </a:endParaRPr>
              </a:p>
              <a:p>
                <a:pPr>
                  <a:lnSpc>
                    <a:spcPct val="95000"/>
                  </a:lnSpc>
                </a:pPr>
                <a:r>
                  <a:rPr lang="en-US" sz="1600" noProof="0" dirty="0">
                    <a:latin typeface="+mn-lt"/>
                  </a:rPr>
                  <a:t>Where </a:t>
                </a:r>
                <a14:m>
                  <m:oMath xmlns:m="http://schemas.openxmlformats.org/officeDocument/2006/math">
                    <m:r>
                      <a:rPr lang="en-US" sz="1600" b="0" i="1" noProof="0" smtClean="0">
                        <a:latin typeface="Cambria Math" panose="02040503050406030204" pitchFamily="18" charset="0"/>
                      </a:rPr>
                      <m:t>𝛾</m:t>
                    </m:r>
                    <m:r>
                      <a:rPr lang="en-US" sz="1600" b="0" i="1" noProof="0" smtClean="0">
                        <a:latin typeface="Cambria Math" panose="02040503050406030204" pitchFamily="18" charset="0"/>
                      </a:rPr>
                      <m:t>∈</m:t>
                    </m:r>
                    <m:d>
                      <m:dPr>
                        <m:begChr m:val="["/>
                        <m:endChr m:val="]"/>
                        <m:ctrlPr>
                          <a:rPr lang="en-US" sz="1600" b="0" i="1" noProof="0" smtClean="0">
                            <a:latin typeface="Cambria Math" panose="02040503050406030204" pitchFamily="18" charset="0"/>
                          </a:rPr>
                        </m:ctrlPr>
                      </m:dPr>
                      <m:e>
                        <m:r>
                          <a:rPr lang="en-US" sz="1600" b="0" i="1" noProof="0" smtClean="0">
                            <a:latin typeface="Cambria Math" panose="02040503050406030204" pitchFamily="18" charset="0"/>
                          </a:rPr>
                          <m:t>0, 1</m:t>
                        </m:r>
                      </m:e>
                    </m:d>
                  </m:oMath>
                </a14:m>
                <a:r>
                  <a:rPr lang="en-US" sz="1600" noProof="0" dirty="0">
                    <a:latin typeface="+mn-lt"/>
                  </a:rPr>
                  <a:t> is a discount factor that penalizes future rewards. Due to the generally stochastic nature of policies what is typically optimized is the expectation value of the return</a:t>
                </a:r>
              </a:p>
              <a:p>
                <a:pPr>
                  <a:lnSpc>
                    <a:spcPct val="95000"/>
                  </a:lnSpc>
                </a:pPr>
                <a:endParaRPr lang="en-US" sz="1600" noProof="0" dirty="0">
                  <a:latin typeface="+mn-lt"/>
                </a:endParaRPr>
              </a:p>
              <a:p>
                <a:pPr>
                  <a:lnSpc>
                    <a:spcPct val="95000"/>
                  </a:lnSpc>
                </a:pPr>
                <a14:m>
                  <m:oMathPara xmlns:m="http://schemas.openxmlformats.org/officeDocument/2006/math">
                    <m:oMathParaPr>
                      <m:jc m:val="centerGroup"/>
                    </m:oMathParaPr>
                    <m:oMath xmlns:m="http://schemas.openxmlformats.org/officeDocument/2006/math">
                      <m:sSub>
                        <m:sSubPr>
                          <m:ctrlPr>
                            <a:rPr lang="en-US" sz="1600" b="0" i="1" noProof="0" smtClean="0">
                              <a:latin typeface="Cambria Math" panose="02040503050406030204" pitchFamily="18" charset="0"/>
                            </a:rPr>
                          </m:ctrlPr>
                        </m:sSubPr>
                        <m:e>
                          <m:r>
                            <a:rPr lang="en-US" sz="1600" b="0" i="1" noProof="0" smtClean="0">
                              <a:latin typeface="Cambria Math" panose="02040503050406030204" pitchFamily="18" charset="0"/>
                            </a:rPr>
                            <m:t>𝔼</m:t>
                          </m:r>
                        </m:e>
                        <m:sub>
                          <m:r>
                            <a:rPr lang="en-US" sz="1600" b="0" i="1" noProof="0" smtClean="0">
                              <a:latin typeface="Cambria Math" panose="02040503050406030204" pitchFamily="18" charset="0"/>
                            </a:rPr>
                            <m:t>𝜋</m:t>
                          </m:r>
                        </m:sub>
                      </m:sSub>
                      <m:d>
                        <m:dPr>
                          <m:begChr m:val="["/>
                          <m:endChr m:val="]"/>
                          <m:ctrlPr>
                            <a:rPr lang="en-US" sz="1600" b="0" i="1" noProof="0" smtClean="0">
                              <a:latin typeface="Cambria Math" panose="02040503050406030204" pitchFamily="18" charset="0"/>
                            </a:rPr>
                          </m:ctrlPr>
                        </m:dPr>
                        <m:e>
                          <m:r>
                            <a:rPr lang="en-US" sz="1600" b="0" i="1" noProof="0" smtClean="0">
                              <a:latin typeface="Cambria Math" panose="02040503050406030204" pitchFamily="18" charset="0"/>
                            </a:rPr>
                            <m:t>𝐺</m:t>
                          </m:r>
                        </m:e>
                      </m:d>
                      <m:r>
                        <a:rPr lang="en-US" sz="1600" b="0" i="1" noProof="0" smtClean="0">
                          <a:latin typeface="Cambria Math" panose="02040503050406030204" pitchFamily="18" charset="0"/>
                        </a:rPr>
                        <m:t>=</m:t>
                      </m:r>
                      <m:sSub>
                        <m:sSubPr>
                          <m:ctrlPr>
                            <a:rPr lang="en-US" sz="1600" b="0" i="1" noProof="0" smtClean="0">
                              <a:latin typeface="Cambria Math" panose="02040503050406030204" pitchFamily="18" charset="0"/>
                            </a:rPr>
                          </m:ctrlPr>
                        </m:sSubPr>
                        <m:e>
                          <m:r>
                            <a:rPr lang="en-US" sz="1600" b="0" i="1" noProof="0" smtClean="0">
                              <a:latin typeface="Cambria Math" panose="02040503050406030204" pitchFamily="18" charset="0"/>
                            </a:rPr>
                            <m:t>𝔼</m:t>
                          </m:r>
                        </m:e>
                        <m:sub>
                          <m:r>
                            <a:rPr lang="en-US" sz="1600" b="0" i="1" noProof="0" smtClean="0">
                              <a:latin typeface="Cambria Math" panose="02040503050406030204" pitchFamily="18" charset="0"/>
                            </a:rPr>
                            <m:t>𝜋</m:t>
                          </m:r>
                        </m:sub>
                      </m:sSub>
                      <m:d>
                        <m:dPr>
                          <m:begChr m:val="["/>
                          <m:endChr m:val="]"/>
                          <m:ctrlPr>
                            <a:rPr lang="en-US" sz="1600" b="0" i="1" noProof="0" smtClean="0">
                              <a:latin typeface="Cambria Math" panose="02040503050406030204" pitchFamily="18" charset="0"/>
                            </a:rPr>
                          </m:ctrlPr>
                        </m:dPr>
                        <m:e>
                          <m:nary>
                            <m:naryPr>
                              <m:chr m:val="∑"/>
                              <m:ctrlPr>
                                <a:rPr lang="en-US" sz="1600" i="1" noProof="0" smtClean="0">
                                  <a:latin typeface="Cambria Math" panose="02040503050406030204" pitchFamily="18" charset="0"/>
                                </a:rPr>
                              </m:ctrlPr>
                            </m:naryPr>
                            <m:sub>
                              <m:r>
                                <m:rPr>
                                  <m:brk m:alnAt="23"/>
                                </m:rPr>
                                <a:rPr lang="en-US" sz="1600" i="1" noProof="0" smtClean="0">
                                  <a:latin typeface="Cambria Math" panose="02040503050406030204" pitchFamily="18" charset="0"/>
                                </a:rPr>
                                <m:t>𝑘</m:t>
                              </m:r>
                            </m:sub>
                            <m:sup>
                              <m:r>
                                <a:rPr lang="en-US" sz="1600" i="1" noProof="0" smtClean="0">
                                  <a:latin typeface="Cambria Math" panose="02040503050406030204" pitchFamily="18" charset="0"/>
                                </a:rPr>
                                <m:t>𝑇</m:t>
                              </m:r>
                            </m:sup>
                            <m:e>
                              <m:sSub>
                                <m:sSubPr>
                                  <m:ctrlPr>
                                    <a:rPr lang="en-US" sz="1600" i="1" noProof="0" smtClean="0">
                                      <a:latin typeface="Cambria Math" panose="02040503050406030204" pitchFamily="18" charset="0"/>
                                    </a:rPr>
                                  </m:ctrlPr>
                                </m:sSubPr>
                                <m:e>
                                  <m:sSup>
                                    <m:sSupPr>
                                      <m:ctrlPr>
                                        <a:rPr lang="en-US" sz="1600" i="1" noProof="0" smtClean="0">
                                          <a:latin typeface="Cambria Math" panose="02040503050406030204" pitchFamily="18" charset="0"/>
                                        </a:rPr>
                                      </m:ctrlPr>
                                    </m:sSupPr>
                                    <m:e>
                                      <m:r>
                                        <a:rPr lang="en-US" sz="1600" i="1" noProof="0" smtClean="0">
                                          <a:latin typeface="Cambria Math" panose="02040503050406030204" pitchFamily="18" charset="0"/>
                                        </a:rPr>
                                        <m:t>𝛾</m:t>
                                      </m:r>
                                    </m:e>
                                    <m:sup>
                                      <m:r>
                                        <a:rPr lang="en-US" sz="1600" i="1" noProof="0" smtClean="0">
                                          <a:latin typeface="Cambria Math" panose="02040503050406030204" pitchFamily="18" charset="0"/>
                                        </a:rPr>
                                        <m:t>𝑘</m:t>
                                      </m:r>
                                    </m:sup>
                                  </m:sSup>
                                  <m:r>
                                    <a:rPr lang="en-US" sz="1600" i="1" noProof="0" smtClean="0">
                                      <a:latin typeface="Cambria Math" panose="02040503050406030204" pitchFamily="18" charset="0"/>
                                    </a:rPr>
                                    <m:t>𝑟</m:t>
                                  </m:r>
                                </m:e>
                                <m:sub>
                                  <m:r>
                                    <a:rPr lang="en-US" sz="1600" i="1" noProof="0" smtClean="0">
                                      <a:latin typeface="Cambria Math" panose="02040503050406030204" pitchFamily="18" charset="0"/>
                                    </a:rPr>
                                    <m:t>𝑘</m:t>
                                  </m:r>
                                  <m:r>
                                    <a:rPr lang="en-US" sz="1600" i="1" noProof="0" smtClean="0">
                                      <a:latin typeface="Cambria Math" panose="02040503050406030204" pitchFamily="18" charset="0"/>
                                    </a:rPr>
                                    <m:t>+</m:t>
                                  </m:r>
                                  <m:r>
                                    <a:rPr lang="en-US" sz="1600" i="1" noProof="0" smtClean="0">
                                      <a:latin typeface="Cambria Math" panose="02040503050406030204" pitchFamily="18" charset="0"/>
                                    </a:rPr>
                                    <m:t>𝑡</m:t>
                                  </m:r>
                                </m:sub>
                              </m:sSub>
                            </m:e>
                          </m:nary>
                        </m:e>
                      </m:d>
                    </m:oMath>
                  </m:oMathPara>
                </a14:m>
                <a:endParaRPr lang="en-US" sz="1600" noProof="0" dirty="0">
                  <a:latin typeface="+mn-lt"/>
                </a:endParaRPr>
              </a:p>
              <a:p>
                <a:pPr>
                  <a:lnSpc>
                    <a:spcPct val="95000"/>
                  </a:lnSpc>
                </a:pPr>
                <a:endParaRPr lang="en-US" sz="1600" noProof="0" dirty="0">
                  <a:latin typeface="+mn-lt"/>
                </a:endParaRPr>
              </a:p>
            </p:txBody>
          </p:sp>
        </mc:Choice>
        <mc:Fallback xmlns="">
          <p:sp>
            <p:nvSpPr>
              <p:cNvPr id="9" name="TextBox 8">
                <a:extLst>
                  <a:ext uri="{FF2B5EF4-FFF2-40B4-BE49-F238E27FC236}">
                    <a16:creationId xmlns:a16="http://schemas.microsoft.com/office/drawing/2014/main" id="{A68658FA-A0F3-AEF7-74DD-5AFAFD32D2A7}"/>
                  </a:ext>
                </a:extLst>
              </p:cNvPr>
              <p:cNvSpPr txBox="1">
                <a:spLocks noRot="1" noChangeAspect="1" noMove="1" noResize="1" noEditPoints="1" noAdjustHandles="1" noChangeArrowheads="1" noChangeShapeType="1" noTextEdit="1"/>
              </p:cNvSpPr>
              <p:nvPr/>
            </p:nvSpPr>
            <p:spPr>
              <a:xfrm>
                <a:off x="315913" y="1484784"/>
                <a:ext cx="4231877" cy="4648580"/>
              </a:xfrm>
              <a:prstGeom prst="rect">
                <a:avLst/>
              </a:prstGeom>
              <a:blipFill>
                <a:blip r:embed="rId2"/>
                <a:stretch>
                  <a:fillRect l="-2687" t="-2186" r="-2388" b="-21585"/>
                </a:stretch>
              </a:blipFill>
            </p:spPr>
            <p:txBody>
              <a:bodyPr/>
              <a:lstStyle/>
              <a:p>
                <a:r>
                  <a:rPr lang="en-DK">
                    <a:noFill/>
                  </a:rPr>
                  <a:t> </a:t>
                </a:r>
              </a:p>
            </p:txBody>
          </p:sp>
        </mc:Fallback>
      </mc:AlternateContent>
      <p:sp>
        <p:nvSpPr>
          <p:cNvPr id="3" name="Date Placeholder 2">
            <a:extLst>
              <a:ext uri="{FF2B5EF4-FFF2-40B4-BE49-F238E27FC236}">
                <a16:creationId xmlns:a16="http://schemas.microsoft.com/office/drawing/2014/main" id="{303CEC36-A839-74C3-5950-480E80E59C87}"/>
              </a:ext>
            </a:extLst>
          </p:cNvPr>
          <p:cNvSpPr>
            <a:spLocks noGrp="1"/>
          </p:cNvSpPr>
          <p:nvPr>
            <p:ph type="dt" sz="half" idx="10"/>
          </p:nvPr>
        </p:nvSpPr>
        <p:spPr/>
        <p:txBody>
          <a:bodyPr/>
          <a:lstStyle/>
          <a:p>
            <a:fld id="{82CE9F67-AD14-2E4D-AC0F-5DAC6371D4AF}" type="datetime1">
              <a:rPr lang="en-US" noProof="0" smtClean="0"/>
              <a:t>7/3/25</a:t>
            </a:fld>
            <a:r>
              <a:rPr lang="en-US" noProof="0" dirty="0"/>
              <a:t>03-07-2025</a:t>
            </a:r>
          </a:p>
        </p:txBody>
      </p:sp>
      <p:sp>
        <p:nvSpPr>
          <p:cNvPr id="4" name="Title 3">
            <a:extLst>
              <a:ext uri="{FF2B5EF4-FFF2-40B4-BE49-F238E27FC236}">
                <a16:creationId xmlns:a16="http://schemas.microsoft.com/office/drawing/2014/main" id="{ED2D694B-CA0A-92A4-FE38-312F239DC360}"/>
              </a:ext>
            </a:extLst>
          </p:cNvPr>
          <p:cNvSpPr>
            <a:spLocks noGrp="1"/>
          </p:cNvSpPr>
          <p:nvPr>
            <p:ph type="title"/>
          </p:nvPr>
        </p:nvSpPr>
        <p:spPr/>
        <p:txBody>
          <a:bodyPr/>
          <a:lstStyle/>
          <a:p>
            <a:r>
              <a:rPr lang="en-US" noProof="0" dirty="0"/>
              <a:t>The Reinforcement Learning CYCLE</a:t>
            </a:r>
          </a:p>
        </p:txBody>
      </p:sp>
      <p:grpSp>
        <p:nvGrpSpPr>
          <p:cNvPr id="8" name="Group 7">
            <a:extLst>
              <a:ext uri="{FF2B5EF4-FFF2-40B4-BE49-F238E27FC236}">
                <a16:creationId xmlns:a16="http://schemas.microsoft.com/office/drawing/2014/main" id="{8B709B17-9322-8645-BE97-3F9C654E45F7}"/>
              </a:ext>
            </a:extLst>
          </p:cNvPr>
          <p:cNvGrpSpPr/>
          <p:nvPr/>
        </p:nvGrpSpPr>
        <p:grpSpPr>
          <a:xfrm>
            <a:off x="4547790" y="1717850"/>
            <a:ext cx="6693643" cy="3882313"/>
            <a:chOff x="2747590" y="1717850"/>
            <a:chExt cx="6693643" cy="3882313"/>
          </a:xfrm>
        </p:grpSpPr>
        <p:pic>
          <p:nvPicPr>
            <p:cNvPr id="3078" name="Picture 6" descr="Reinforcement Learning schema.">
              <a:extLst>
                <a:ext uri="{FF2B5EF4-FFF2-40B4-BE49-F238E27FC236}">
                  <a16:creationId xmlns:a16="http://schemas.microsoft.com/office/drawing/2014/main" id="{123467E8-F979-660C-5CAD-8176694D7C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7590" y="1717850"/>
              <a:ext cx="6693643" cy="388231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D747974A-6474-E9B0-8B4F-D9A322DFDC3E}"/>
                </a:ext>
              </a:extLst>
            </p:cNvPr>
            <p:cNvSpPr/>
            <p:nvPr/>
          </p:nvSpPr>
          <p:spPr bwMode="auto">
            <a:xfrm>
              <a:off x="2873747" y="1858806"/>
              <a:ext cx="1728192" cy="3600400"/>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7" name="Rectangle 6">
              <a:extLst>
                <a:ext uri="{FF2B5EF4-FFF2-40B4-BE49-F238E27FC236}">
                  <a16:creationId xmlns:a16="http://schemas.microsoft.com/office/drawing/2014/main" id="{A882D9A7-6BB9-1051-350C-D627AF759CE4}"/>
                </a:ext>
              </a:extLst>
            </p:cNvPr>
            <p:cNvSpPr/>
            <p:nvPr/>
          </p:nvSpPr>
          <p:spPr bwMode="auto">
            <a:xfrm flipV="1">
              <a:off x="7134716" y="2035130"/>
              <a:ext cx="1407967" cy="313750"/>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grpSp>
      <p:sp>
        <p:nvSpPr>
          <p:cNvPr id="11" name="Rectangle 10">
            <a:extLst>
              <a:ext uri="{FF2B5EF4-FFF2-40B4-BE49-F238E27FC236}">
                <a16:creationId xmlns:a16="http://schemas.microsoft.com/office/drawing/2014/main" id="{C31C7D72-06AF-2DC4-ED9C-C5FAD3D2C0D7}"/>
              </a:ext>
            </a:extLst>
          </p:cNvPr>
          <p:cNvSpPr/>
          <p:nvPr/>
        </p:nvSpPr>
        <p:spPr bwMode="auto">
          <a:xfrm>
            <a:off x="189756" y="1340768"/>
            <a:ext cx="4464496" cy="4824536"/>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10" name="Rectangle 9">
            <a:extLst>
              <a:ext uri="{FF2B5EF4-FFF2-40B4-BE49-F238E27FC236}">
                <a16:creationId xmlns:a16="http://schemas.microsoft.com/office/drawing/2014/main" id="{8F4153CA-C8E3-C1D7-3369-E76D4E1CC9F2}"/>
              </a:ext>
            </a:extLst>
          </p:cNvPr>
          <p:cNvSpPr/>
          <p:nvPr/>
        </p:nvSpPr>
        <p:spPr bwMode="auto">
          <a:xfrm>
            <a:off x="6392291" y="1841388"/>
            <a:ext cx="2542624" cy="1523091"/>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12" name="Rectangle 11">
            <a:extLst>
              <a:ext uri="{FF2B5EF4-FFF2-40B4-BE49-F238E27FC236}">
                <a16:creationId xmlns:a16="http://schemas.microsoft.com/office/drawing/2014/main" id="{57119F14-4963-7969-1C24-2E8204687657}"/>
              </a:ext>
            </a:extLst>
          </p:cNvPr>
          <p:cNvSpPr/>
          <p:nvPr/>
        </p:nvSpPr>
        <p:spPr bwMode="auto">
          <a:xfrm>
            <a:off x="10342884" y="1991262"/>
            <a:ext cx="1440160" cy="1950889"/>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14" name="Rectangle 13">
            <a:extLst>
              <a:ext uri="{FF2B5EF4-FFF2-40B4-BE49-F238E27FC236}">
                <a16:creationId xmlns:a16="http://schemas.microsoft.com/office/drawing/2014/main" id="{3AB3965C-52B8-E220-036D-05F3E35A40D2}"/>
              </a:ext>
            </a:extLst>
          </p:cNvPr>
          <p:cNvSpPr/>
          <p:nvPr/>
        </p:nvSpPr>
        <p:spPr bwMode="auto">
          <a:xfrm>
            <a:off x="10342884" y="3942152"/>
            <a:ext cx="1440160" cy="1293721"/>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5" name="Rectangle 4">
            <a:extLst>
              <a:ext uri="{FF2B5EF4-FFF2-40B4-BE49-F238E27FC236}">
                <a16:creationId xmlns:a16="http://schemas.microsoft.com/office/drawing/2014/main" id="{3157BF3E-0035-2F42-4D63-A07EE93E2580}"/>
              </a:ext>
            </a:extLst>
          </p:cNvPr>
          <p:cNvSpPr/>
          <p:nvPr/>
        </p:nvSpPr>
        <p:spPr bwMode="auto">
          <a:xfrm>
            <a:off x="6392291" y="4147550"/>
            <a:ext cx="2542626" cy="1523091"/>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6" name="Rectangle 5">
            <a:extLst>
              <a:ext uri="{FF2B5EF4-FFF2-40B4-BE49-F238E27FC236}">
                <a16:creationId xmlns:a16="http://schemas.microsoft.com/office/drawing/2014/main" id="{720CD597-5DEB-61C0-5106-72B86AF39A7B}"/>
              </a:ext>
            </a:extLst>
          </p:cNvPr>
          <p:cNvSpPr/>
          <p:nvPr/>
        </p:nvSpPr>
        <p:spPr bwMode="auto">
          <a:xfrm flipV="1">
            <a:off x="8934915" y="4941168"/>
            <a:ext cx="1407969" cy="313750"/>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Tree>
    <p:extLst>
      <p:ext uri="{BB962C8B-B14F-4D97-AF65-F5344CB8AC3E}">
        <p14:creationId xmlns:p14="http://schemas.microsoft.com/office/powerpoint/2010/main" val="1698951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41B0F23-C795-673A-DCE9-15F9F8DCA2F3}"/>
              </a:ext>
            </a:extLst>
          </p:cNvPr>
          <p:cNvSpPr>
            <a:spLocks noGrp="1"/>
          </p:cNvSpPr>
          <p:nvPr>
            <p:ph type="dt" sz="half" idx="10"/>
          </p:nvPr>
        </p:nvSpPr>
        <p:spPr/>
        <p:txBody>
          <a:bodyPr/>
          <a:lstStyle/>
          <a:p>
            <a:fld id="{76AE58FA-2F9C-CD46-9E72-9E22CA552897}" type="datetime1">
              <a:rPr lang="da-DK" smtClean="0"/>
              <a:t>03.07.2025</a:t>
            </a:fld>
            <a:r>
              <a:rPr lang="da-DK"/>
              <a:t>03-07-2025</a:t>
            </a:r>
          </a:p>
        </p:txBody>
      </p:sp>
      <p:sp>
        <p:nvSpPr>
          <p:cNvPr id="4" name="Title 3">
            <a:extLst>
              <a:ext uri="{FF2B5EF4-FFF2-40B4-BE49-F238E27FC236}">
                <a16:creationId xmlns:a16="http://schemas.microsoft.com/office/drawing/2014/main" id="{9C033493-3FE5-9346-3FFC-3AA09CCB45E1}"/>
              </a:ext>
            </a:extLst>
          </p:cNvPr>
          <p:cNvSpPr>
            <a:spLocks noGrp="1"/>
          </p:cNvSpPr>
          <p:nvPr>
            <p:ph type="title"/>
          </p:nvPr>
        </p:nvSpPr>
        <p:spPr/>
        <p:txBody>
          <a:bodyPr/>
          <a:lstStyle/>
          <a:p>
            <a:r>
              <a:rPr lang="en-DK" dirty="0"/>
              <a:t>Reinforcement LEARNING TaxiNOMY</a:t>
            </a:r>
          </a:p>
        </p:txBody>
      </p:sp>
      <p:pic>
        <p:nvPicPr>
          <p:cNvPr id="6" name="Picture 5" descr="A diagram of a model&#10;&#10;AI-generated content may be incorrect.">
            <a:extLst>
              <a:ext uri="{FF2B5EF4-FFF2-40B4-BE49-F238E27FC236}">
                <a16:creationId xmlns:a16="http://schemas.microsoft.com/office/drawing/2014/main" id="{59A581CD-3A6C-7D25-F8CC-EDB45B8735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860" y="1170411"/>
            <a:ext cx="9416970" cy="4947899"/>
          </a:xfrm>
          <a:prstGeom prst="rect">
            <a:avLst/>
          </a:prstGeom>
        </p:spPr>
      </p:pic>
      <p:cxnSp>
        <p:nvCxnSpPr>
          <p:cNvPr id="8" name="Straight Arrow Connector 7">
            <a:extLst>
              <a:ext uri="{FF2B5EF4-FFF2-40B4-BE49-F238E27FC236}">
                <a16:creationId xmlns:a16="http://schemas.microsoft.com/office/drawing/2014/main" id="{0ED1ECDC-51B1-CAC0-9FFD-38EF2584871F}"/>
              </a:ext>
            </a:extLst>
          </p:cNvPr>
          <p:cNvCxnSpPr/>
          <p:nvPr/>
        </p:nvCxnSpPr>
        <p:spPr bwMode="auto">
          <a:xfrm>
            <a:off x="2998068" y="2564904"/>
            <a:ext cx="1080120" cy="864096"/>
          </a:xfrm>
          <a:prstGeom prst="straightConnector1">
            <a:avLst/>
          </a:prstGeom>
          <a:solidFill>
            <a:schemeClr val="accent2"/>
          </a:solidFill>
          <a:ln w="38100" cap="flat" cmpd="sng" algn="ctr">
            <a:solidFill>
              <a:schemeClr val="tx1"/>
            </a:solidFill>
            <a:prstDash val="solid"/>
            <a:round/>
            <a:headEnd type="none" w="med" len="med"/>
            <a:tailEnd type="triangle"/>
          </a:ln>
          <a:effectLst/>
        </p:spPr>
      </p:cxnSp>
      <p:sp>
        <p:nvSpPr>
          <p:cNvPr id="9" name="TextBox 8">
            <a:extLst>
              <a:ext uri="{FF2B5EF4-FFF2-40B4-BE49-F238E27FC236}">
                <a16:creationId xmlns:a16="http://schemas.microsoft.com/office/drawing/2014/main" id="{58E4E273-1E20-26D5-14D7-6DB806963BDB}"/>
              </a:ext>
            </a:extLst>
          </p:cNvPr>
          <p:cNvSpPr txBox="1"/>
          <p:nvPr/>
        </p:nvSpPr>
        <p:spPr>
          <a:xfrm>
            <a:off x="2169976" y="2047246"/>
            <a:ext cx="1656184" cy="467820"/>
          </a:xfrm>
          <a:prstGeom prst="rect">
            <a:avLst/>
          </a:prstGeom>
          <a:noFill/>
        </p:spPr>
        <p:txBody>
          <a:bodyPr wrap="square" lIns="0" tIns="0" rIns="0" bIns="0" rtlCol="0">
            <a:spAutoFit/>
          </a:bodyPr>
          <a:lstStyle/>
          <a:p>
            <a:pPr>
              <a:lnSpc>
                <a:spcPct val="95000"/>
              </a:lnSpc>
            </a:pPr>
            <a:r>
              <a:rPr lang="en-DK" sz="1600" dirty="0">
                <a:latin typeface="+mn-lt"/>
              </a:rPr>
              <a:t>We will stick to this branch</a:t>
            </a:r>
          </a:p>
        </p:txBody>
      </p:sp>
    </p:spTree>
    <p:extLst>
      <p:ext uri="{BB962C8B-B14F-4D97-AF65-F5344CB8AC3E}">
        <p14:creationId xmlns:p14="http://schemas.microsoft.com/office/powerpoint/2010/main" val="1203054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D8D98C9-C4CE-CEA2-3057-14A7C9391169}"/>
              </a:ext>
            </a:extLst>
          </p:cNvPr>
          <p:cNvSpPr>
            <a:spLocks noGrp="1"/>
          </p:cNvSpPr>
          <p:nvPr>
            <p:ph type="dt" sz="half" idx="10"/>
          </p:nvPr>
        </p:nvSpPr>
        <p:spPr/>
        <p:txBody>
          <a:bodyPr/>
          <a:lstStyle/>
          <a:p>
            <a:fld id="{6870CC21-6CEA-4948-B082-9DE591E3A891}" type="datetime1">
              <a:rPr lang="en-US" noProof="0" smtClean="0"/>
              <a:t>7/3/25</a:t>
            </a:fld>
            <a:r>
              <a:rPr lang="en-US" noProof="0" dirty="0"/>
              <a:t>03-07-2025</a:t>
            </a:r>
          </a:p>
        </p:txBody>
      </p:sp>
      <p:sp>
        <p:nvSpPr>
          <p:cNvPr id="4" name="Title 3">
            <a:extLst>
              <a:ext uri="{FF2B5EF4-FFF2-40B4-BE49-F238E27FC236}">
                <a16:creationId xmlns:a16="http://schemas.microsoft.com/office/drawing/2014/main" id="{C0E5EF88-2113-3D77-858C-B894947FDB7F}"/>
              </a:ext>
            </a:extLst>
          </p:cNvPr>
          <p:cNvSpPr>
            <a:spLocks noGrp="1"/>
          </p:cNvSpPr>
          <p:nvPr>
            <p:ph type="title"/>
          </p:nvPr>
        </p:nvSpPr>
        <p:spPr/>
        <p:txBody>
          <a:bodyPr/>
          <a:lstStyle/>
          <a:p>
            <a:r>
              <a:rPr lang="en-US" noProof="0" dirty="0"/>
              <a:t>RL Objective and ALGORITHMS</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0C1C798-5277-8A72-2516-FB2B27A609A3}"/>
                  </a:ext>
                </a:extLst>
              </p:cNvPr>
              <p:cNvSpPr txBox="1"/>
              <p:nvPr/>
            </p:nvSpPr>
            <p:spPr>
              <a:xfrm>
                <a:off x="477788" y="1844824"/>
                <a:ext cx="4536504" cy="3420552"/>
              </a:xfrm>
              <a:prstGeom prst="rect">
                <a:avLst/>
              </a:prstGeom>
              <a:noFill/>
            </p:spPr>
            <p:txBody>
              <a:bodyPr wrap="square" lIns="0" tIns="0" rIns="0" bIns="0" rtlCol="0">
                <a:spAutoFit/>
              </a:bodyPr>
              <a:lstStyle/>
              <a:p>
                <a:pPr>
                  <a:lnSpc>
                    <a:spcPct val="95000"/>
                  </a:lnSpc>
                </a:pPr>
                <a:r>
                  <a:rPr lang="en-US" sz="1600" noProof="0" dirty="0">
                    <a:latin typeface="Cambria Math" panose="02040503050406030204" pitchFamily="18" charset="0"/>
                  </a:rPr>
                  <a:t>The objective is to optimize the expected return, </a:t>
                </a:r>
              </a:p>
              <a:p>
                <a:pPr>
                  <a:lnSpc>
                    <a:spcPct val="95000"/>
                  </a:lnSpc>
                </a:pPr>
                <a14:m>
                  <m:oMathPara xmlns:m="http://schemas.openxmlformats.org/officeDocument/2006/math">
                    <m:oMathParaPr>
                      <m:jc m:val="centerGroup"/>
                    </m:oMathParaPr>
                    <m:oMath xmlns:m="http://schemas.openxmlformats.org/officeDocument/2006/math">
                      <m:sSub>
                        <m:sSubPr>
                          <m:ctrlPr>
                            <a:rPr lang="en-US" sz="1600" i="1" noProof="0" smtClean="0">
                              <a:latin typeface="Cambria Math" panose="02040503050406030204" pitchFamily="18" charset="0"/>
                            </a:rPr>
                          </m:ctrlPr>
                        </m:sSubPr>
                        <m:e>
                          <m:r>
                            <a:rPr lang="en-US" sz="1600" i="1" noProof="0" smtClean="0">
                              <a:latin typeface="Cambria Math" panose="02040503050406030204" pitchFamily="18" charset="0"/>
                            </a:rPr>
                            <m:t>𝔼</m:t>
                          </m:r>
                        </m:e>
                        <m:sub>
                          <m:r>
                            <a:rPr lang="en-US" sz="1600" i="1" noProof="0" smtClean="0">
                              <a:latin typeface="Cambria Math" panose="02040503050406030204" pitchFamily="18" charset="0"/>
                            </a:rPr>
                            <m:t>𝜋</m:t>
                          </m:r>
                        </m:sub>
                      </m:sSub>
                      <m:d>
                        <m:dPr>
                          <m:begChr m:val="["/>
                          <m:endChr m:val="]"/>
                          <m:ctrlPr>
                            <a:rPr lang="en-US" sz="1600" i="1" noProof="0" smtClean="0">
                              <a:latin typeface="Cambria Math" panose="02040503050406030204" pitchFamily="18" charset="0"/>
                            </a:rPr>
                          </m:ctrlPr>
                        </m:dPr>
                        <m:e>
                          <m:r>
                            <a:rPr lang="en-US" sz="1600" i="1" noProof="0" smtClean="0">
                              <a:latin typeface="Cambria Math" panose="02040503050406030204" pitchFamily="18" charset="0"/>
                            </a:rPr>
                            <m:t>𝐺</m:t>
                          </m:r>
                        </m:e>
                      </m:d>
                      <m:r>
                        <a:rPr lang="en-US" sz="1600" i="1" noProof="0" smtClean="0">
                          <a:latin typeface="Cambria Math" panose="02040503050406030204" pitchFamily="18" charset="0"/>
                        </a:rPr>
                        <m:t>=</m:t>
                      </m:r>
                      <m:sSub>
                        <m:sSubPr>
                          <m:ctrlPr>
                            <a:rPr lang="en-US" sz="1600" i="1" noProof="0" smtClean="0">
                              <a:latin typeface="Cambria Math" panose="02040503050406030204" pitchFamily="18" charset="0"/>
                            </a:rPr>
                          </m:ctrlPr>
                        </m:sSubPr>
                        <m:e>
                          <m:r>
                            <a:rPr lang="en-US" sz="1600" i="1" noProof="0" smtClean="0">
                              <a:latin typeface="Cambria Math" panose="02040503050406030204" pitchFamily="18" charset="0"/>
                            </a:rPr>
                            <m:t>𝔼</m:t>
                          </m:r>
                        </m:e>
                        <m:sub>
                          <m:r>
                            <a:rPr lang="en-US" sz="1600" i="1" noProof="0" smtClean="0">
                              <a:latin typeface="Cambria Math" panose="02040503050406030204" pitchFamily="18" charset="0"/>
                            </a:rPr>
                            <m:t>𝜋</m:t>
                          </m:r>
                        </m:sub>
                      </m:sSub>
                      <m:d>
                        <m:dPr>
                          <m:begChr m:val="["/>
                          <m:endChr m:val="]"/>
                          <m:ctrlPr>
                            <a:rPr lang="en-US" sz="1600" i="1" noProof="0" smtClean="0">
                              <a:latin typeface="Cambria Math" panose="02040503050406030204" pitchFamily="18" charset="0"/>
                            </a:rPr>
                          </m:ctrlPr>
                        </m:dPr>
                        <m:e>
                          <m:nary>
                            <m:naryPr>
                              <m:chr m:val="∑"/>
                              <m:ctrlPr>
                                <a:rPr lang="en-US" sz="1600" i="1" noProof="0" smtClean="0">
                                  <a:latin typeface="Cambria Math" panose="02040503050406030204" pitchFamily="18" charset="0"/>
                                </a:rPr>
                              </m:ctrlPr>
                            </m:naryPr>
                            <m:sub>
                              <m:r>
                                <m:rPr>
                                  <m:brk m:alnAt="23"/>
                                </m:rPr>
                                <a:rPr lang="en-US" sz="1600" i="1" noProof="0" smtClean="0">
                                  <a:latin typeface="Cambria Math" panose="02040503050406030204" pitchFamily="18" charset="0"/>
                                </a:rPr>
                                <m:t>𝑘</m:t>
                              </m:r>
                            </m:sub>
                            <m:sup>
                              <m:r>
                                <a:rPr lang="en-US" sz="1600" i="1" noProof="0" smtClean="0">
                                  <a:latin typeface="Cambria Math" panose="02040503050406030204" pitchFamily="18" charset="0"/>
                                </a:rPr>
                                <m:t>𝑇</m:t>
                              </m:r>
                            </m:sup>
                            <m:e>
                              <m:sSub>
                                <m:sSubPr>
                                  <m:ctrlPr>
                                    <a:rPr lang="en-US" sz="1600" i="1" noProof="0" smtClean="0">
                                      <a:latin typeface="Cambria Math" panose="02040503050406030204" pitchFamily="18" charset="0"/>
                                    </a:rPr>
                                  </m:ctrlPr>
                                </m:sSubPr>
                                <m:e>
                                  <m:sSup>
                                    <m:sSupPr>
                                      <m:ctrlPr>
                                        <a:rPr lang="en-US" sz="1600" i="1" noProof="0" smtClean="0">
                                          <a:latin typeface="Cambria Math" panose="02040503050406030204" pitchFamily="18" charset="0"/>
                                        </a:rPr>
                                      </m:ctrlPr>
                                    </m:sSupPr>
                                    <m:e>
                                      <m:r>
                                        <a:rPr lang="en-US" sz="1600" i="1" noProof="0" smtClean="0">
                                          <a:latin typeface="Cambria Math" panose="02040503050406030204" pitchFamily="18" charset="0"/>
                                        </a:rPr>
                                        <m:t>𝛾</m:t>
                                      </m:r>
                                    </m:e>
                                    <m:sup>
                                      <m:r>
                                        <a:rPr lang="en-US" sz="1600" i="1" noProof="0" smtClean="0">
                                          <a:latin typeface="Cambria Math" panose="02040503050406030204" pitchFamily="18" charset="0"/>
                                        </a:rPr>
                                        <m:t>𝑘</m:t>
                                      </m:r>
                                    </m:sup>
                                  </m:sSup>
                                  <m:r>
                                    <a:rPr lang="en-US" sz="1600" i="1" noProof="0" smtClean="0">
                                      <a:latin typeface="Cambria Math" panose="02040503050406030204" pitchFamily="18" charset="0"/>
                                    </a:rPr>
                                    <m:t>𝑟</m:t>
                                  </m:r>
                                </m:e>
                                <m:sub>
                                  <m:r>
                                    <a:rPr lang="en-US" sz="1600" i="1" noProof="0" smtClean="0">
                                      <a:latin typeface="Cambria Math" panose="02040503050406030204" pitchFamily="18" charset="0"/>
                                    </a:rPr>
                                    <m:t>𝑘</m:t>
                                  </m:r>
                                  <m:r>
                                    <a:rPr lang="en-US" sz="1600" i="1" noProof="0" smtClean="0">
                                      <a:latin typeface="Cambria Math" panose="02040503050406030204" pitchFamily="18" charset="0"/>
                                    </a:rPr>
                                    <m:t>+</m:t>
                                  </m:r>
                                  <m:r>
                                    <a:rPr lang="en-US" sz="1600" i="1" noProof="0" smtClean="0">
                                      <a:latin typeface="Cambria Math" panose="02040503050406030204" pitchFamily="18" charset="0"/>
                                    </a:rPr>
                                    <m:t>𝑡</m:t>
                                  </m:r>
                                </m:sub>
                              </m:sSub>
                            </m:e>
                          </m:nary>
                        </m:e>
                      </m:d>
                    </m:oMath>
                  </m:oMathPara>
                </a14:m>
                <a:endParaRPr lang="da-DK" sz="1600" noProof="0" dirty="0">
                  <a:latin typeface="+mn-lt"/>
                </a:endParaRPr>
              </a:p>
              <a:p>
                <a:pPr>
                  <a:lnSpc>
                    <a:spcPct val="95000"/>
                  </a:lnSpc>
                </a:pPr>
                <a:endParaRPr lang="en-US" sz="1600" noProof="0" dirty="0">
                  <a:latin typeface="+mn-lt"/>
                </a:endParaRPr>
              </a:p>
              <a:p>
                <a:pPr>
                  <a:lnSpc>
                    <a:spcPct val="95000"/>
                  </a:lnSpc>
                </a:pPr>
                <a:r>
                  <a:rPr lang="en-US" sz="1600" noProof="0" dirty="0">
                    <a:latin typeface="+mn-lt"/>
                  </a:rPr>
                  <a:t>The policy </a:t>
                </a:r>
                <a14:m>
                  <m:oMath xmlns:m="http://schemas.openxmlformats.org/officeDocument/2006/math">
                    <m:r>
                      <a:rPr lang="da-DK" sz="1600" b="0" i="1" noProof="0" smtClean="0">
                        <a:latin typeface="Cambria Math" panose="02040503050406030204" pitchFamily="18" charset="0"/>
                      </a:rPr>
                      <m:t>𝜋</m:t>
                    </m:r>
                  </m:oMath>
                </a14:m>
                <a:r>
                  <a:rPr lang="en-US" sz="1600" noProof="0" dirty="0">
                    <a:latin typeface="+mn-lt"/>
                  </a:rPr>
                  <a:t> is described by a set of parameters </a:t>
                </a:r>
                <a14:m>
                  <m:oMath xmlns:m="http://schemas.openxmlformats.org/officeDocument/2006/math">
                    <m:r>
                      <a:rPr lang="da-DK" sz="1600" b="0" i="1" noProof="0" smtClean="0">
                        <a:latin typeface="Cambria Math" panose="02040503050406030204" pitchFamily="18" charset="0"/>
                      </a:rPr>
                      <m:t>𝜃</m:t>
                    </m:r>
                  </m:oMath>
                </a14:m>
                <a:r>
                  <a:rPr lang="en-US" sz="1600" dirty="0">
                    <a:latin typeface="+mn-lt"/>
                  </a:rPr>
                  <a:t>, so </a:t>
                </a:r>
                <a14:m>
                  <m:oMath xmlns:m="http://schemas.openxmlformats.org/officeDocument/2006/math">
                    <m:sSub>
                      <m:sSubPr>
                        <m:ctrlPr>
                          <a:rPr lang="da-DK" sz="1600" b="0" i="1" smtClean="0">
                            <a:latin typeface="Cambria Math" panose="02040503050406030204" pitchFamily="18" charset="0"/>
                          </a:rPr>
                        </m:ctrlPr>
                      </m:sSubPr>
                      <m:e>
                        <m:r>
                          <a:rPr lang="da-DK" sz="1600" i="1">
                            <a:latin typeface="Cambria Math" panose="02040503050406030204" pitchFamily="18" charset="0"/>
                          </a:rPr>
                          <m:t>𝜋</m:t>
                        </m:r>
                      </m:e>
                      <m:sub>
                        <m:r>
                          <a:rPr lang="da-DK" sz="1600" b="0" i="1" smtClean="0">
                            <a:latin typeface="Cambria Math" panose="02040503050406030204" pitchFamily="18" charset="0"/>
                          </a:rPr>
                          <m:t>𝜃</m:t>
                        </m:r>
                      </m:sub>
                    </m:sSub>
                  </m:oMath>
                </a14:m>
                <a:r>
                  <a:rPr lang="en-US" sz="1600" dirty="0">
                    <a:latin typeface="+mn-lt"/>
                  </a:rPr>
                  <a:t> denotes a specific parameterization of the policy. </a:t>
                </a:r>
              </a:p>
              <a:p>
                <a:pPr>
                  <a:lnSpc>
                    <a:spcPct val="95000"/>
                  </a:lnSpc>
                </a:pPr>
                <a:endParaRPr lang="en-US" sz="1600" dirty="0">
                  <a:latin typeface="+mn-lt"/>
                </a:endParaRPr>
              </a:p>
              <a:p>
                <a:pPr>
                  <a:lnSpc>
                    <a:spcPct val="95000"/>
                  </a:lnSpc>
                </a:pPr>
                <a:r>
                  <a:rPr lang="en-US" sz="1600" dirty="0">
                    <a:latin typeface="+mn-lt"/>
                  </a:rPr>
                  <a:t>Our goal is thus to maximize the expected return </a:t>
                </a:r>
                <a:r>
                  <a:rPr lang="en-US" sz="1600" dirty="0" err="1">
                    <a:latin typeface="+mn-lt"/>
                  </a:rPr>
                  <a:t>wrt</a:t>
                </a:r>
                <a:r>
                  <a:rPr lang="en-US" sz="1600" dirty="0">
                    <a:latin typeface="+mn-lt"/>
                  </a:rPr>
                  <a:t>. </a:t>
                </a:r>
                <a14:m>
                  <m:oMath xmlns:m="http://schemas.openxmlformats.org/officeDocument/2006/math">
                    <m:r>
                      <a:rPr lang="da-DK" sz="1600" b="0" i="1" smtClean="0">
                        <a:latin typeface="Cambria Math" panose="02040503050406030204" pitchFamily="18" charset="0"/>
                      </a:rPr>
                      <m:t>𝜃</m:t>
                    </m:r>
                  </m:oMath>
                </a14:m>
                <a:r>
                  <a:rPr lang="en-US" sz="1600" dirty="0">
                    <a:latin typeface="+mn-lt"/>
                  </a:rPr>
                  <a:t>. </a:t>
                </a:r>
              </a:p>
              <a:p>
                <a:pPr>
                  <a:lnSpc>
                    <a:spcPct val="95000"/>
                  </a:lnSpc>
                </a:pPr>
                <a:endParaRPr lang="en-US" sz="1600" dirty="0">
                  <a:latin typeface="+mn-lt"/>
                </a:endParaRPr>
              </a:p>
              <a:p>
                <a:pPr>
                  <a:lnSpc>
                    <a:spcPct val="95000"/>
                  </a:lnSpc>
                </a:pPr>
                <a14:m>
                  <m:oMathPara xmlns:m="http://schemas.openxmlformats.org/officeDocument/2006/math">
                    <m:oMathParaPr>
                      <m:jc m:val="centerGroup"/>
                    </m:oMathParaPr>
                    <m:oMath xmlns:m="http://schemas.openxmlformats.org/officeDocument/2006/math">
                      <m:r>
                        <a:rPr lang="da-DK" sz="1600" b="0" i="1" smtClean="0">
                          <a:latin typeface="Cambria Math" panose="02040503050406030204" pitchFamily="18" charset="0"/>
                        </a:rPr>
                        <m:t>𝜃</m:t>
                      </m:r>
                      <m:r>
                        <a:rPr lang="da-DK" sz="1600" b="0" i="1" smtClean="0">
                          <a:latin typeface="Cambria Math" panose="02040503050406030204" pitchFamily="18" charset="0"/>
                        </a:rPr>
                        <m:t>=</m:t>
                      </m:r>
                      <m:sSub>
                        <m:sSubPr>
                          <m:ctrlPr>
                            <a:rPr lang="da-DK" sz="1600" b="0" i="1" smtClean="0">
                              <a:latin typeface="Cambria Math" panose="02040503050406030204" pitchFamily="18" charset="0"/>
                            </a:rPr>
                          </m:ctrlPr>
                        </m:sSubPr>
                        <m:e>
                          <m:r>
                            <m:rPr>
                              <m:sty m:val="p"/>
                            </m:rPr>
                            <a:rPr lang="da-DK" sz="1600" b="0" i="0" smtClean="0">
                              <a:latin typeface="Cambria Math" panose="02040503050406030204" pitchFamily="18" charset="0"/>
                            </a:rPr>
                            <m:t>argmax</m:t>
                          </m:r>
                        </m:e>
                        <m:sub>
                          <m:r>
                            <a:rPr lang="da-DK" sz="1600" b="0" i="1" smtClean="0">
                              <a:latin typeface="Cambria Math" panose="02040503050406030204" pitchFamily="18" charset="0"/>
                            </a:rPr>
                            <m:t>𝜃</m:t>
                          </m:r>
                        </m:sub>
                      </m:sSub>
                      <m:d>
                        <m:dPr>
                          <m:ctrlPr>
                            <a:rPr lang="da-DK" sz="1600" b="0" i="1" smtClean="0">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𝔼</m:t>
                              </m:r>
                            </m:e>
                            <m:sub>
                              <m:sSub>
                                <m:sSubPr>
                                  <m:ctrlPr>
                                    <a:rPr lang="da-DK" sz="1600" b="0" i="1" smtClean="0">
                                      <a:latin typeface="Cambria Math" panose="02040503050406030204" pitchFamily="18" charset="0"/>
                                    </a:rPr>
                                  </m:ctrlPr>
                                </m:sSubPr>
                                <m:e>
                                  <m:r>
                                    <a:rPr lang="en-US" sz="1600" i="1">
                                      <a:latin typeface="Cambria Math" panose="02040503050406030204" pitchFamily="18" charset="0"/>
                                    </a:rPr>
                                    <m:t>𝜋</m:t>
                                  </m:r>
                                </m:e>
                                <m:sub>
                                  <m:r>
                                    <a:rPr lang="da-DK" sz="1600" b="0" i="1" smtClean="0">
                                      <a:latin typeface="Cambria Math" panose="02040503050406030204" pitchFamily="18" charset="0"/>
                                    </a:rPr>
                                    <m:t>𝜃</m:t>
                                  </m:r>
                                </m:sub>
                              </m:sSub>
                            </m:sub>
                          </m:sSub>
                          <m:d>
                            <m:dPr>
                              <m:begChr m:val="["/>
                              <m:endChr m:val="]"/>
                              <m:ctrlPr>
                                <a:rPr lang="en-US" sz="1600" i="1">
                                  <a:latin typeface="Cambria Math" panose="02040503050406030204" pitchFamily="18" charset="0"/>
                                </a:rPr>
                              </m:ctrlPr>
                            </m:dPr>
                            <m:e>
                              <m:nary>
                                <m:naryPr>
                                  <m:chr m:val="∑"/>
                                  <m:ctrlPr>
                                    <a:rPr lang="en-US" sz="1600" i="1">
                                      <a:latin typeface="Cambria Math" panose="02040503050406030204" pitchFamily="18" charset="0"/>
                                    </a:rPr>
                                  </m:ctrlPr>
                                </m:naryPr>
                                <m:sub>
                                  <m:r>
                                    <m:rPr>
                                      <m:brk m:alnAt="23"/>
                                    </m:rPr>
                                    <a:rPr lang="en-US" sz="1600" i="1">
                                      <a:latin typeface="Cambria Math" panose="02040503050406030204" pitchFamily="18" charset="0"/>
                                    </a:rPr>
                                    <m:t>𝑘</m:t>
                                  </m:r>
                                </m:sub>
                                <m:sup>
                                  <m:r>
                                    <a:rPr lang="en-US" sz="1600" i="1">
                                      <a:latin typeface="Cambria Math" panose="02040503050406030204" pitchFamily="18" charset="0"/>
                                    </a:rPr>
                                    <m:t>𝑇</m:t>
                                  </m:r>
                                </m:sup>
                                <m:e>
                                  <m:sSub>
                                    <m:sSubPr>
                                      <m:ctrlPr>
                                        <a:rPr lang="en-US" sz="1600" i="1">
                                          <a:latin typeface="Cambria Math" panose="02040503050406030204" pitchFamily="18" charset="0"/>
                                        </a:rPr>
                                      </m:ctrlPr>
                                    </m:sSubPr>
                                    <m:e>
                                      <m:sSup>
                                        <m:sSupPr>
                                          <m:ctrlPr>
                                            <a:rPr lang="en-US" sz="1600" i="1">
                                              <a:latin typeface="Cambria Math" panose="02040503050406030204" pitchFamily="18" charset="0"/>
                                            </a:rPr>
                                          </m:ctrlPr>
                                        </m:sSupPr>
                                        <m:e>
                                          <m:r>
                                            <a:rPr lang="en-US" sz="1600" i="1">
                                              <a:latin typeface="Cambria Math" panose="02040503050406030204" pitchFamily="18" charset="0"/>
                                            </a:rPr>
                                            <m:t>𝛾</m:t>
                                          </m:r>
                                        </m:e>
                                        <m:sup>
                                          <m:r>
                                            <a:rPr lang="en-US" sz="1600" i="1">
                                              <a:latin typeface="Cambria Math" panose="02040503050406030204" pitchFamily="18" charset="0"/>
                                            </a:rPr>
                                            <m:t>𝑘</m:t>
                                          </m:r>
                                        </m:sup>
                                      </m:sSup>
                                      <m:r>
                                        <a:rPr lang="en-US" sz="1600" i="1">
                                          <a:latin typeface="Cambria Math" panose="02040503050406030204" pitchFamily="18" charset="0"/>
                                        </a:rPr>
                                        <m:t>𝑟</m:t>
                                      </m:r>
                                    </m:e>
                                    <m:sub>
                                      <m:r>
                                        <a:rPr lang="en-US" sz="1600" i="1">
                                          <a:latin typeface="Cambria Math" panose="02040503050406030204" pitchFamily="18" charset="0"/>
                                        </a:rPr>
                                        <m:t>𝑘</m:t>
                                      </m:r>
                                      <m:r>
                                        <a:rPr lang="en-US" sz="1600" i="1">
                                          <a:latin typeface="Cambria Math" panose="02040503050406030204" pitchFamily="18" charset="0"/>
                                        </a:rPr>
                                        <m:t>+</m:t>
                                      </m:r>
                                      <m:r>
                                        <a:rPr lang="en-US" sz="1600" i="1">
                                          <a:latin typeface="Cambria Math" panose="02040503050406030204" pitchFamily="18" charset="0"/>
                                        </a:rPr>
                                        <m:t>𝑡</m:t>
                                      </m:r>
                                    </m:sub>
                                  </m:sSub>
                                </m:e>
                              </m:nary>
                            </m:e>
                          </m:d>
                        </m:e>
                      </m:d>
                    </m:oMath>
                  </m:oMathPara>
                </a14:m>
                <a:endParaRPr lang="en-US" sz="1600" dirty="0">
                  <a:latin typeface="+mn-lt"/>
                </a:endParaRPr>
              </a:p>
            </p:txBody>
          </p:sp>
        </mc:Choice>
        <mc:Fallback xmlns="">
          <p:sp>
            <p:nvSpPr>
              <p:cNvPr id="8" name="TextBox 7">
                <a:extLst>
                  <a:ext uri="{FF2B5EF4-FFF2-40B4-BE49-F238E27FC236}">
                    <a16:creationId xmlns:a16="http://schemas.microsoft.com/office/drawing/2014/main" id="{D0C1C798-5277-8A72-2516-FB2B27A609A3}"/>
                  </a:ext>
                </a:extLst>
              </p:cNvPr>
              <p:cNvSpPr txBox="1">
                <a:spLocks noRot="1" noChangeAspect="1" noMove="1" noResize="1" noEditPoints="1" noAdjustHandles="1" noChangeArrowheads="1" noChangeShapeType="1" noTextEdit="1"/>
              </p:cNvSpPr>
              <p:nvPr/>
            </p:nvSpPr>
            <p:spPr>
              <a:xfrm>
                <a:off x="477788" y="1844824"/>
                <a:ext cx="4536504" cy="3420552"/>
              </a:xfrm>
              <a:prstGeom prst="rect">
                <a:avLst/>
              </a:prstGeom>
              <a:blipFill>
                <a:blip r:embed="rId2"/>
                <a:stretch>
                  <a:fillRect l="-2786" t="-17778" r="-2507" b="-36296"/>
                </a:stretch>
              </a:blipFill>
            </p:spPr>
            <p:txBody>
              <a:bodyPr/>
              <a:lstStyle/>
              <a:p>
                <a:r>
                  <a:rPr lang="en-DK">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DC2BD05-362C-C6F7-055F-6A1EC24E395C}"/>
                  </a:ext>
                </a:extLst>
              </p:cNvPr>
              <p:cNvSpPr txBox="1"/>
              <p:nvPr/>
            </p:nvSpPr>
            <p:spPr>
              <a:xfrm>
                <a:off x="6310437" y="1844824"/>
                <a:ext cx="5400600" cy="2339102"/>
              </a:xfrm>
              <a:prstGeom prst="rect">
                <a:avLst/>
              </a:prstGeom>
              <a:noFill/>
            </p:spPr>
            <p:txBody>
              <a:bodyPr wrap="square" lIns="0" tIns="0" rIns="0" bIns="0" rtlCol="0">
                <a:spAutoFit/>
              </a:bodyPr>
              <a:lstStyle/>
              <a:p>
                <a:pPr>
                  <a:lnSpc>
                    <a:spcPct val="95000"/>
                  </a:lnSpc>
                </a:pPr>
                <a:r>
                  <a:rPr lang="en-DK" sz="1600" b="1" dirty="0">
                    <a:latin typeface="+mn-lt"/>
                  </a:rPr>
                  <a:t>Na</a:t>
                </a:r>
                <a:r>
                  <a:rPr lang="en-GB" sz="1600" b="1" dirty="0" err="1">
                    <a:latin typeface="+mn-lt"/>
                  </a:rPr>
                  <a:t>ï</a:t>
                </a:r>
                <a:r>
                  <a:rPr lang="en-DK" sz="1600" b="1" dirty="0">
                    <a:latin typeface="+mn-lt"/>
                  </a:rPr>
                  <a:t>ve brute-force algorithm</a:t>
                </a:r>
              </a:p>
              <a:p>
                <a:pPr>
                  <a:lnSpc>
                    <a:spcPct val="95000"/>
                  </a:lnSpc>
                </a:pPr>
                <a:endParaRPr lang="en-DK" sz="1600" dirty="0">
                  <a:latin typeface="+mn-lt"/>
                </a:endParaRPr>
              </a:p>
              <a:p>
                <a:pPr>
                  <a:lnSpc>
                    <a:spcPct val="95000"/>
                  </a:lnSpc>
                </a:pPr>
                <a:endParaRPr lang="en-DK" sz="1600" dirty="0">
                  <a:latin typeface="+mn-lt"/>
                </a:endParaRPr>
              </a:p>
              <a:p>
                <a:pPr marL="342900" indent="-342900">
                  <a:lnSpc>
                    <a:spcPct val="95000"/>
                  </a:lnSpc>
                  <a:buFont typeface="+mj-lt"/>
                  <a:buAutoNum type="arabicPeriod"/>
                </a:pPr>
                <a:r>
                  <a:rPr lang="en-DK" sz="1600" dirty="0">
                    <a:latin typeface="+mn-lt"/>
                  </a:rPr>
                  <a:t>Choose a policy parameterization </a:t>
                </a:r>
                <a14:m>
                  <m:oMath xmlns:m="http://schemas.openxmlformats.org/officeDocument/2006/math">
                    <m:r>
                      <a:rPr lang="da-DK" sz="1600" b="0" i="1" smtClean="0">
                        <a:latin typeface="Cambria Math" panose="02040503050406030204" pitchFamily="18" charset="0"/>
                      </a:rPr>
                      <m:t>𝜃</m:t>
                    </m:r>
                  </m:oMath>
                </a14:m>
                <a:endParaRPr lang="en-DK" sz="1600" dirty="0">
                  <a:latin typeface="+mn-lt"/>
                </a:endParaRPr>
              </a:p>
              <a:p>
                <a:pPr marL="342900" indent="-342900">
                  <a:lnSpc>
                    <a:spcPct val="95000"/>
                  </a:lnSpc>
                  <a:buFont typeface="+mj-lt"/>
                  <a:buAutoNum type="arabicPeriod"/>
                </a:pPr>
                <a:endParaRPr lang="en-DK" sz="1600" dirty="0">
                  <a:latin typeface="+mn-lt"/>
                </a:endParaRPr>
              </a:p>
              <a:p>
                <a:pPr marL="342900" indent="-342900">
                  <a:lnSpc>
                    <a:spcPct val="95000"/>
                  </a:lnSpc>
                  <a:buFont typeface="+mj-lt"/>
                  <a:buAutoNum type="arabicPeriod"/>
                </a:pPr>
                <a:r>
                  <a:rPr lang="en-DK" sz="1600" dirty="0">
                    <a:latin typeface="+mn-lt"/>
                  </a:rPr>
                  <a:t>For all </a:t>
                </a:r>
                <a14:m>
                  <m:oMath xmlns:m="http://schemas.openxmlformats.org/officeDocument/2006/math">
                    <m:r>
                      <a:rPr lang="da-DK" sz="1600" b="0" i="1" smtClean="0">
                        <a:latin typeface="Cambria Math" panose="02040503050406030204" pitchFamily="18" charset="0"/>
                      </a:rPr>
                      <m:t>𝜃</m:t>
                    </m:r>
                  </m:oMath>
                </a14:m>
                <a:r>
                  <a:rPr lang="en-DK" sz="1600" dirty="0">
                    <a:latin typeface="+mn-lt"/>
                  </a:rPr>
                  <a:t> calculate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𝔼</m:t>
                        </m:r>
                      </m:e>
                      <m:sub>
                        <m:r>
                          <a:rPr lang="en-US" sz="1600" i="1">
                            <a:latin typeface="Cambria Math" panose="02040503050406030204" pitchFamily="18" charset="0"/>
                          </a:rPr>
                          <m:t>𝜋</m:t>
                        </m:r>
                      </m:sub>
                    </m:sSub>
                    <m:d>
                      <m:dPr>
                        <m:begChr m:val="["/>
                        <m:endChr m:val="]"/>
                        <m:ctrlPr>
                          <a:rPr lang="en-US" sz="1600" i="1">
                            <a:latin typeface="Cambria Math" panose="02040503050406030204" pitchFamily="18" charset="0"/>
                          </a:rPr>
                        </m:ctrlPr>
                      </m:dPr>
                      <m:e>
                        <m:r>
                          <a:rPr lang="en-US" sz="1600" i="1">
                            <a:latin typeface="Cambria Math" panose="02040503050406030204" pitchFamily="18" charset="0"/>
                          </a:rPr>
                          <m:t>𝐺</m:t>
                        </m:r>
                      </m:e>
                    </m:d>
                  </m:oMath>
                </a14:m>
                <a:endParaRPr lang="en-DK" sz="1600" dirty="0">
                  <a:latin typeface="+mn-lt"/>
                </a:endParaRPr>
              </a:p>
              <a:p>
                <a:pPr marL="342900" indent="-342900">
                  <a:lnSpc>
                    <a:spcPct val="95000"/>
                  </a:lnSpc>
                  <a:buFont typeface="+mj-lt"/>
                  <a:buAutoNum type="arabicPeriod"/>
                </a:pPr>
                <a:endParaRPr lang="en-DK" sz="1600" dirty="0">
                  <a:latin typeface="+mn-lt"/>
                </a:endParaRPr>
              </a:p>
              <a:p>
                <a:pPr marL="342900" indent="-342900">
                  <a:lnSpc>
                    <a:spcPct val="95000"/>
                  </a:lnSpc>
                  <a:buFont typeface="+mj-lt"/>
                  <a:buAutoNum type="arabicPeriod"/>
                </a:pPr>
                <a:r>
                  <a:rPr lang="en-DK" sz="1600" dirty="0">
                    <a:latin typeface="+mn-lt"/>
                  </a:rPr>
                  <a:t>Pick the policy with the expected highest return. </a:t>
                </a:r>
              </a:p>
              <a:p>
                <a:pPr marL="342900" indent="-342900">
                  <a:lnSpc>
                    <a:spcPct val="95000"/>
                  </a:lnSpc>
                  <a:buFont typeface="+mj-lt"/>
                  <a:buAutoNum type="arabicPeriod"/>
                </a:pPr>
                <a:endParaRPr lang="en-DK" sz="1600" dirty="0">
                  <a:latin typeface="+mn-lt"/>
                </a:endParaRPr>
              </a:p>
              <a:p>
                <a:pPr>
                  <a:lnSpc>
                    <a:spcPct val="95000"/>
                  </a:lnSpc>
                </a:pPr>
                <a:r>
                  <a:rPr lang="en-DK" sz="1600" dirty="0">
                    <a:latin typeface="+mn-lt"/>
                  </a:rPr>
                  <a:t>But this is generally not tractable. </a:t>
                </a:r>
              </a:p>
            </p:txBody>
          </p:sp>
        </mc:Choice>
        <mc:Fallback xmlns="">
          <p:sp>
            <p:nvSpPr>
              <p:cNvPr id="9" name="TextBox 8">
                <a:extLst>
                  <a:ext uri="{FF2B5EF4-FFF2-40B4-BE49-F238E27FC236}">
                    <a16:creationId xmlns:a16="http://schemas.microsoft.com/office/drawing/2014/main" id="{8DC2BD05-362C-C6F7-055F-6A1EC24E395C}"/>
                  </a:ext>
                </a:extLst>
              </p:cNvPr>
              <p:cNvSpPr txBox="1">
                <a:spLocks noRot="1" noChangeAspect="1" noMove="1" noResize="1" noEditPoints="1" noAdjustHandles="1" noChangeArrowheads="1" noChangeShapeType="1" noTextEdit="1"/>
              </p:cNvSpPr>
              <p:nvPr/>
            </p:nvSpPr>
            <p:spPr>
              <a:xfrm>
                <a:off x="6310437" y="1844824"/>
                <a:ext cx="5400600" cy="2339102"/>
              </a:xfrm>
              <a:prstGeom prst="rect">
                <a:avLst/>
              </a:prstGeom>
              <a:blipFill>
                <a:blip r:embed="rId3"/>
                <a:stretch>
                  <a:fillRect l="-2108" t="-3243" b="-4324"/>
                </a:stretch>
              </a:blipFill>
            </p:spPr>
            <p:txBody>
              <a:bodyPr/>
              <a:lstStyle/>
              <a:p>
                <a:r>
                  <a:rPr lang="en-DK">
                    <a:noFill/>
                  </a:rPr>
                  <a:t> </a:t>
                </a:r>
              </a:p>
            </p:txBody>
          </p:sp>
        </mc:Fallback>
      </mc:AlternateContent>
    </p:spTree>
    <p:extLst>
      <p:ext uri="{BB962C8B-B14F-4D97-AF65-F5344CB8AC3E}">
        <p14:creationId xmlns:p14="http://schemas.microsoft.com/office/powerpoint/2010/main" val="3242747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FA36821-F697-C7AF-20A1-6AB98CCDA6DD}"/>
              </a:ext>
            </a:extLst>
          </p:cNvPr>
          <p:cNvSpPr>
            <a:spLocks noGrp="1"/>
          </p:cNvSpPr>
          <p:nvPr>
            <p:ph type="dt" sz="half" idx="10"/>
          </p:nvPr>
        </p:nvSpPr>
        <p:spPr/>
        <p:txBody>
          <a:bodyPr/>
          <a:lstStyle/>
          <a:p>
            <a:fld id="{4450D216-EC83-4F49-9413-B0ED3D2EC404}" type="datetime1">
              <a:rPr lang="da-DK" smtClean="0"/>
              <a:t>03.07.2025</a:t>
            </a:fld>
            <a:r>
              <a:rPr lang="da-DK"/>
              <a:t>03-07-2025</a:t>
            </a:r>
          </a:p>
        </p:txBody>
      </p:sp>
      <p:sp>
        <p:nvSpPr>
          <p:cNvPr id="4" name="Title 3">
            <a:extLst>
              <a:ext uri="{FF2B5EF4-FFF2-40B4-BE49-F238E27FC236}">
                <a16:creationId xmlns:a16="http://schemas.microsoft.com/office/drawing/2014/main" id="{3C9FDFEC-8173-F50F-A6D7-1B69D5C5E47F}"/>
              </a:ext>
            </a:extLst>
          </p:cNvPr>
          <p:cNvSpPr>
            <a:spLocks noGrp="1"/>
          </p:cNvSpPr>
          <p:nvPr>
            <p:ph type="title"/>
          </p:nvPr>
        </p:nvSpPr>
        <p:spPr/>
        <p:txBody>
          <a:bodyPr/>
          <a:lstStyle/>
          <a:p>
            <a:r>
              <a:rPr lang="en-DK" dirty="0"/>
              <a:t>S</a:t>
            </a:r>
            <a:r>
              <a:rPr lang="en-GB" dirty="0"/>
              <a:t>t</a:t>
            </a:r>
            <a:r>
              <a:rPr lang="en-DK" dirty="0"/>
              <a:t>ate-Value FUNCTIOn</a:t>
            </a:r>
          </a:p>
        </p:txBody>
      </p:sp>
      <p:pic>
        <p:nvPicPr>
          <p:cNvPr id="6" name="Picture 5" descr="A screenshot of a game&#10;&#10;AI-generated content may be incorrect.">
            <a:extLst>
              <a:ext uri="{FF2B5EF4-FFF2-40B4-BE49-F238E27FC236}">
                <a16:creationId xmlns:a16="http://schemas.microsoft.com/office/drawing/2014/main" id="{2B1138F5-9A46-CFF4-EA5A-153A1E54A4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2564" y="1507617"/>
            <a:ext cx="3864599" cy="3842765"/>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239F754-FE36-1E8D-5A4F-FF9BF2E0575E}"/>
                  </a:ext>
                </a:extLst>
              </p:cNvPr>
              <p:cNvSpPr txBox="1"/>
              <p:nvPr/>
            </p:nvSpPr>
            <p:spPr>
              <a:xfrm>
                <a:off x="693812" y="1844824"/>
                <a:ext cx="5904656" cy="3040832"/>
              </a:xfrm>
              <a:prstGeom prst="rect">
                <a:avLst/>
              </a:prstGeom>
              <a:noFill/>
            </p:spPr>
            <p:txBody>
              <a:bodyPr wrap="square" lIns="0" tIns="0" rIns="0" bIns="0" rtlCol="0">
                <a:spAutoFit/>
              </a:bodyPr>
              <a:lstStyle/>
              <a:p>
                <a:pPr>
                  <a:lnSpc>
                    <a:spcPct val="95000"/>
                  </a:lnSpc>
                </a:pPr>
                <a:r>
                  <a:rPr lang="en-DK" sz="1600" dirty="0">
                    <a:latin typeface="+mn-lt"/>
                  </a:rPr>
                  <a:t>The state value function is analagous to the expected return and is defined as</a:t>
                </a:r>
              </a:p>
              <a:p>
                <a:pPr>
                  <a:lnSpc>
                    <a:spcPct val="95000"/>
                  </a:lnSpc>
                </a:pPr>
                <a:endParaRPr lang="en-DK" sz="1600" dirty="0">
                  <a:latin typeface="+mn-lt"/>
                </a:endParaRPr>
              </a:p>
              <a:p>
                <a:pPr>
                  <a:lnSpc>
                    <a:spcPct val="95000"/>
                  </a:lnSpc>
                </a:pPr>
                <a14:m>
                  <m:oMathPara xmlns:m="http://schemas.openxmlformats.org/officeDocument/2006/math">
                    <m:oMathParaPr>
                      <m:jc m:val="centerGroup"/>
                    </m:oMathParaPr>
                    <m:oMath xmlns:m="http://schemas.openxmlformats.org/officeDocument/2006/math">
                      <m:sSub>
                        <m:sSubPr>
                          <m:ctrlPr>
                            <a:rPr lang="da-DK" sz="1600" b="0" i="1" smtClean="0">
                              <a:latin typeface="Cambria Math" panose="02040503050406030204" pitchFamily="18" charset="0"/>
                            </a:rPr>
                          </m:ctrlPr>
                        </m:sSubPr>
                        <m:e>
                          <m:r>
                            <a:rPr lang="da-DK" sz="1600" b="0" i="1" smtClean="0">
                              <a:latin typeface="Cambria Math" panose="02040503050406030204" pitchFamily="18" charset="0"/>
                            </a:rPr>
                            <m:t>𝑉</m:t>
                          </m:r>
                        </m:e>
                        <m:sub>
                          <m:r>
                            <a:rPr lang="da-DK" sz="1600" b="0" i="1" smtClean="0">
                              <a:latin typeface="Cambria Math" panose="02040503050406030204" pitchFamily="18" charset="0"/>
                            </a:rPr>
                            <m:t>𝜋</m:t>
                          </m:r>
                        </m:sub>
                      </m:sSub>
                      <m:d>
                        <m:dPr>
                          <m:ctrlPr>
                            <a:rPr lang="da-DK" sz="1600" b="0" i="1" smtClean="0">
                              <a:latin typeface="Cambria Math" panose="02040503050406030204" pitchFamily="18" charset="0"/>
                            </a:rPr>
                          </m:ctrlPr>
                        </m:dPr>
                        <m:e>
                          <m:r>
                            <a:rPr lang="da-DK" sz="1600" b="0" i="1" smtClean="0">
                              <a:latin typeface="Cambria Math" panose="02040503050406030204" pitchFamily="18" charset="0"/>
                            </a:rPr>
                            <m:t>𝑠</m:t>
                          </m:r>
                        </m:e>
                      </m:d>
                      <m:r>
                        <a:rPr lang="da-DK" sz="1600" b="0" i="1" smtClean="0">
                          <a:latin typeface="Cambria Math" panose="02040503050406030204" pitchFamily="18" charset="0"/>
                        </a:rPr>
                        <m:t>=</m:t>
                      </m:r>
                      <m:r>
                        <a:rPr lang="da-DK" sz="1600" b="0" i="1" smtClean="0">
                          <a:latin typeface="Cambria Math" panose="02040503050406030204" pitchFamily="18" charset="0"/>
                        </a:rPr>
                        <m:t>𝔼</m:t>
                      </m:r>
                      <m:d>
                        <m:dPr>
                          <m:begChr m:val="["/>
                          <m:endChr m:val="|"/>
                          <m:ctrlPr>
                            <a:rPr lang="da-DK" sz="1600" b="0" i="1" smtClean="0">
                              <a:latin typeface="Cambria Math" panose="02040503050406030204" pitchFamily="18" charset="0"/>
                            </a:rPr>
                          </m:ctrlPr>
                        </m:dPr>
                        <m:e>
                          <m:r>
                            <a:rPr lang="da-DK" sz="1600" b="0" i="1" smtClean="0">
                              <a:latin typeface="Cambria Math" panose="02040503050406030204" pitchFamily="18" charset="0"/>
                            </a:rPr>
                            <m:t>𝐺</m:t>
                          </m:r>
                          <m:r>
                            <a:rPr lang="da-DK" sz="1600" b="0" i="1" smtClean="0">
                              <a:latin typeface="Cambria Math" panose="02040503050406030204" pitchFamily="18" charset="0"/>
                            </a:rPr>
                            <m:t> </m:t>
                          </m:r>
                        </m:e>
                      </m:d>
                      <m:r>
                        <a:rPr lang="da-DK" sz="1600" b="0" i="1" smtClean="0">
                          <a:latin typeface="Cambria Math" panose="02040503050406030204" pitchFamily="18" charset="0"/>
                        </a:rPr>
                        <m:t> </m:t>
                      </m:r>
                      <m:r>
                        <a:rPr lang="da-DK" sz="1600" b="0" i="1" smtClean="0">
                          <a:latin typeface="Cambria Math" panose="02040503050406030204" pitchFamily="18" charset="0"/>
                        </a:rPr>
                        <m:t>𝑠</m:t>
                      </m:r>
                      <m:r>
                        <a:rPr lang="da-DK" sz="1600" b="0" i="1" smtClean="0">
                          <a:latin typeface="Cambria Math" panose="02040503050406030204" pitchFamily="18" charset="0"/>
                        </a:rPr>
                        <m:t>, </m:t>
                      </m:r>
                      <m:r>
                        <a:rPr lang="da-DK" sz="1600" b="0" i="1" smtClean="0">
                          <a:latin typeface="Cambria Math" panose="02040503050406030204" pitchFamily="18" charset="0"/>
                        </a:rPr>
                        <m:t>𝜋</m:t>
                      </m:r>
                      <m:r>
                        <a:rPr lang="da-DK" sz="1600" b="0" i="1" smtClean="0">
                          <a:latin typeface="Cambria Math" panose="02040503050406030204" pitchFamily="18" charset="0"/>
                        </a:rPr>
                        <m:t>]</m:t>
                      </m:r>
                    </m:oMath>
                  </m:oMathPara>
                </a14:m>
                <a:endParaRPr lang="en-DK" sz="1600" dirty="0">
                  <a:latin typeface="+mn-lt"/>
                </a:endParaRPr>
              </a:p>
              <a:p>
                <a:pPr>
                  <a:lnSpc>
                    <a:spcPct val="95000"/>
                  </a:lnSpc>
                </a:pPr>
                <a:endParaRPr lang="en-DK" sz="1600" dirty="0">
                  <a:latin typeface="+mn-lt"/>
                </a:endParaRPr>
              </a:p>
              <a:p>
                <a:pPr>
                  <a:lnSpc>
                    <a:spcPct val="95000"/>
                  </a:lnSpc>
                </a:pPr>
                <a:r>
                  <a:rPr lang="en-DK" sz="1600" dirty="0">
                    <a:latin typeface="+mn-lt"/>
                  </a:rPr>
                  <a:t>Which is the expectation value of the return starting from state </a:t>
                </a:r>
                <a:r>
                  <a:rPr lang="en-DK" sz="1600" i="1" dirty="0">
                    <a:latin typeface="+mn-lt"/>
                  </a:rPr>
                  <a:t>s</a:t>
                </a:r>
                <a:r>
                  <a:rPr lang="en-DK" sz="1600" dirty="0">
                    <a:latin typeface="+mn-lt"/>
                  </a:rPr>
                  <a:t> and following the policy </a:t>
                </a:r>
                <a14:m>
                  <m:oMath xmlns:m="http://schemas.openxmlformats.org/officeDocument/2006/math">
                    <m:r>
                      <a:rPr lang="da-DK" sz="1600" b="0" i="1" smtClean="0">
                        <a:latin typeface="Cambria Math" panose="02040503050406030204" pitchFamily="18" charset="0"/>
                      </a:rPr>
                      <m:t>𝜋</m:t>
                    </m:r>
                  </m:oMath>
                </a14:m>
                <a:r>
                  <a:rPr lang="en-DK" sz="1600" dirty="0">
                    <a:latin typeface="+mn-lt"/>
                  </a:rPr>
                  <a:t>. </a:t>
                </a:r>
              </a:p>
              <a:p>
                <a:pPr>
                  <a:lnSpc>
                    <a:spcPct val="95000"/>
                  </a:lnSpc>
                </a:pPr>
                <a:endParaRPr lang="en-DK" sz="1600" dirty="0">
                  <a:latin typeface="+mn-lt"/>
                </a:endParaRPr>
              </a:p>
              <a:p>
                <a:pPr>
                  <a:lnSpc>
                    <a:spcPct val="95000"/>
                  </a:lnSpc>
                </a:pPr>
                <a:endParaRPr lang="en-DK" sz="1600" dirty="0">
                  <a:latin typeface="+mn-lt"/>
                </a:endParaRPr>
              </a:p>
              <a:p>
                <a:pPr>
                  <a:lnSpc>
                    <a:spcPct val="95000"/>
                  </a:lnSpc>
                </a:pPr>
                <a:endParaRPr lang="en-DK" sz="1600" dirty="0">
                  <a:latin typeface="+mn-lt"/>
                </a:endParaRPr>
              </a:p>
              <a:p>
                <a:pPr>
                  <a:lnSpc>
                    <a:spcPct val="95000"/>
                  </a:lnSpc>
                </a:pPr>
                <a:r>
                  <a:rPr lang="en-DK" sz="1600" dirty="0">
                    <a:latin typeface="+mn-lt"/>
                  </a:rPr>
                  <a:t>This function is telling us whether or not a state can be expected to lead to a good outcome – but not how to act to achieve it. </a:t>
                </a:r>
              </a:p>
              <a:p>
                <a:pPr algn="ctr">
                  <a:lnSpc>
                    <a:spcPct val="95000"/>
                  </a:lnSpc>
                </a:pPr>
                <a:endParaRPr lang="en-DK" sz="1600" dirty="0">
                  <a:latin typeface="+mn-lt"/>
                </a:endParaRPr>
              </a:p>
            </p:txBody>
          </p:sp>
        </mc:Choice>
        <mc:Fallback xmlns="">
          <p:sp>
            <p:nvSpPr>
              <p:cNvPr id="7" name="TextBox 6">
                <a:extLst>
                  <a:ext uri="{FF2B5EF4-FFF2-40B4-BE49-F238E27FC236}">
                    <a16:creationId xmlns:a16="http://schemas.microsoft.com/office/drawing/2014/main" id="{D239F754-FE36-1E8D-5A4F-FF9BF2E0575E}"/>
                  </a:ext>
                </a:extLst>
              </p:cNvPr>
              <p:cNvSpPr txBox="1">
                <a:spLocks noRot="1" noChangeAspect="1" noMove="1" noResize="1" noEditPoints="1" noAdjustHandles="1" noChangeArrowheads="1" noChangeShapeType="1" noTextEdit="1"/>
              </p:cNvSpPr>
              <p:nvPr/>
            </p:nvSpPr>
            <p:spPr>
              <a:xfrm>
                <a:off x="693812" y="1844824"/>
                <a:ext cx="5904656" cy="3040832"/>
              </a:xfrm>
              <a:prstGeom prst="rect">
                <a:avLst/>
              </a:prstGeom>
              <a:blipFill>
                <a:blip r:embed="rId3"/>
                <a:stretch>
                  <a:fillRect l="-1931" t="-2500" r="-858"/>
                </a:stretch>
              </a:blipFill>
            </p:spPr>
            <p:txBody>
              <a:bodyPr/>
              <a:lstStyle/>
              <a:p>
                <a:r>
                  <a:rPr lang="en-DK">
                    <a:noFill/>
                  </a:rPr>
                  <a:t> </a:t>
                </a:r>
              </a:p>
            </p:txBody>
          </p:sp>
        </mc:Fallback>
      </mc:AlternateContent>
    </p:spTree>
    <p:extLst>
      <p:ext uri="{BB962C8B-B14F-4D97-AF65-F5344CB8AC3E}">
        <p14:creationId xmlns:p14="http://schemas.microsoft.com/office/powerpoint/2010/main" val="2232554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9B90AE5-B6D3-8F12-F68A-660271738FDF}"/>
              </a:ext>
            </a:extLst>
          </p:cNvPr>
          <p:cNvSpPr>
            <a:spLocks noGrp="1"/>
          </p:cNvSpPr>
          <p:nvPr>
            <p:ph type="dt" sz="half" idx="10"/>
          </p:nvPr>
        </p:nvSpPr>
        <p:spPr/>
        <p:txBody>
          <a:bodyPr/>
          <a:lstStyle/>
          <a:p>
            <a:fld id="{9783B05F-7CA8-554F-BCBB-1742BA45F56C}" type="datetime1">
              <a:rPr lang="da-DK" smtClean="0"/>
              <a:t>03.07.2025</a:t>
            </a:fld>
            <a:r>
              <a:rPr lang="da-DK"/>
              <a:t>03-07-2025</a:t>
            </a:r>
          </a:p>
        </p:txBody>
      </p:sp>
      <p:sp>
        <p:nvSpPr>
          <p:cNvPr id="4" name="Title 3">
            <a:extLst>
              <a:ext uri="{FF2B5EF4-FFF2-40B4-BE49-F238E27FC236}">
                <a16:creationId xmlns:a16="http://schemas.microsoft.com/office/drawing/2014/main" id="{571174EF-B8AF-FBF1-7D8B-A5A920E85F66}"/>
              </a:ext>
            </a:extLst>
          </p:cNvPr>
          <p:cNvSpPr>
            <a:spLocks noGrp="1"/>
          </p:cNvSpPr>
          <p:nvPr>
            <p:ph type="title"/>
          </p:nvPr>
        </p:nvSpPr>
        <p:spPr/>
        <p:txBody>
          <a:bodyPr/>
          <a:lstStyle/>
          <a:p>
            <a:r>
              <a:rPr lang="en-DK" dirty="0"/>
              <a:t>STATE-ACTION VALUE FUNCTION</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7B15AB7-D309-0341-67E8-D091DFFC2F8F}"/>
                  </a:ext>
                </a:extLst>
              </p:cNvPr>
              <p:cNvSpPr txBox="1"/>
              <p:nvPr/>
            </p:nvSpPr>
            <p:spPr>
              <a:xfrm>
                <a:off x="693812" y="1844824"/>
                <a:ext cx="5904656" cy="2611741"/>
              </a:xfrm>
              <a:prstGeom prst="rect">
                <a:avLst/>
              </a:prstGeom>
              <a:noFill/>
            </p:spPr>
            <p:txBody>
              <a:bodyPr wrap="square" lIns="0" tIns="0" rIns="0" bIns="0" rtlCol="0">
                <a:spAutoFit/>
              </a:bodyPr>
              <a:lstStyle/>
              <a:p>
                <a:pPr>
                  <a:lnSpc>
                    <a:spcPct val="95000"/>
                  </a:lnSpc>
                </a:pPr>
                <a:r>
                  <a:rPr lang="en-DK" sz="1600" dirty="0">
                    <a:latin typeface="+mn-lt"/>
                  </a:rPr>
                  <a:t>The state-action value function is similar, but involves both a state and an action. </a:t>
                </a:r>
              </a:p>
              <a:p>
                <a:pPr>
                  <a:lnSpc>
                    <a:spcPct val="95000"/>
                  </a:lnSpc>
                </a:pPr>
                <a:endParaRPr lang="en-DK" sz="1600" dirty="0">
                  <a:latin typeface="+mn-lt"/>
                </a:endParaRPr>
              </a:p>
              <a:p>
                <a:pPr>
                  <a:lnSpc>
                    <a:spcPct val="95000"/>
                  </a:lnSpc>
                </a:pPr>
                <a14:m>
                  <m:oMathPara xmlns:m="http://schemas.openxmlformats.org/officeDocument/2006/math">
                    <m:oMathParaPr>
                      <m:jc m:val="centerGroup"/>
                    </m:oMathParaPr>
                    <m:oMath xmlns:m="http://schemas.openxmlformats.org/officeDocument/2006/math">
                      <m:r>
                        <a:rPr lang="da-DK" sz="1600" b="0" i="1" smtClean="0">
                          <a:latin typeface="Cambria Math" panose="02040503050406030204" pitchFamily="18" charset="0"/>
                        </a:rPr>
                        <m:t>𝑄</m:t>
                      </m:r>
                      <m:d>
                        <m:dPr>
                          <m:ctrlPr>
                            <a:rPr lang="da-DK" sz="1600" b="0" i="1" smtClean="0">
                              <a:latin typeface="Cambria Math" panose="02040503050406030204" pitchFamily="18" charset="0"/>
                            </a:rPr>
                          </m:ctrlPr>
                        </m:dPr>
                        <m:e>
                          <m:r>
                            <a:rPr lang="da-DK" sz="1600" b="0" i="1" smtClean="0">
                              <a:latin typeface="Cambria Math" panose="02040503050406030204" pitchFamily="18" charset="0"/>
                            </a:rPr>
                            <m:t>𝑠</m:t>
                          </m:r>
                          <m:r>
                            <a:rPr lang="da-DK" sz="1600" b="0" i="1" smtClean="0">
                              <a:latin typeface="Cambria Math" panose="02040503050406030204" pitchFamily="18" charset="0"/>
                            </a:rPr>
                            <m:t>,</m:t>
                          </m:r>
                          <m:r>
                            <a:rPr lang="da-DK" sz="1600" b="0" i="1" smtClean="0">
                              <a:latin typeface="Cambria Math" panose="02040503050406030204" pitchFamily="18" charset="0"/>
                            </a:rPr>
                            <m:t>𝑎</m:t>
                          </m:r>
                        </m:e>
                      </m:d>
                      <m:r>
                        <a:rPr lang="da-DK" sz="1600" b="0" i="1" smtClean="0">
                          <a:latin typeface="Cambria Math" panose="02040503050406030204" pitchFamily="18" charset="0"/>
                        </a:rPr>
                        <m:t>=</m:t>
                      </m:r>
                      <m:r>
                        <a:rPr lang="da-DK" sz="1600" b="0" i="1" smtClean="0">
                          <a:latin typeface="Cambria Math" panose="02040503050406030204" pitchFamily="18" charset="0"/>
                        </a:rPr>
                        <m:t>𝔼</m:t>
                      </m:r>
                      <m:d>
                        <m:dPr>
                          <m:begChr m:val="["/>
                          <m:endChr m:val="]"/>
                          <m:ctrlPr>
                            <a:rPr lang="da-DK" sz="1600" b="0" i="1" smtClean="0">
                              <a:latin typeface="Cambria Math" panose="02040503050406030204" pitchFamily="18" charset="0"/>
                            </a:rPr>
                          </m:ctrlPr>
                        </m:dPr>
                        <m:e>
                          <m:r>
                            <a:rPr lang="da-DK" sz="1600" b="0" i="1" smtClean="0">
                              <a:latin typeface="Cambria Math" panose="02040503050406030204" pitchFamily="18" charset="0"/>
                            </a:rPr>
                            <m:t>𝐺</m:t>
                          </m:r>
                          <m:r>
                            <a:rPr lang="da-DK" sz="1600" b="0" i="1" smtClean="0">
                              <a:latin typeface="Cambria Math" panose="02040503050406030204" pitchFamily="18" charset="0"/>
                            </a:rPr>
                            <m:t> | </m:t>
                          </m:r>
                          <m:r>
                            <a:rPr lang="da-DK" sz="1600" b="0" i="1" smtClean="0">
                              <a:latin typeface="Cambria Math" panose="02040503050406030204" pitchFamily="18" charset="0"/>
                            </a:rPr>
                            <m:t>𝑠</m:t>
                          </m:r>
                          <m:r>
                            <a:rPr lang="da-DK" sz="1600" b="0" i="1" smtClean="0">
                              <a:latin typeface="Cambria Math" panose="02040503050406030204" pitchFamily="18" charset="0"/>
                            </a:rPr>
                            <m:t>, </m:t>
                          </m:r>
                          <m:r>
                            <a:rPr lang="da-DK" sz="1600" b="0" i="1" smtClean="0">
                              <a:latin typeface="Cambria Math" panose="02040503050406030204" pitchFamily="18" charset="0"/>
                            </a:rPr>
                            <m:t>𝑎</m:t>
                          </m:r>
                          <m:r>
                            <a:rPr lang="da-DK" sz="1600" b="0" i="1" smtClean="0">
                              <a:latin typeface="Cambria Math" panose="02040503050406030204" pitchFamily="18" charset="0"/>
                            </a:rPr>
                            <m:t>, </m:t>
                          </m:r>
                          <m:r>
                            <a:rPr lang="da-DK" sz="1600" b="0" i="1" smtClean="0">
                              <a:latin typeface="Cambria Math" panose="02040503050406030204" pitchFamily="18" charset="0"/>
                            </a:rPr>
                            <m:t>𝜋</m:t>
                          </m:r>
                        </m:e>
                      </m:d>
                    </m:oMath>
                  </m:oMathPara>
                </a14:m>
                <a:endParaRPr lang="en-DK" sz="1600" dirty="0">
                  <a:latin typeface="+mn-lt"/>
                </a:endParaRPr>
              </a:p>
              <a:p>
                <a:pPr>
                  <a:lnSpc>
                    <a:spcPct val="95000"/>
                  </a:lnSpc>
                </a:pPr>
                <a:endParaRPr lang="en-DK" sz="1600" dirty="0">
                  <a:latin typeface="+mn-lt"/>
                </a:endParaRPr>
              </a:p>
              <a:p>
                <a:pPr>
                  <a:lnSpc>
                    <a:spcPct val="95000"/>
                  </a:lnSpc>
                </a:pPr>
                <a:r>
                  <a:rPr lang="en-DK" sz="1600" dirty="0">
                    <a:latin typeface="+mn-lt"/>
                  </a:rPr>
                  <a:t>Which from a specific state </a:t>
                </a:r>
                <a14:m>
                  <m:oMath xmlns:m="http://schemas.openxmlformats.org/officeDocument/2006/math">
                    <m:r>
                      <a:rPr lang="da-DK" sz="1600" b="0" i="1" smtClean="0">
                        <a:latin typeface="Cambria Math" panose="02040503050406030204" pitchFamily="18" charset="0"/>
                      </a:rPr>
                      <m:t>𝑠</m:t>
                    </m:r>
                  </m:oMath>
                </a14:m>
                <a:r>
                  <a:rPr lang="en-DK" sz="1600" dirty="0">
                    <a:latin typeface="+mn-lt"/>
                  </a:rPr>
                  <a:t> gives the expected return of taking action </a:t>
                </a:r>
                <a14:m>
                  <m:oMath xmlns:m="http://schemas.openxmlformats.org/officeDocument/2006/math">
                    <m:r>
                      <a:rPr lang="da-DK" sz="1600" b="0" i="1" smtClean="0">
                        <a:latin typeface="Cambria Math" panose="02040503050406030204" pitchFamily="18" charset="0"/>
                      </a:rPr>
                      <m:t>𝑎</m:t>
                    </m:r>
                  </m:oMath>
                </a14:m>
                <a:r>
                  <a:rPr lang="en-DK" sz="1600" dirty="0">
                    <a:latin typeface="+mn-lt"/>
                  </a:rPr>
                  <a:t> and then following the policy. </a:t>
                </a:r>
              </a:p>
              <a:p>
                <a:pPr>
                  <a:lnSpc>
                    <a:spcPct val="95000"/>
                  </a:lnSpc>
                </a:pPr>
                <a:endParaRPr lang="en-DK" sz="1600" dirty="0">
                  <a:latin typeface="+mn-lt"/>
                </a:endParaRPr>
              </a:p>
              <a:p>
                <a:pPr>
                  <a:lnSpc>
                    <a:spcPct val="95000"/>
                  </a:lnSpc>
                </a:pPr>
                <a:r>
                  <a:rPr lang="en-DK" sz="1600" dirty="0">
                    <a:latin typeface="+mn-lt"/>
                  </a:rPr>
                  <a:t>The state-action value (or Q-value) evaluates whether or not an action is ‘good’. </a:t>
                </a:r>
              </a:p>
              <a:p>
                <a:pPr>
                  <a:lnSpc>
                    <a:spcPct val="95000"/>
                  </a:lnSpc>
                </a:pPr>
                <a:endParaRPr lang="en-DK" sz="1600" dirty="0">
                  <a:latin typeface="+mn-lt"/>
                </a:endParaRPr>
              </a:p>
            </p:txBody>
          </p:sp>
        </mc:Choice>
        <mc:Fallback xmlns="">
          <p:sp>
            <p:nvSpPr>
              <p:cNvPr id="5" name="TextBox 4">
                <a:extLst>
                  <a:ext uri="{FF2B5EF4-FFF2-40B4-BE49-F238E27FC236}">
                    <a16:creationId xmlns:a16="http://schemas.microsoft.com/office/drawing/2014/main" id="{B7B15AB7-D309-0341-67E8-D091DFFC2F8F}"/>
                  </a:ext>
                </a:extLst>
              </p:cNvPr>
              <p:cNvSpPr txBox="1">
                <a:spLocks noRot="1" noChangeAspect="1" noMove="1" noResize="1" noEditPoints="1" noAdjustHandles="1" noChangeArrowheads="1" noChangeShapeType="1" noTextEdit="1"/>
              </p:cNvSpPr>
              <p:nvPr/>
            </p:nvSpPr>
            <p:spPr>
              <a:xfrm>
                <a:off x="693812" y="1844824"/>
                <a:ext cx="5904656" cy="2611741"/>
              </a:xfrm>
              <a:prstGeom prst="rect">
                <a:avLst/>
              </a:prstGeom>
              <a:blipFill>
                <a:blip r:embed="rId2"/>
                <a:stretch>
                  <a:fillRect l="-1931" t="-2913" r="-1931"/>
                </a:stretch>
              </a:blipFill>
            </p:spPr>
            <p:txBody>
              <a:bodyPr/>
              <a:lstStyle/>
              <a:p>
                <a:r>
                  <a:rPr lang="en-DK">
                    <a:noFill/>
                  </a:rPr>
                  <a:t> </a:t>
                </a:r>
              </a:p>
            </p:txBody>
          </p:sp>
        </mc:Fallback>
      </mc:AlternateContent>
      <p:pic>
        <p:nvPicPr>
          <p:cNvPr id="6" name="Picture 5" descr="A screenshot of a game&#10;&#10;AI-generated content may be incorrect.">
            <a:extLst>
              <a:ext uri="{FF2B5EF4-FFF2-40B4-BE49-F238E27FC236}">
                <a16:creationId xmlns:a16="http://schemas.microsoft.com/office/drawing/2014/main" id="{6D0660F7-22B4-2D7C-77BB-169804D921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2564" y="1507617"/>
            <a:ext cx="3864599" cy="3842765"/>
          </a:xfrm>
          <a:prstGeom prst="rect">
            <a:avLst/>
          </a:prstGeom>
        </p:spPr>
      </p:pic>
      <p:cxnSp>
        <p:nvCxnSpPr>
          <p:cNvPr id="8" name="Straight Arrow Connector 7">
            <a:extLst>
              <a:ext uri="{FF2B5EF4-FFF2-40B4-BE49-F238E27FC236}">
                <a16:creationId xmlns:a16="http://schemas.microsoft.com/office/drawing/2014/main" id="{EDDC5FFE-9807-9B4B-58DE-A1C6E265CB51}"/>
              </a:ext>
            </a:extLst>
          </p:cNvPr>
          <p:cNvCxnSpPr>
            <a:cxnSpLocks/>
          </p:cNvCxnSpPr>
          <p:nvPr/>
        </p:nvCxnSpPr>
        <p:spPr bwMode="auto">
          <a:xfrm>
            <a:off x="8254652" y="2060848"/>
            <a:ext cx="0" cy="1368152"/>
          </a:xfrm>
          <a:prstGeom prst="straightConnector1">
            <a:avLst/>
          </a:prstGeom>
          <a:solidFill>
            <a:schemeClr val="accent2"/>
          </a:solidFill>
          <a:ln w="76200" cap="flat" cmpd="sng" algn="ctr">
            <a:solidFill>
              <a:srgbClr val="FF0000"/>
            </a:solidFill>
            <a:prstDash val="solid"/>
            <a:round/>
            <a:headEnd type="none" w="med" len="med"/>
            <a:tailEnd type="triangle"/>
          </a:ln>
          <a:effectLst/>
        </p:spPr>
      </p:cxnSp>
      <p:cxnSp>
        <p:nvCxnSpPr>
          <p:cNvPr id="10" name="Straight Arrow Connector 9">
            <a:extLst>
              <a:ext uri="{FF2B5EF4-FFF2-40B4-BE49-F238E27FC236}">
                <a16:creationId xmlns:a16="http://schemas.microsoft.com/office/drawing/2014/main" id="{32A483F7-C5B0-BCE4-0207-A8F3354AFBE9}"/>
              </a:ext>
            </a:extLst>
          </p:cNvPr>
          <p:cNvCxnSpPr>
            <a:cxnSpLocks/>
          </p:cNvCxnSpPr>
          <p:nvPr/>
        </p:nvCxnSpPr>
        <p:spPr bwMode="auto">
          <a:xfrm flipH="1">
            <a:off x="8254652" y="4581128"/>
            <a:ext cx="360040" cy="0"/>
          </a:xfrm>
          <a:prstGeom prst="straightConnector1">
            <a:avLst/>
          </a:prstGeom>
          <a:solidFill>
            <a:schemeClr val="accent2"/>
          </a:solidFill>
          <a:ln w="76200" cap="flat" cmpd="sng" algn="ctr">
            <a:solidFill>
              <a:srgbClr val="92D050"/>
            </a:solidFill>
            <a:prstDash val="solid"/>
            <a:round/>
            <a:headEnd type="none" w="med" len="med"/>
            <a:tailEnd type="triangle"/>
          </a:ln>
          <a:effectLst/>
        </p:spPr>
      </p:cxnSp>
    </p:spTree>
    <p:extLst>
      <p:ext uri="{BB962C8B-B14F-4D97-AF65-F5344CB8AC3E}">
        <p14:creationId xmlns:p14="http://schemas.microsoft.com/office/powerpoint/2010/main" val="2504277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15913" y="149115"/>
            <a:ext cx="11557000" cy="1309328"/>
          </a:xfrm>
        </p:spPr>
        <p:txBody>
          <a:bodyPr/>
          <a:lstStyle/>
          <a:p>
            <a:r>
              <a:rPr lang="en-US" noProof="0" dirty="0"/>
              <a:t>Agenda</a:t>
            </a:r>
          </a:p>
        </p:txBody>
      </p:sp>
      <p:sp>
        <p:nvSpPr>
          <p:cNvPr id="2" name="TextBox 1">
            <a:extLst>
              <a:ext uri="{FF2B5EF4-FFF2-40B4-BE49-F238E27FC236}">
                <a16:creationId xmlns:a16="http://schemas.microsoft.com/office/drawing/2014/main" id="{71B0CE9E-BAC7-5B67-F3C8-E7AD708F7F65}"/>
              </a:ext>
            </a:extLst>
          </p:cNvPr>
          <p:cNvSpPr txBox="1"/>
          <p:nvPr/>
        </p:nvSpPr>
        <p:spPr>
          <a:xfrm>
            <a:off x="1629916" y="2005886"/>
            <a:ext cx="10747051" cy="3584892"/>
          </a:xfrm>
          <a:prstGeom prst="rect">
            <a:avLst/>
          </a:prstGeom>
          <a:noFill/>
        </p:spPr>
        <p:txBody>
          <a:bodyPr wrap="square" lIns="0" tIns="0" rIns="0" bIns="0" rtlCol="0">
            <a:spAutoFit/>
          </a:bodyPr>
          <a:lstStyle/>
          <a:p>
            <a:pPr marL="342900" indent="-342900">
              <a:lnSpc>
                <a:spcPct val="200000"/>
              </a:lnSpc>
              <a:buFont typeface="+mj-lt"/>
              <a:buAutoNum type="arabicPeriod"/>
            </a:pPr>
            <a:r>
              <a:rPr lang="en-DK" sz="2400" b="1" dirty="0">
                <a:latin typeface="+mn-lt"/>
              </a:rPr>
              <a:t>Introductory presentation:</a:t>
            </a:r>
            <a:r>
              <a:rPr lang="en-DK" sz="2400" dirty="0">
                <a:latin typeface="+mn-lt"/>
              </a:rPr>
              <a:t> This is what you’re looking at currently. </a:t>
            </a:r>
          </a:p>
          <a:p>
            <a:pPr marL="342900" indent="-342900">
              <a:lnSpc>
                <a:spcPct val="200000"/>
              </a:lnSpc>
              <a:buFont typeface="+mj-lt"/>
              <a:buAutoNum type="arabicPeriod"/>
            </a:pPr>
            <a:r>
              <a:rPr lang="en-DK" sz="2400" b="1" dirty="0">
                <a:latin typeface="+mn-lt"/>
              </a:rPr>
              <a:t>Hands-on: </a:t>
            </a:r>
            <a:r>
              <a:rPr lang="en-DK" sz="2400" dirty="0">
                <a:latin typeface="+mn-lt"/>
              </a:rPr>
              <a:t>Working on the exercises.</a:t>
            </a:r>
          </a:p>
          <a:p>
            <a:pPr marL="342900" indent="-342900">
              <a:lnSpc>
                <a:spcPct val="200000"/>
              </a:lnSpc>
              <a:buFont typeface="+mj-lt"/>
              <a:buAutoNum type="arabicPeriod"/>
            </a:pPr>
            <a:r>
              <a:rPr lang="en-DK" sz="2400" b="1" dirty="0">
                <a:latin typeface="+mn-lt"/>
              </a:rPr>
              <a:t>Possible intermediate interuption(s)</a:t>
            </a:r>
            <a:r>
              <a:rPr lang="en-DK" sz="2400" dirty="0">
                <a:latin typeface="+mn-lt"/>
              </a:rPr>
              <a:t>: </a:t>
            </a:r>
            <a:endParaRPr lang="en-DK" sz="2400" b="1" dirty="0">
              <a:latin typeface="+mn-lt"/>
            </a:endParaRPr>
          </a:p>
          <a:p>
            <a:pPr marL="342900" indent="-342900">
              <a:lnSpc>
                <a:spcPct val="200000"/>
              </a:lnSpc>
              <a:buFont typeface="+mj-lt"/>
              <a:buAutoNum type="arabicPeriod"/>
            </a:pPr>
            <a:r>
              <a:rPr lang="en-DK" sz="2400" b="1" dirty="0">
                <a:latin typeface="+mn-lt"/>
              </a:rPr>
              <a:t>Hands-on: </a:t>
            </a:r>
            <a:r>
              <a:rPr lang="en-DK" sz="2400" dirty="0">
                <a:latin typeface="+mn-lt"/>
              </a:rPr>
              <a:t>Working on exercises.</a:t>
            </a:r>
            <a:endParaRPr lang="en-DK" sz="2400" b="1" dirty="0">
              <a:latin typeface="+mn-lt"/>
            </a:endParaRPr>
          </a:p>
          <a:p>
            <a:pPr marL="342900" indent="-342900">
              <a:lnSpc>
                <a:spcPct val="200000"/>
              </a:lnSpc>
              <a:buFont typeface="+mj-lt"/>
              <a:buAutoNum type="arabicPeriod"/>
            </a:pPr>
            <a:r>
              <a:rPr lang="en-DK" sz="2400" b="1" dirty="0">
                <a:latin typeface="+mn-lt"/>
              </a:rPr>
              <a:t>Recap &amp; perspectives</a:t>
            </a:r>
            <a:endParaRPr lang="en-DK" sz="2400" dirty="0">
              <a:latin typeface="+mn-lt"/>
            </a:endParaRPr>
          </a:p>
        </p:txBody>
      </p:sp>
    </p:spTree>
    <p:custDataLst>
      <p:tags r:id="rId1"/>
    </p:custDataLst>
    <p:extLst>
      <p:ext uri="{BB962C8B-B14F-4D97-AF65-F5344CB8AC3E}">
        <p14:creationId xmlns:p14="http://schemas.microsoft.com/office/powerpoint/2010/main" val="28133657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58CAC7-3FB0-B7C3-9E09-8481933AF10E}"/>
              </a:ext>
            </a:extLst>
          </p:cNvPr>
          <p:cNvSpPr>
            <a:spLocks noGrp="1"/>
          </p:cNvSpPr>
          <p:nvPr>
            <p:ph type="title"/>
          </p:nvPr>
        </p:nvSpPr>
        <p:spPr>
          <a:xfrm>
            <a:off x="316800" y="230400"/>
            <a:ext cx="5644263" cy="752400"/>
          </a:xfrm>
        </p:spPr>
        <p:txBody>
          <a:bodyPr wrap="square" anchor="t">
            <a:normAutofit fontScale="90000"/>
          </a:bodyPr>
          <a:lstStyle/>
          <a:p>
            <a:r>
              <a:rPr lang="en-DK" dirty="0"/>
              <a:t>Tabular Q-lEARNING</a:t>
            </a:r>
          </a:p>
        </p:txBody>
      </p:sp>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AA298E0A-4B33-C573-C092-3976860D8010}"/>
                  </a:ext>
                </a:extLst>
              </p:cNvPr>
              <p:cNvSpPr>
                <a:spLocks noGrp="1"/>
              </p:cNvSpPr>
              <p:nvPr>
                <p:ph type="body" sz="quarter" idx="14"/>
              </p:nvPr>
            </p:nvSpPr>
            <p:spPr>
              <a:xfrm>
                <a:off x="342230" y="1371600"/>
                <a:ext cx="6327509" cy="4525964"/>
              </a:xfrm>
            </p:spPr>
            <p:txBody>
              <a:bodyPr wrap="square" anchor="t">
                <a:normAutofit fontScale="92500"/>
              </a:bodyPr>
              <a:lstStyle/>
              <a:p>
                <a:r>
                  <a:rPr lang="da-DK" dirty="0">
                    <a:latin typeface="Cambria Math" panose="02040503050406030204" pitchFamily="18" charset="0"/>
                  </a:rPr>
                  <a:t>The Bellman </a:t>
                </a:r>
                <a:r>
                  <a:rPr lang="da-DK" dirty="0" err="1">
                    <a:latin typeface="Cambria Math" panose="02040503050406030204" pitchFamily="18" charset="0"/>
                  </a:rPr>
                  <a:t>equation</a:t>
                </a:r>
                <a:r>
                  <a:rPr lang="da-DK" dirty="0">
                    <a:latin typeface="Cambria Math" panose="02040503050406030204" pitchFamily="18" charset="0"/>
                  </a:rPr>
                  <a:t> </a:t>
                </a:r>
                <a:r>
                  <a:rPr lang="da-DK" dirty="0" err="1">
                    <a:latin typeface="Cambria Math" panose="02040503050406030204" pitchFamily="18" charset="0"/>
                  </a:rPr>
                  <a:t>defines</a:t>
                </a:r>
                <a:r>
                  <a:rPr lang="da-DK" dirty="0">
                    <a:latin typeface="Cambria Math" panose="02040503050406030204" pitchFamily="18" charset="0"/>
                  </a:rPr>
                  <a:t> a </a:t>
                </a:r>
                <a:r>
                  <a:rPr lang="da-DK" dirty="0" err="1">
                    <a:latin typeface="Cambria Math" panose="02040503050406030204" pitchFamily="18" charset="0"/>
                  </a:rPr>
                  <a:t>recursive</a:t>
                </a:r>
                <a:r>
                  <a:rPr lang="da-DK" dirty="0">
                    <a:latin typeface="Cambria Math" panose="02040503050406030204" pitchFamily="18" charset="0"/>
                  </a:rPr>
                  <a:t> </a:t>
                </a:r>
                <a:r>
                  <a:rPr lang="da-DK" dirty="0" err="1">
                    <a:latin typeface="Cambria Math" panose="02040503050406030204" pitchFamily="18" charset="0"/>
                  </a:rPr>
                  <a:t>expression</a:t>
                </a:r>
                <a:r>
                  <a:rPr lang="da-DK" dirty="0">
                    <a:latin typeface="Cambria Math" panose="02040503050406030204" pitchFamily="18" charset="0"/>
                  </a:rPr>
                  <a:t> for Q</a:t>
                </a:r>
              </a:p>
              <a:p>
                <a:endParaRPr lang="da-DK" i="1" dirty="0">
                  <a:latin typeface="Cambria Math" panose="02040503050406030204" pitchFamily="18" charset="0"/>
                </a:endParaRPr>
              </a:p>
              <a:p>
                <a14:m>
                  <m:oMath xmlns:m="http://schemas.openxmlformats.org/officeDocument/2006/math">
                    <m:r>
                      <a:rPr lang="da-DK" i="1">
                        <a:latin typeface="Cambria Math" panose="02040503050406030204" pitchFamily="18" charset="0"/>
                      </a:rPr>
                      <m:t>𝑄</m:t>
                    </m:r>
                    <m:d>
                      <m:dPr>
                        <m:ctrlPr>
                          <a:rPr lang="da-DK" i="1">
                            <a:latin typeface="Cambria Math" panose="02040503050406030204" pitchFamily="18" charset="0"/>
                          </a:rPr>
                        </m:ctrlPr>
                      </m:dPr>
                      <m:e>
                        <m:r>
                          <a:rPr lang="da-DK" i="1">
                            <a:latin typeface="Cambria Math" panose="02040503050406030204" pitchFamily="18" charset="0"/>
                          </a:rPr>
                          <m:t>𝑠</m:t>
                        </m:r>
                        <m:r>
                          <a:rPr lang="da-DK" i="1">
                            <a:latin typeface="Cambria Math" panose="02040503050406030204" pitchFamily="18" charset="0"/>
                          </a:rPr>
                          <m:t>,</m:t>
                        </m:r>
                        <m:r>
                          <a:rPr lang="da-DK" i="1">
                            <a:latin typeface="Cambria Math" panose="02040503050406030204" pitchFamily="18" charset="0"/>
                          </a:rPr>
                          <m:t>𝑎</m:t>
                        </m:r>
                      </m:e>
                    </m:d>
                    <m:r>
                      <a:rPr lang="da-DK" i="1">
                        <a:latin typeface="Cambria Math" panose="02040503050406030204" pitchFamily="18" charset="0"/>
                      </a:rPr>
                      <m:t>=</m:t>
                    </m:r>
                    <m:sSub>
                      <m:sSubPr>
                        <m:ctrlPr>
                          <a:rPr lang="da-DK" i="1">
                            <a:latin typeface="Cambria Math" panose="02040503050406030204" pitchFamily="18" charset="0"/>
                          </a:rPr>
                        </m:ctrlPr>
                      </m:sSubPr>
                      <m:e>
                        <m:r>
                          <a:rPr lang="da-DK" i="1">
                            <a:latin typeface="Cambria Math" panose="02040503050406030204" pitchFamily="18" charset="0"/>
                          </a:rPr>
                          <m:t>𝔼</m:t>
                        </m:r>
                      </m:e>
                      <m:sub>
                        <m:r>
                          <a:rPr lang="da-DK" i="1">
                            <a:latin typeface="Cambria Math" panose="02040503050406030204" pitchFamily="18" charset="0"/>
                          </a:rPr>
                          <m:t>𝜋</m:t>
                        </m:r>
                      </m:sub>
                    </m:sSub>
                    <m:d>
                      <m:dPr>
                        <m:begChr m:val="["/>
                        <m:endChr m:val="]"/>
                        <m:ctrlPr>
                          <a:rPr lang="da-DK" i="1">
                            <a:latin typeface="Cambria Math" panose="02040503050406030204" pitchFamily="18" charset="0"/>
                          </a:rPr>
                        </m:ctrlPr>
                      </m:dPr>
                      <m:e>
                        <m:r>
                          <a:rPr lang="da-DK" i="1">
                            <a:latin typeface="Cambria Math" panose="02040503050406030204" pitchFamily="18" charset="0"/>
                          </a:rPr>
                          <m:t>𝑟</m:t>
                        </m:r>
                        <m:d>
                          <m:dPr>
                            <m:ctrlPr>
                              <a:rPr lang="da-DK" i="1">
                                <a:latin typeface="Cambria Math" panose="02040503050406030204" pitchFamily="18" charset="0"/>
                              </a:rPr>
                            </m:ctrlPr>
                          </m:dPr>
                          <m:e>
                            <m:sSub>
                              <m:sSubPr>
                                <m:ctrlPr>
                                  <a:rPr lang="da-DK" i="1">
                                    <a:latin typeface="Cambria Math" panose="02040503050406030204" pitchFamily="18" charset="0"/>
                                  </a:rPr>
                                </m:ctrlPr>
                              </m:sSubPr>
                              <m:e>
                                <m:r>
                                  <a:rPr lang="da-DK" i="1">
                                    <a:latin typeface="Cambria Math" panose="02040503050406030204" pitchFamily="18" charset="0"/>
                                  </a:rPr>
                                  <m:t>𝑠</m:t>
                                </m:r>
                              </m:e>
                              <m:sub>
                                <m:r>
                                  <a:rPr lang="da-DK" i="1">
                                    <a:latin typeface="Cambria Math" panose="02040503050406030204" pitchFamily="18" charset="0"/>
                                  </a:rPr>
                                  <m:t>𝑡</m:t>
                                </m:r>
                              </m:sub>
                            </m:sSub>
                            <m:r>
                              <a:rPr lang="da-DK" i="1">
                                <a:latin typeface="Cambria Math" panose="02040503050406030204" pitchFamily="18" charset="0"/>
                              </a:rPr>
                              <m:t>,</m:t>
                            </m:r>
                            <m:sSub>
                              <m:sSubPr>
                                <m:ctrlPr>
                                  <a:rPr lang="da-DK" i="1">
                                    <a:latin typeface="Cambria Math" panose="02040503050406030204" pitchFamily="18" charset="0"/>
                                  </a:rPr>
                                </m:ctrlPr>
                              </m:sSubPr>
                              <m:e>
                                <m:r>
                                  <a:rPr lang="da-DK" i="1">
                                    <a:latin typeface="Cambria Math" panose="02040503050406030204" pitchFamily="18" charset="0"/>
                                  </a:rPr>
                                  <m:t>𝑎</m:t>
                                </m:r>
                              </m:e>
                              <m:sub>
                                <m:r>
                                  <a:rPr lang="da-DK" i="1">
                                    <a:latin typeface="Cambria Math" panose="02040503050406030204" pitchFamily="18" charset="0"/>
                                  </a:rPr>
                                  <m:t>𝑡</m:t>
                                </m:r>
                              </m:sub>
                            </m:sSub>
                          </m:e>
                        </m:d>
                        <m:r>
                          <a:rPr lang="da-DK" i="1">
                            <a:latin typeface="Cambria Math" panose="02040503050406030204" pitchFamily="18" charset="0"/>
                          </a:rPr>
                          <m:t>+</m:t>
                        </m:r>
                        <m:r>
                          <a:rPr lang="da-DK" i="1">
                            <a:latin typeface="Cambria Math" panose="02040503050406030204" pitchFamily="18" charset="0"/>
                          </a:rPr>
                          <m:t>𝛾</m:t>
                        </m:r>
                        <m:r>
                          <a:rPr lang="da-DK" i="1">
                            <a:latin typeface="Cambria Math" panose="02040503050406030204" pitchFamily="18" charset="0"/>
                          </a:rPr>
                          <m:t> </m:t>
                        </m:r>
                        <m:limLow>
                          <m:limLowPr>
                            <m:ctrlPr>
                              <a:rPr lang="da-DK" i="1">
                                <a:latin typeface="Cambria Math" panose="02040503050406030204" pitchFamily="18" charset="0"/>
                              </a:rPr>
                            </m:ctrlPr>
                          </m:limLowPr>
                          <m:e>
                            <m:r>
                              <m:rPr>
                                <m:sty m:val="p"/>
                              </m:rPr>
                              <a:rPr lang="da-DK">
                                <a:latin typeface="Cambria Math" panose="02040503050406030204" pitchFamily="18" charset="0"/>
                              </a:rPr>
                              <m:t>max</m:t>
                            </m:r>
                          </m:e>
                          <m:lim>
                            <m:sSup>
                              <m:sSupPr>
                                <m:ctrlPr>
                                  <a:rPr lang="da-DK" i="1">
                                    <a:latin typeface="Cambria Math" panose="02040503050406030204" pitchFamily="18" charset="0"/>
                                  </a:rPr>
                                </m:ctrlPr>
                              </m:sSupPr>
                              <m:e>
                                <m:r>
                                  <a:rPr lang="da-DK" i="1">
                                    <a:latin typeface="Cambria Math" panose="02040503050406030204" pitchFamily="18" charset="0"/>
                                  </a:rPr>
                                  <m:t>𝑎</m:t>
                                </m:r>
                              </m:e>
                              <m:sup>
                                <m:r>
                                  <a:rPr lang="da-DK" i="1">
                                    <a:latin typeface="Cambria Math" panose="02040503050406030204" pitchFamily="18" charset="0"/>
                                  </a:rPr>
                                  <m:t>∗</m:t>
                                </m:r>
                              </m:sup>
                            </m:sSup>
                          </m:lim>
                        </m:limLow>
                        <m:r>
                          <a:rPr lang="da-DK" i="1">
                            <a:latin typeface="Cambria Math" panose="02040503050406030204" pitchFamily="18" charset="0"/>
                          </a:rPr>
                          <m:t> </m:t>
                        </m:r>
                        <m:r>
                          <a:rPr lang="da-DK" i="1">
                            <a:latin typeface="Cambria Math" panose="02040503050406030204" pitchFamily="18" charset="0"/>
                          </a:rPr>
                          <m:t>𝑄</m:t>
                        </m:r>
                        <m:r>
                          <a:rPr lang="da-DK" i="1">
                            <a:latin typeface="Cambria Math" panose="02040503050406030204" pitchFamily="18" charset="0"/>
                          </a:rPr>
                          <m:t>(</m:t>
                        </m:r>
                        <m:sSub>
                          <m:sSubPr>
                            <m:ctrlPr>
                              <a:rPr lang="da-DK" i="1">
                                <a:latin typeface="Cambria Math" panose="02040503050406030204" pitchFamily="18" charset="0"/>
                              </a:rPr>
                            </m:ctrlPr>
                          </m:sSubPr>
                          <m:e>
                            <m:r>
                              <a:rPr lang="da-DK" i="1">
                                <a:latin typeface="Cambria Math" panose="02040503050406030204" pitchFamily="18" charset="0"/>
                              </a:rPr>
                              <m:t>𝑠</m:t>
                            </m:r>
                          </m:e>
                          <m:sub>
                            <m:r>
                              <a:rPr lang="da-DK" i="1">
                                <a:latin typeface="Cambria Math" panose="02040503050406030204" pitchFamily="18" charset="0"/>
                              </a:rPr>
                              <m:t>𝑡</m:t>
                            </m:r>
                            <m:r>
                              <a:rPr lang="da-DK" i="1">
                                <a:latin typeface="Cambria Math" panose="02040503050406030204" pitchFamily="18" charset="0"/>
                              </a:rPr>
                              <m:t>+1</m:t>
                            </m:r>
                          </m:sub>
                        </m:sSub>
                        <m:r>
                          <a:rPr lang="da-DK" i="1">
                            <a:latin typeface="Cambria Math" panose="02040503050406030204" pitchFamily="18" charset="0"/>
                          </a:rPr>
                          <m:t>, </m:t>
                        </m:r>
                        <m:sSup>
                          <m:sSupPr>
                            <m:ctrlPr>
                              <a:rPr lang="da-DK" i="1">
                                <a:latin typeface="Cambria Math" panose="02040503050406030204" pitchFamily="18" charset="0"/>
                              </a:rPr>
                            </m:ctrlPr>
                          </m:sSupPr>
                          <m:e>
                            <m:r>
                              <a:rPr lang="da-DK" i="1">
                                <a:latin typeface="Cambria Math" panose="02040503050406030204" pitchFamily="18" charset="0"/>
                              </a:rPr>
                              <m:t>𝑎</m:t>
                            </m:r>
                          </m:e>
                          <m:sup>
                            <m:r>
                              <a:rPr lang="da-DK" i="1">
                                <a:latin typeface="Cambria Math" panose="02040503050406030204" pitchFamily="18" charset="0"/>
                              </a:rPr>
                              <m:t>∗</m:t>
                            </m:r>
                          </m:sup>
                        </m:sSup>
                        <m:r>
                          <a:rPr lang="da-DK" i="1">
                            <a:latin typeface="Cambria Math" panose="02040503050406030204" pitchFamily="18" charset="0"/>
                          </a:rPr>
                          <m:t>)</m:t>
                        </m:r>
                      </m:e>
                    </m:d>
                  </m:oMath>
                </a14:m>
                <a:endParaRPr lang="en-DK" dirty="0"/>
              </a:p>
              <a:p>
                <a:endParaRPr lang="en-DK" dirty="0"/>
              </a:p>
              <a:p>
                <a:r>
                  <a:rPr lang="da-DK" dirty="0">
                    <a:latin typeface="Cambria Math" panose="02040503050406030204" pitchFamily="18" charset="0"/>
                  </a:rPr>
                  <a:t>From </a:t>
                </a:r>
                <a:r>
                  <a:rPr lang="da-DK" dirty="0" err="1">
                    <a:latin typeface="Cambria Math" panose="02040503050406030204" pitchFamily="18" charset="0"/>
                  </a:rPr>
                  <a:t>this</a:t>
                </a:r>
                <a:r>
                  <a:rPr lang="da-DK" dirty="0">
                    <a:latin typeface="Cambria Math" panose="02040503050406030204" pitchFamily="18" charset="0"/>
                  </a:rPr>
                  <a:t> an </a:t>
                </a:r>
                <a:r>
                  <a:rPr lang="da-DK" dirty="0" err="1">
                    <a:latin typeface="Cambria Math" panose="02040503050406030204" pitchFamily="18" charset="0"/>
                  </a:rPr>
                  <a:t>update</a:t>
                </a:r>
                <a:r>
                  <a:rPr lang="da-DK" dirty="0">
                    <a:latin typeface="Cambria Math" panose="02040503050406030204" pitchFamily="18" charset="0"/>
                  </a:rPr>
                  <a:t> </a:t>
                </a:r>
                <a:r>
                  <a:rPr lang="da-DK" dirty="0" err="1">
                    <a:latin typeface="Cambria Math" panose="02040503050406030204" pitchFamily="18" charset="0"/>
                  </a:rPr>
                  <a:t>rule</a:t>
                </a:r>
                <a:r>
                  <a:rPr lang="da-DK" dirty="0">
                    <a:latin typeface="Cambria Math" panose="02040503050406030204" pitchFamily="18" charset="0"/>
                  </a:rPr>
                  <a:t> for Q-</a:t>
                </a:r>
                <a:r>
                  <a:rPr lang="da-DK" dirty="0" err="1">
                    <a:latin typeface="Cambria Math" panose="02040503050406030204" pitchFamily="18" charset="0"/>
                  </a:rPr>
                  <a:t>value</a:t>
                </a:r>
                <a:r>
                  <a:rPr lang="da-DK" dirty="0">
                    <a:latin typeface="Cambria Math" panose="02040503050406030204" pitchFamily="18" charset="0"/>
                  </a:rPr>
                  <a:t> </a:t>
                </a:r>
                <a:r>
                  <a:rPr lang="da-DK" dirty="0" err="1">
                    <a:latin typeface="Cambria Math" panose="02040503050406030204" pitchFamily="18" charset="0"/>
                  </a:rPr>
                  <a:t>can</a:t>
                </a:r>
                <a:r>
                  <a:rPr lang="da-DK" dirty="0">
                    <a:latin typeface="Cambria Math" panose="02040503050406030204" pitchFamily="18" charset="0"/>
                  </a:rPr>
                  <a:t> </a:t>
                </a:r>
                <a:r>
                  <a:rPr lang="da-DK" dirty="0" err="1">
                    <a:latin typeface="Cambria Math" panose="02040503050406030204" pitchFamily="18" charset="0"/>
                  </a:rPr>
                  <a:t>be</a:t>
                </a:r>
                <a:r>
                  <a:rPr lang="da-DK" dirty="0">
                    <a:latin typeface="Cambria Math" panose="02040503050406030204" pitchFamily="18" charset="0"/>
                  </a:rPr>
                  <a:t> </a:t>
                </a:r>
                <a:r>
                  <a:rPr lang="da-DK" dirty="0" err="1">
                    <a:latin typeface="Cambria Math" panose="02040503050406030204" pitchFamily="18" charset="0"/>
                  </a:rPr>
                  <a:t>formulated</a:t>
                </a:r>
                <a:endParaRPr lang="da-DK" dirty="0">
                  <a:latin typeface="Cambria Math" panose="02040503050406030204" pitchFamily="18" charset="0"/>
                </a:endParaRPr>
              </a:p>
              <a:p>
                <a:endParaRPr lang="da-DK" dirty="0">
                  <a:latin typeface="Cambria Math" panose="02040503050406030204" pitchFamily="18" charset="0"/>
                </a:endParaRPr>
              </a:p>
              <a:p>
                <a:endParaRPr lang="en-DK" dirty="0"/>
              </a:p>
            </p:txBody>
          </p:sp>
        </mc:Choice>
        <mc:Fallback xmlns="">
          <p:sp>
            <p:nvSpPr>
              <p:cNvPr id="2" name="Content Placeholder 1">
                <a:extLst>
                  <a:ext uri="{FF2B5EF4-FFF2-40B4-BE49-F238E27FC236}">
                    <a16:creationId xmlns:a16="http://schemas.microsoft.com/office/drawing/2014/main" id="{AA298E0A-4B33-C573-C092-3976860D8010}"/>
                  </a:ext>
                </a:extLst>
              </p:cNvPr>
              <p:cNvSpPr>
                <a:spLocks noGrp="1" noRot="1" noChangeAspect="1" noMove="1" noResize="1" noEditPoints="1" noAdjustHandles="1" noChangeArrowheads="1" noChangeShapeType="1" noTextEdit="1"/>
              </p:cNvSpPr>
              <p:nvPr>
                <p:ph type="body" sz="quarter" idx="14"/>
              </p:nvPr>
            </p:nvSpPr>
            <p:spPr>
              <a:xfrm>
                <a:off x="342230" y="1371600"/>
                <a:ext cx="6327509" cy="4525964"/>
              </a:xfrm>
              <a:blipFill>
                <a:blip r:embed="rId2"/>
                <a:stretch>
                  <a:fillRect l="-2200" t="-1681"/>
                </a:stretch>
              </a:blipFill>
            </p:spPr>
            <p:txBody>
              <a:bodyPr/>
              <a:lstStyle/>
              <a:p>
                <a:r>
                  <a:rPr lang="en-DK">
                    <a:noFill/>
                  </a:rPr>
                  <a:t> </a:t>
                </a:r>
              </a:p>
            </p:txBody>
          </p:sp>
        </mc:Fallback>
      </mc:AlternateContent>
      <p:pic>
        <p:nvPicPr>
          <p:cNvPr id="5" name="Picture 4" descr="A colorful squares with numbers&#10;&#10;AI-generated content may be incorrect.">
            <a:extLst>
              <a:ext uri="{FF2B5EF4-FFF2-40B4-BE49-F238E27FC236}">
                <a16:creationId xmlns:a16="http://schemas.microsoft.com/office/drawing/2014/main" id="{AAAC5A7C-98F2-1BFB-E3F0-744ABF86779E}"/>
              </a:ext>
            </a:extLst>
          </p:cNvPr>
          <p:cNvPicPr>
            <a:picLocks noChangeAspect="1"/>
          </p:cNvPicPr>
          <p:nvPr/>
        </p:nvPicPr>
        <p:blipFill>
          <a:blip r:embed="rId3"/>
          <a:srcRect r="-3" b="693"/>
          <a:stretch>
            <a:fillRect/>
          </a:stretch>
        </p:blipFill>
        <p:spPr>
          <a:xfrm>
            <a:off x="7982385" y="404664"/>
            <a:ext cx="3889640" cy="3846596"/>
          </a:xfrm>
          <a:prstGeom prst="rect">
            <a:avLst/>
          </a:prstGeom>
          <a:noFill/>
        </p:spPr>
      </p:pic>
      <p:sp>
        <p:nvSpPr>
          <p:cNvPr id="3" name="Date Placeholder 2">
            <a:extLst>
              <a:ext uri="{FF2B5EF4-FFF2-40B4-BE49-F238E27FC236}">
                <a16:creationId xmlns:a16="http://schemas.microsoft.com/office/drawing/2014/main" id="{7C4D0BD7-D616-5968-A68B-BED63A155E6C}"/>
              </a:ext>
            </a:extLst>
          </p:cNvPr>
          <p:cNvSpPr>
            <a:spLocks noGrp="1"/>
          </p:cNvSpPr>
          <p:nvPr>
            <p:ph type="dt" sz="half" idx="4294967295"/>
          </p:nvPr>
        </p:nvSpPr>
        <p:spPr>
          <a:xfrm>
            <a:off x="0" y="7020000"/>
            <a:ext cx="0" cy="0"/>
          </a:xfrm>
        </p:spPr>
        <p:txBody>
          <a:bodyPr/>
          <a:lstStyle/>
          <a:p>
            <a:pPr>
              <a:spcAft>
                <a:spcPts val="600"/>
              </a:spcAft>
            </a:pPr>
            <a:fld id="{6FC1E6E4-0DAB-F841-969A-04AEA5135F6D}" type="datetime1">
              <a:rPr lang="da-DK" smtClean="0"/>
              <a:pPr>
                <a:spcAft>
                  <a:spcPts val="600"/>
                </a:spcAft>
              </a:pPr>
              <a:t>03.07.2025</a:t>
            </a:fld>
            <a:r>
              <a:rPr lang="da-DK"/>
              <a:t>03-07-2025</a:t>
            </a:r>
          </a:p>
        </p:txBody>
      </p:sp>
      <p:pic>
        <p:nvPicPr>
          <p:cNvPr id="10" name="Picture 9">
            <a:extLst>
              <a:ext uri="{FF2B5EF4-FFF2-40B4-BE49-F238E27FC236}">
                <a16:creationId xmlns:a16="http://schemas.microsoft.com/office/drawing/2014/main" id="{5F1E463E-91AC-BB1B-AC9D-AF18030D20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220" y="3501008"/>
            <a:ext cx="7772400" cy="643726"/>
          </a:xfrm>
          <a:prstGeom prst="rect">
            <a:avLst/>
          </a:prstGeom>
        </p:spPr>
      </p:pic>
      <p:pic>
        <p:nvPicPr>
          <p:cNvPr id="11" name="Picture 2">
            <a:extLst>
              <a:ext uri="{FF2B5EF4-FFF2-40B4-BE49-F238E27FC236}">
                <a16:creationId xmlns:a16="http://schemas.microsoft.com/office/drawing/2014/main" id="{CC8C5569-7DDE-2663-1A97-23F71571323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14692" y="4365187"/>
            <a:ext cx="2304173" cy="230417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1AC0AB07-F879-FE32-0D55-FC08450F790A}"/>
              </a:ext>
            </a:extLst>
          </p:cNvPr>
          <p:cNvSpPr txBox="1"/>
          <p:nvPr/>
        </p:nvSpPr>
        <p:spPr>
          <a:xfrm>
            <a:off x="549796" y="4144734"/>
            <a:ext cx="6840760" cy="1637371"/>
          </a:xfrm>
          <a:prstGeom prst="rect">
            <a:avLst/>
          </a:prstGeom>
          <a:noFill/>
        </p:spPr>
        <p:txBody>
          <a:bodyPr wrap="square" lIns="0" tIns="0" rIns="0" bIns="0" rtlCol="0">
            <a:spAutoFit/>
          </a:bodyPr>
          <a:lstStyle/>
          <a:p>
            <a:pPr>
              <a:lnSpc>
                <a:spcPct val="95000"/>
              </a:lnSpc>
            </a:pPr>
            <a:r>
              <a:rPr lang="en-DK" sz="1600" u="sng" dirty="0">
                <a:latin typeface="+mn-lt"/>
              </a:rPr>
              <a:t>Algorithm outline</a:t>
            </a:r>
          </a:p>
          <a:p>
            <a:pPr>
              <a:lnSpc>
                <a:spcPct val="95000"/>
              </a:lnSpc>
            </a:pPr>
            <a:endParaRPr lang="en-DK" sz="1600" u="sng" dirty="0">
              <a:latin typeface="+mn-lt"/>
            </a:endParaRPr>
          </a:p>
          <a:p>
            <a:pPr marL="285750" indent="-285750">
              <a:lnSpc>
                <a:spcPct val="95000"/>
              </a:lnSpc>
              <a:buFontTx/>
              <a:buChar char="-"/>
            </a:pPr>
            <a:r>
              <a:rPr lang="en-GB" sz="1600" dirty="0">
                <a:latin typeface="+mn-lt"/>
              </a:rPr>
              <a:t>Let the agent step through the environment.</a:t>
            </a:r>
          </a:p>
          <a:p>
            <a:pPr marL="285750" indent="-285750">
              <a:lnSpc>
                <a:spcPct val="95000"/>
              </a:lnSpc>
              <a:buFontTx/>
              <a:buChar char="-"/>
            </a:pPr>
            <a:r>
              <a:rPr lang="en-GB" sz="1600" dirty="0">
                <a:latin typeface="+mn-lt"/>
              </a:rPr>
              <a:t>Update the Q-table based on the received rewards using the update rule.</a:t>
            </a:r>
          </a:p>
          <a:p>
            <a:pPr marL="285750" indent="-285750">
              <a:lnSpc>
                <a:spcPct val="95000"/>
              </a:lnSpc>
              <a:buFontTx/>
              <a:buChar char="-"/>
            </a:pPr>
            <a:endParaRPr lang="en-GB" sz="1600" dirty="0">
              <a:latin typeface="+mn-lt"/>
            </a:endParaRPr>
          </a:p>
          <a:p>
            <a:pPr>
              <a:lnSpc>
                <a:spcPct val="95000"/>
              </a:lnSpc>
            </a:pPr>
            <a:r>
              <a:rPr lang="en-GB" sz="1600" dirty="0">
                <a:latin typeface="+mn-lt"/>
              </a:rPr>
              <a:t>Details explained in the notebooks. </a:t>
            </a:r>
            <a:endParaRPr lang="en-DK" sz="1600" dirty="0">
              <a:latin typeface="+mn-lt"/>
            </a:endParaRPr>
          </a:p>
        </p:txBody>
      </p:sp>
    </p:spTree>
    <p:extLst>
      <p:ext uri="{BB962C8B-B14F-4D97-AF65-F5344CB8AC3E}">
        <p14:creationId xmlns:p14="http://schemas.microsoft.com/office/powerpoint/2010/main" val="6176415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0336E3-66C9-B248-AE43-1A39B7F3555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749A660-1DF2-4A35-A9B2-2FD76A310F23}"/>
              </a:ext>
            </a:extLst>
          </p:cNvPr>
          <p:cNvSpPr>
            <a:spLocks noGrp="1"/>
          </p:cNvSpPr>
          <p:nvPr>
            <p:ph type="title"/>
          </p:nvPr>
        </p:nvSpPr>
        <p:spPr>
          <a:xfrm>
            <a:off x="316800" y="230400"/>
            <a:ext cx="11034196" cy="752400"/>
          </a:xfrm>
        </p:spPr>
        <p:txBody>
          <a:bodyPr wrap="square" anchor="t">
            <a:normAutofit/>
          </a:bodyPr>
          <a:lstStyle/>
          <a:p>
            <a:r>
              <a:rPr lang="en-DK" dirty="0"/>
              <a:t>DEEP Q-NETWORKS (DQN)</a:t>
            </a:r>
          </a:p>
        </p:txBody>
      </p:sp>
      <p:sp>
        <p:nvSpPr>
          <p:cNvPr id="3" name="Date Placeholder 2">
            <a:extLst>
              <a:ext uri="{FF2B5EF4-FFF2-40B4-BE49-F238E27FC236}">
                <a16:creationId xmlns:a16="http://schemas.microsoft.com/office/drawing/2014/main" id="{F4C0876B-331B-DAD1-C384-AB8B371132C7}"/>
              </a:ext>
            </a:extLst>
          </p:cNvPr>
          <p:cNvSpPr>
            <a:spLocks noGrp="1"/>
          </p:cNvSpPr>
          <p:nvPr>
            <p:ph type="dt" sz="half" idx="4294967295"/>
          </p:nvPr>
        </p:nvSpPr>
        <p:spPr>
          <a:xfrm>
            <a:off x="0" y="7020000"/>
            <a:ext cx="0" cy="0"/>
          </a:xfrm>
        </p:spPr>
        <p:txBody>
          <a:bodyPr/>
          <a:lstStyle/>
          <a:p>
            <a:pPr>
              <a:spcAft>
                <a:spcPts val="600"/>
              </a:spcAft>
            </a:pPr>
            <a:fld id="{6FC1E6E4-0DAB-F841-969A-04AEA5135F6D}" type="datetime1">
              <a:rPr lang="da-DK" smtClean="0"/>
              <a:pPr>
                <a:spcAft>
                  <a:spcPts val="600"/>
                </a:spcAft>
              </a:pPr>
              <a:t>03.07.2025</a:t>
            </a:fld>
            <a:r>
              <a:rPr lang="da-DK"/>
              <a:t>03-07-2025</a:t>
            </a:r>
          </a:p>
        </p:txBody>
      </p:sp>
      <p:pic>
        <p:nvPicPr>
          <p:cNvPr id="10" name="Picture 9">
            <a:extLst>
              <a:ext uri="{FF2B5EF4-FFF2-40B4-BE49-F238E27FC236}">
                <a16:creationId xmlns:a16="http://schemas.microsoft.com/office/drawing/2014/main" id="{93413704-070C-7C60-59E0-863903FACD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796" y="1196752"/>
            <a:ext cx="6134664" cy="1193995"/>
          </a:xfrm>
          <a:prstGeom prst="rect">
            <a:avLst/>
          </a:prstGeom>
        </p:spPr>
      </p:pic>
      <p:pic>
        <p:nvPicPr>
          <p:cNvPr id="11" name="Picture 10">
            <a:extLst>
              <a:ext uri="{FF2B5EF4-FFF2-40B4-BE49-F238E27FC236}">
                <a16:creationId xmlns:a16="http://schemas.microsoft.com/office/drawing/2014/main" id="{ED512B6E-795A-33A8-84A1-A41F905E55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796" y="2249669"/>
            <a:ext cx="5976664" cy="1103131"/>
          </a:xfrm>
          <a:prstGeom prst="rect">
            <a:avLst/>
          </a:prstGeom>
        </p:spPr>
      </p:pic>
      <p:pic>
        <p:nvPicPr>
          <p:cNvPr id="13" name="Picture 12" descr="A close up of words&#10;&#10;AI-generated content may be incorrect.">
            <a:extLst>
              <a:ext uri="{FF2B5EF4-FFF2-40B4-BE49-F238E27FC236}">
                <a16:creationId xmlns:a16="http://schemas.microsoft.com/office/drawing/2014/main" id="{48831CB9-F55C-8A0B-5529-81E8A2DED2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628" y="3641754"/>
            <a:ext cx="6477000" cy="1651000"/>
          </a:xfrm>
          <a:prstGeom prst="rect">
            <a:avLst/>
          </a:prstGeom>
        </p:spPr>
      </p:pic>
      <p:pic>
        <p:nvPicPr>
          <p:cNvPr id="1026" name="Picture 2" descr="Artificial Neural Networks and its ...">
            <a:extLst>
              <a:ext uri="{FF2B5EF4-FFF2-40B4-BE49-F238E27FC236}">
                <a16:creationId xmlns:a16="http://schemas.microsoft.com/office/drawing/2014/main" id="{FD2A4229-C055-5549-4176-FBE51BCD369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79356" y="3915170"/>
            <a:ext cx="3594100" cy="22606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7B262E2F-5601-FD80-268A-1AE3C730B3B3}"/>
              </a:ext>
            </a:extLst>
          </p:cNvPr>
          <p:cNvGraphicFramePr>
            <a:graphicFrameLocks noGrp="1"/>
          </p:cNvGraphicFramePr>
          <p:nvPr>
            <p:extLst>
              <p:ext uri="{D42A27DB-BD31-4B8C-83A1-F6EECF244321}">
                <p14:modId xmlns:p14="http://schemas.microsoft.com/office/powerpoint/2010/main" val="2138431197"/>
              </p:ext>
            </p:extLst>
          </p:nvPr>
        </p:nvGraphicFramePr>
        <p:xfrm>
          <a:off x="8470676" y="766954"/>
          <a:ext cx="1800000" cy="1800000"/>
        </p:xfrm>
        <a:graphic>
          <a:graphicData uri="http://schemas.openxmlformats.org/drawingml/2006/table">
            <a:tbl>
              <a:tblPr firstRow="1" bandRow="1">
                <a:tableStyleId>{5C22544A-7EE6-4342-B048-85BDC9FD1C3A}</a:tableStyleId>
              </a:tblPr>
              <a:tblGrid>
                <a:gridCol w="450000">
                  <a:extLst>
                    <a:ext uri="{9D8B030D-6E8A-4147-A177-3AD203B41FA5}">
                      <a16:colId xmlns:a16="http://schemas.microsoft.com/office/drawing/2014/main" val="1884889321"/>
                    </a:ext>
                  </a:extLst>
                </a:gridCol>
                <a:gridCol w="450000">
                  <a:extLst>
                    <a:ext uri="{9D8B030D-6E8A-4147-A177-3AD203B41FA5}">
                      <a16:colId xmlns:a16="http://schemas.microsoft.com/office/drawing/2014/main" val="2357513042"/>
                    </a:ext>
                  </a:extLst>
                </a:gridCol>
                <a:gridCol w="450000">
                  <a:extLst>
                    <a:ext uri="{9D8B030D-6E8A-4147-A177-3AD203B41FA5}">
                      <a16:colId xmlns:a16="http://schemas.microsoft.com/office/drawing/2014/main" val="365435312"/>
                    </a:ext>
                  </a:extLst>
                </a:gridCol>
                <a:gridCol w="450000">
                  <a:extLst>
                    <a:ext uri="{9D8B030D-6E8A-4147-A177-3AD203B41FA5}">
                      <a16:colId xmlns:a16="http://schemas.microsoft.com/office/drawing/2014/main" val="1608194090"/>
                    </a:ext>
                  </a:extLst>
                </a:gridCol>
              </a:tblGrid>
              <a:tr h="450000">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30192378"/>
                  </a:ext>
                </a:extLst>
              </a:tr>
              <a:tr h="450000">
                <a:tc>
                  <a:txBody>
                    <a:bodyPr/>
                    <a:lstStyle/>
                    <a:p>
                      <a:endParaRPr lang="en-D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D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28769496"/>
                  </a:ext>
                </a:extLst>
              </a:tr>
              <a:tr h="450000">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41660610"/>
                  </a:ext>
                </a:extLst>
              </a:tr>
              <a:tr h="450000">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D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D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D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79127924"/>
                  </a:ext>
                </a:extLst>
              </a:tr>
            </a:tbl>
          </a:graphicData>
        </a:graphic>
      </p:graphicFrame>
      <p:sp>
        <p:nvSpPr>
          <p:cNvPr id="15" name="TextBox 14">
            <a:extLst>
              <a:ext uri="{FF2B5EF4-FFF2-40B4-BE49-F238E27FC236}">
                <a16:creationId xmlns:a16="http://schemas.microsoft.com/office/drawing/2014/main" id="{DF8CA888-CBF8-B200-0451-EFE31DC54892}"/>
              </a:ext>
            </a:extLst>
          </p:cNvPr>
          <p:cNvSpPr txBox="1"/>
          <p:nvPr/>
        </p:nvSpPr>
        <p:spPr>
          <a:xfrm>
            <a:off x="8974732" y="404664"/>
            <a:ext cx="2520280" cy="233910"/>
          </a:xfrm>
          <a:prstGeom prst="rect">
            <a:avLst/>
          </a:prstGeom>
          <a:noFill/>
        </p:spPr>
        <p:txBody>
          <a:bodyPr wrap="square" lIns="0" tIns="0" rIns="0" bIns="0" rtlCol="0">
            <a:spAutoFit/>
          </a:bodyPr>
          <a:lstStyle/>
          <a:p>
            <a:pPr>
              <a:lnSpc>
                <a:spcPct val="95000"/>
              </a:lnSpc>
            </a:pPr>
            <a:r>
              <a:rPr lang="en-DK" sz="1600" dirty="0">
                <a:latin typeface="+mn-lt"/>
              </a:rPr>
              <a:t>Q-table</a:t>
            </a:r>
          </a:p>
        </p:txBody>
      </p:sp>
      <p:cxnSp>
        <p:nvCxnSpPr>
          <p:cNvPr id="17" name="Straight Arrow Connector 16">
            <a:extLst>
              <a:ext uri="{FF2B5EF4-FFF2-40B4-BE49-F238E27FC236}">
                <a16:creationId xmlns:a16="http://schemas.microsoft.com/office/drawing/2014/main" id="{F74F2FE2-8C47-63B2-0287-819B51DD4B74}"/>
              </a:ext>
            </a:extLst>
          </p:cNvPr>
          <p:cNvCxnSpPr/>
          <p:nvPr/>
        </p:nvCxnSpPr>
        <p:spPr bwMode="auto">
          <a:xfrm>
            <a:off x="9370676" y="3486392"/>
            <a:ext cx="0" cy="572794"/>
          </a:xfrm>
          <a:prstGeom prst="straightConnector1">
            <a:avLst/>
          </a:prstGeom>
          <a:solidFill>
            <a:schemeClr val="accent2"/>
          </a:solidFill>
          <a:ln w="38100" cap="flat" cmpd="sng" algn="ctr">
            <a:solidFill>
              <a:schemeClr val="accent2"/>
            </a:solidFill>
            <a:prstDash val="solid"/>
            <a:round/>
            <a:headEnd type="none" w="med" len="med"/>
            <a:tailEnd type="triangle"/>
          </a:ln>
          <a:effectLst/>
        </p:spPr>
      </p:cxnSp>
      <p:sp>
        <p:nvSpPr>
          <p:cNvPr id="18" name="TextBox 17">
            <a:extLst>
              <a:ext uri="{FF2B5EF4-FFF2-40B4-BE49-F238E27FC236}">
                <a16:creationId xmlns:a16="http://schemas.microsoft.com/office/drawing/2014/main" id="{4B620A87-76D6-7364-5ED0-CE5BAB9A9932}"/>
              </a:ext>
            </a:extLst>
          </p:cNvPr>
          <p:cNvSpPr txBox="1"/>
          <p:nvPr/>
        </p:nvSpPr>
        <p:spPr>
          <a:xfrm>
            <a:off x="8974732" y="6219426"/>
            <a:ext cx="2520280" cy="233910"/>
          </a:xfrm>
          <a:prstGeom prst="rect">
            <a:avLst/>
          </a:prstGeom>
          <a:noFill/>
        </p:spPr>
        <p:txBody>
          <a:bodyPr wrap="square" lIns="0" tIns="0" rIns="0" bIns="0" rtlCol="0">
            <a:spAutoFit/>
          </a:bodyPr>
          <a:lstStyle/>
          <a:p>
            <a:pPr>
              <a:lnSpc>
                <a:spcPct val="95000"/>
              </a:lnSpc>
            </a:pPr>
            <a:r>
              <a:rPr lang="en-DK" sz="1600" dirty="0">
                <a:latin typeface="+mn-lt"/>
              </a:rPr>
              <a:t>Q-network</a:t>
            </a:r>
          </a:p>
        </p:txBody>
      </p:sp>
      <p:graphicFrame>
        <p:nvGraphicFramePr>
          <p:cNvPr id="19" name="Table 18">
            <a:extLst>
              <a:ext uri="{FF2B5EF4-FFF2-40B4-BE49-F238E27FC236}">
                <a16:creationId xmlns:a16="http://schemas.microsoft.com/office/drawing/2014/main" id="{AF5EA554-3E3B-9CED-9545-66797FEE3EDA}"/>
              </a:ext>
            </a:extLst>
          </p:cNvPr>
          <p:cNvGraphicFramePr>
            <a:graphicFrameLocks noGrp="1"/>
          </p:cNvGraphicFramePr>
          <p:nvPr>
            <p:extLst>
              <p:ext uri="{D42A27DB-BD31-4B8C-83A1-F6EECF244321}">
                <p14:modId xmlns:p14="http://schemas.microsoft.com/office/powerpoint/2010/main" val="3669548769"/>
              </p:ext>
            </p:extLst>
          </p:nvPr>
        </p:nvGraphicFramePr>
        <p:xfrm>
          <a:off x="8254852" y="980928"/>
          <a:ext cx="1800000" cy="1800000"/>
        </p:xfrm>
        <a:graphic>
          <a:graphicData uri="http://schemas.openxmlformats.org/drawingml/2006/table">
            <a:tbl>
              <a:tblPr firstRow="1" bandRow="1">
                <a:tableStyleId>{5C22544A-7EE6-4342-B048-85BDC9FD1C3A}</a:tableStyleId>
              </a:tblPr>
              <a:tblGrid>
                <a:gridCol w="450000">
                  <a:extLst>
                    <a:ext uri="{9D8B030D-6E8A-4147-A177-3AD203B41FA5}">
                      <a16:colId xmlns:a16="http://schemas.microsoft.com/office/drawing/2014/main" val="1884889321"/>
                    </a:ext>
                  </a:extLst>
                </a:gridCol>
                <a:gridCol w="450000">
                  <a:extLst>
                    <a:ext uri="{9D8B030D-6E8A-4147-A177-3AD203B41FA5}">
                      <a16:colId xmlns:a16="http://schemas.microsoft.com/office/drawing/2014/main" val="2357513042"/>
                    </a:ext>
                  </a:extLst>
                </a:gridCol>
                <a:gridCol w="450000">
                  <a:extLst>
                    <a:ext uri="{9D8B030D-6E8A-4147-A177-3AD203B41FA5}">
                      <a16:colId xmlns:a16="http://schemas.microsoft.com/office/drawing/2014/main" val="365435312"/>
                    </a:ext>
                  </a:extLst>
                </a:gridCol>
                <a:gridCol w="450000">
                  <a:extLst>
                    <a:ext uri="{9D8B030D-6E8A-4147-A177-3AD203B41FA5}">
                      <a16:colId xmlns:a16="http://schemas.microsoft.com/office/drawing/2014/main" val="1608194090"/>
                    </a:ext>
                  </a:extLst>
                </a:gridCol>
              </a:tblGrid>
              <a:tr h="450000">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0192378"/>
                  </a:ext>
                </a:extLst>
              </a:tr>
              <a:tr h="450000">
                <a:tc>
                  <a:txBody>
                    <a:bodyPr/>
                    <a:lstStyle/>
                    <a:p>
                      <a:endParaRPr lang="en-D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28769496"/>
                  </a:ext>
                </a:extLst>
              </a:tr>
              <a:tr h="450000">
                <a:tc>
                  <a:txBody>
                    <a:bodyPr/>
                    <a:lstStyle/>
                    <a:p>
                      <a:endParaRPr lang="en-D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41660610"/>
                  </a:ext>
                </a:extLst>
              </a:tr>
              <a:tr h="450000">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79127924"/>
                  </a:ext>
                </a:extLst>
              </a:tr>
            </a:tbl>
          </a:graphicData>
        </a:graphic>
      </p:graphicFrame>
      <p:graphicFrame>
        <p:nvGraphicFramePr>
          <p:cNvPr id="20" name="Table 19">
            <a:extLst>
              <a:ext uri="{FF2B5EF4-FFF2-40B4-BE49-F238E27FC236}">
                <a16:creationId xmlns:a16="http://schemas.microsoft.com/office/drawing/2014/main" id="{F41B7AC6-3584-2A7B-4375-213A44042EA8}"/>
              </a:ext>
            </a:extLst>
          </p:cNvPr>
          <p:cNvGraphicFramePr>
            <a:graphicFrameLocks noGrp="1"/>
          </p:cNvGraphicFramePr>
          <p:nvPr>
            <p:extLst>
              <p:ext uri="{D42A27DB-BD31-4B8C-83A1-F6EECF244321}">
                <p14:modId xmlns:p14="http://schemas.microsoft.com/office/powerpoint/2010/main" val="819449648"/>
              </p:ext>
            </p:extLst>
          </p:nvPr>
        </p:nvGraphicFramePr>
        <p:xfrm>
          <a:off x="7966620" y="1197888"/>
          <a:ext cx="1800000" cy="1800000"/>
        </p:xfrm>
        <a:graphic>
          <a:graphicData uri="http://schemas.openxmlformats.org/drawingml/2006/table">
            <a:tbl>
              <a:tblPr firstRow="1" bandRow="1">
                <a:tableStyleId>{5C22544A-7EE6-4342-B048-85BDC9FD1C3A}</a:tableStyleId>
              </a:tblPr>
              <a:tblGrid>
                <a:gridCol w="450000">
                  <a:extLst>
                    <a:ext uri="{9D8B030D-6E8A-4147-A177-3AD203B41FA5}">
                      <a16:colId xmlns:a16="http://schemas.microsoft.com/office/drawing/2014/main" val="1884889321"/>
                    </a:ext>
                  </a:extLst>
                </a:gridCol>
                <a:gridCol w="450000">
                  <a:extLst>
                    <a:ext uri="{9D8B030D-6E8A-4147-A177-3AD203B41FA5}">
                      <a16:colId xmlns:a16="http://schemas.microsoft.com/office/drawing/2014/main" val="2357513042"/>
                    </a:ext>
                  </a:extLst>
                </a:gridCol>
                <a:gridCol w="450000">
                  <a:extLst>
                    <a:ext uri="{9D8B030D-6E8A-4147-A177-3AD203B41FA5}">
                      <a16:colId xmlns:a16="http://schemas.microsoft.com/office/drawing/2014/main" val="365435312"/>
                    </a:ext>
                  </a:extLst>
                </a:gridCol>
                <a:gridCol w="450000">
                  <a:extLst>
                    <a:ext uri="{9D8B030D-6E8A-4147-A177-3AD203B41FA5}">
                      <a16:colId xmlns:a16="http://schemas.microsoft.com/office/drawing/2014/main" val="1608194090"/>
                    </a:ext>
                  </a:extLst>
                </a:gridCol>
              </a:tblGrid>
              <a:tr h="450000">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0192378"/>
                  </a:ext>
                </a:extLst>
              </a:tr>
              <a:tr h="450000">
                <a:tc>
                  <a:txBody>
                    <a:bodyPr/>
                    <a:lstStyle/>
                    <a:p>
                      <a:endParaRPr lang="en-D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28769496"/>
                  </a:ext>
                </a:extLst>
              </a:tr>
              <a:tr h="450000">
                <a:tc>
                  <a:txBody>
                    <a:bodyPr/>
                    <a:lstStyle/>
                    <a:p>
                      <a:endParaRPr lang="en-D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41660610"/>
                  </a:ext>
                </a:extLst>
              </a:tr>
              <a:tr h="450000">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79127924"/>
                  </a:ext>
                </a:extLst>
              </a:tr>
            </a:tbl>
          </a:graphicData>
        </a:graphic>
      </p:graphicFrame>
      <p:graphicFrame>
        <p:nvGraphicFramePr>
          <p:cNvPr id="21" name="Table 20">
            <a:extLst>
              <a:ext uri="{FF2B5EF4-FFF2-40B4-BE49-F238E27FC236}">
                <a16:creationId xmlns:a16="http://schemas.microsoft.com/office/drawing/2014/main" id="{7DB5DF1E-5591-9B6F-C446-7222926B9F0E}"/>
              </a:ext>
            </a:extLst>
          </p:cNvPr>
          <p:cNvGraphicFramePr>
            <a:graphicFrameLocks noGrp="1"/>
          </p:cNvGraphicFramePr>
          <p:nvPr>
            <p:extLst>
              <p:ext uri="{D42A27DB-BD31-4B8C-83A1-F6EECF244321}">
                <p14:modId xmlns:p14="http://schemas.microsoft.com/office/powerpoint/2010/main" val="1577847103"/>
              </p:ext>
            </p:extLst>
          </p:nvPr>
        </p:nvGraphicFramePr>
        <p:xfrm>
          <a:off x="7678588" y="1478113"/>
          <a:ext cx="1800000" cy="1800000"/>
        </p:xfrm>
        <a:graphic>
          <a:graphicData uri="http://schemas.openxmlformats.org/drawingml/2006/table">
            <a:tbl>
              <a:tblPr firstRow="1" bandRow="1">
                <a:tableStyleId>{5C22544A-7EE6-4342-B048-85BDC9FD1C3A}</a:tableStyleId>
              </a:tblPr>
              <a:tblGrid>
                <a:gridCol w="450000">
                  <a:extLst>
                    <a:ext uri="{9D8B030D-6E8A-4147-A177-3AD203B41FA5}">
                      <a16:colId xmlns:a16="http://schemas.microsoft.com/office/drawing/2014/main" val="1884889321"/>
                    </a:ext>
                  </a:extLst>
                </a:gridCol>
                <a:gridCol w="450000">
                  <a:extLst>
                    <a:ext uri="{9D8B030D-6E8A-4147-A177-3AD203B41FA5}">
                      <a16:colId xmlns:a16="http://schemas.microsoft.com/office/drawing/2014/main" val="2357513042"/>
                    </a:ext>
                  </a:extLst>
                </a:gridCol>
                <a:gridCol w="450000">
                  <a:extLst>
                    <a:ext uri="{9D8B030D-6E8A-4147-A177-3AD203B41FA5}">
                      <a16:colId xmlns:a16="http://schemas.microsoft.com/office/drawing/2014/main" val="365435312"/>
                    </a:ext>
                  </a:extLst>
                </a:gridCol>
                <a:gridCol w="450000">
                  <a:extLst>
                    <a:ext uri="{9D8B030D-6E8A-4147-A177-3AD203B41FA5}">
                      <a16:colId xmlns:a16="http://schemas.microsoft.com/office/drawing/2014/main" val="1608194090"/>
                    </a:ext>
                  </a:extLst>
                </a:gridCol>
              </a:tblGrid>
              <a:tr h="450000">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0192378"/>
                  </a:ext>
                </a:extLst>
              </a:tr>
              <a:tr h="450000">
                <a:tc>
                  <a:txBody>
                    <a:bodyPr/>
                    <a:lstStyle/>
                    <a:p>
                      <a:endParaRPr lang="en-D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28769496"/>
                  </a:ext>
                </a:extLst>
              </a:tr>
              <a:tr h="450000">
                <a:tc>
                  <a:txBody>
                    <a:bodyPr/>
                    <a:lstStyle/>
                    <a:p>
                      <a:endParaRPr lang="en-D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41660610"/>
                  </a:ext>
                </a:extLst>
              </a:tr>
              <a:tr h="450000">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79127924"/>
                  </a:ext>
                </a:extLst>
              </a:tr>
            </a:tbl>
          </a:graphicData>
        </a:graphic>
      </p:graphicFrame>
      <p:cxnSp>
        <p:nvCxnSpPr>
          <p:cNvPr id="23" name="Straight Arrow Connector 22">
            <a:extLst>
              <a:ext uri="{FF2B5EF4-FFF2-40B4-BE49-F238E27FC236}">
                <a16:creationId xmlns:a16="http://schemas.microsoft.com/office/drawing/2014/main" id="{4693B581-C613-D7F5-C678-35756223847C}"/>
              </a:ext>
            </a:extLst>
          </p:cNvPr>
          <p:cNvCxnSpPr/>
          <p:nvPr/>
        </p:nvCxnSpPr>
        <p:spPr bwMode="auto">
          <a:xfrm flipV="1">
            <a:off x="9766620" y="2780928"/>
            <a:ext cx="504056" cy="497185"/>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sp>
        <p:nvSpPr>
          <p:cNvPr id="24" name="TextBox 23">
            <a:extLst>
              <a:ext uri="{FF2B5EF4-FFF2-40B4-BE49-F238E27FC236}">
                <a16:creationId xmlns:a16="http://schemas.microsoft.com/office/drawing/2014/main" id="{4968F689-4293-BF33-7C1B-0DEB004D1410}"/>
              </a:ext>
            </a:extLst>
          </p:cNvPr>
          <p:cNvSpPr txBox="1"/>
          <p:nvPr/>
        </p:nvSpPr>
        <p:spPr>
          <a:xfrm>
            <a:off x="10126860" y="3029520"/>
            <a:ext cx="652423" cy="233910"/>
          </a:xfrm>
          <a:prstGeom prst="rect">
            <a:avLst/>
          </a:prstGeom>
          <a:noFill/>
        </p:spPr>
        <p:txBody>
          <a:bodyPr wrap="none" lIns="0" tIns="0" rIns="0" bIns="0" rtlCol="0">
            <a:spAutoFit/>
          </a:bodyPr>
          <a:lstStyle/>
          <a:p>
            <a:pPr>
              <a:lnSpc>
                <a:spcPct val="95000"/>
              </a:lnSpc>
            </a:pPr>
            <a:r>
              <a:rPr lang="en-DK" sz="1600" dirty="0">
                <a:latin typeface="+mn-lt"/>
              </a:rPr>
              <a:t>actions</a:t>
            </a:r>
          </a:p>
        </p:txBody>
      </p:sp>
    </p:spTree>
    <p:extLst>
      <p:ext uri="{BB962C8B-B14F-4D97-AF65-F5344CB8AC3E}">
        <p14:creationId xmlns:p14="http://schemas.microsoft.com/office/powerpoint/2010/main" val="32392656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88501E-4BC2-B537-A5A0-F453A7135A2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A89BB6B-DFCB-F375-8025-74CAE30E8C1F}"/>
              </a:ext>
            </a:extLst>
          </p:cNvPr>
          <p:cNvSpPr>
            <a:spLocks noGrp="1"/>
          </p:cNvSpPr>
          <p:nvPr>
            <p:ph type="title"/>
          </p:nvPr>
        </p:nvSpPr>
        <p:spPr>
          <a:xfrm>
            <a:off x="316800" y="230400"/>
            <a:ext cx="11034196" cy="752400"/>
          </a:xfrm>
        </p:spPr>
        <p:txBody>
          <a:bodyPr wrap="square" anchor="t">
            <a:normAutofit/>
          </a:bodyPr>
          <a:lstStyle/>
          <a:p>
            <a:r>
              <a:rPr lang="en-DK" dirty="0"/>
              <a:t>DEEP Q-NETWORKS (DQN)</a:t>
            </a:r>
          </a:p>
        </p:txBody>
      </p:sp>
      <p:sp>
        <p:nvSpPr>
          <p:cNvPr id="3" name="Date Placeholder 2">
            <a:extLst>
              <a:ext uri="{FF2B5EF4-FFF2-40B4-BE49-F238E27FC236}">
                <a16:creationId xmlns:a16="http://schemas.microsoft.com/office/drawing/2014/main" id="{4CBC80CB-62ED-0319-EF4A-BA3C34DB82F8}"/>
              </a:ext>
            </a:extLst>
          </p:cNvPr>
          <p:cNvSpPr>
            <a:spLocks noGrp="1"/>
          </p:cNvSpPr>
          <p:nvPr>
            <p:ph type="dt" sz="half" idx="4294967295"/>
          </p:nvPr>
        </p:nvSpPr>
        <p:spPr>
          <a:xfrm>
            <a:off x="0" y="7020000"/>
            <a:ext cx="0" cy="0"/>
          </a:xfrm>
        </p:spPr>
        <p:txBody>
          <a:bodyPr/>
          <a:lstStyle/>
          <a:p>
            <a:pPr>
              <a:spcAft>
                <a:spcPts val="600"/>
              </a:spcAft>
            </a:pPr>
            <a:fld id="{6FC1E6E4-0DAB-F841-969A-04AEA5135F6D}" type="datetime1">
              <a:rPr lang="da-DK" smtClean="0"/>
              <a:pPr>
                <a:spcAft>
                  <a:spcPts val="600"/>
                </a:spcAft>
              </a:pPr>
              <a:t>03.07.2025</a:t>
            </a:fld>
            <a:r>
              <a:rPr lang="da-DK"/>
              <a:t>03-07-2025</a:t>
            </a:r>
          </a:p>
        </p:txBody>
      </p:sp>
      <p:pic>
        <p:nvPicPr>
          <p:cNvPr id="2" name="Picture 1">
            <a:extLst>
              <a:ext uri="{FF2B5EF4-FFF2-40B4-BE49-F238E27FC236}">
                <a16:creationId xmlns:a16="http://schemas.microsoft.com/office/drawing/2014/main" id="{A4C6CFE6-6D38-A15D-30B8-44976A6885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6400" y="2414118"/>
            <a:ext cx="7772400" cy="643726"/>
          </a:xfrm>
          <a:prstGeom prst="rect">
            <a:avLst/>
          </a:prstGeom>
        </p:spPr>
      </p:pic>
      <p:sp>
        <p:nvSpPr>
          <p:cNvPr id="5" name="TextBox 4">
            <a:extLst>
              <a:ext uri="{FF2B5EF4-FFF2-40B4-BE49-F238E27FC236}">
                <a16:creationId xmlns:a16="http://schemas.microsoft.com/office/drawing/2014/main" id="{DC0F0B98-0E47-0BF3-3BFF-30AEB6C05C51}"/>
              </a:ext>
            </a:extLst>
          </p:cNvPr>
          <p:cNvSpPr txBox="1"/>
          <p:nvPr/>
        </p:nvSpPr>
        <p:spPr>
          <a:xfrm>
            <a:off x="2829396" y="2042962"/>
            <a:ext cx="5400600" cy="233910"/>
          </a:xfrm>
          <a:prstGeom prst="rect">
            <a:avLst/>
          </a:prstGeom>
          <a:noFill/>
        </p:spPr>
        <p:txBody>
          <a:bodyPr wrap="square" lIns="0" tIns="0" rIns="0" bIns="0" rtlCol="0">
            <a:spAutoFit/>
          </a:bodyPr>
          <a:lstStyle/>
          <a:p>
            <a:pPr>
              <a:lnSpc>
                <a:spcPct val="95000"/>
              </a:lnSpc>
            </a:pPr>
            <a:r>
              <a:rPr lang="en-DK" sz="1600" dirty="0">
                <a:latin typeface="+mn-lt"/>
              </a:rPr>
              <a:t>W</a:t>
            </a:r>
            <a:r>
              <a:rPr lang="en-GB" sz="1600" dirty="0" err="1">
                <a:latin typeface="+mn-lt"/>
              </a:rPr>
              <a:t>i</a:t>
            </a:r>
            <a:r>
              <a:rPr lang="en-DK" sz="1600" dirty="0">
                <a:latin typeface="+mn-lt"/>
              </a:rPr>
              <a:t>th a  table we found an update rule </a:t>
            </a:r>
          </a:p>
        </p:txBody>
      </p:sp>
      <p:sp>
        <p:nvSpPr>
          <p:cNvPr id="6" name="TextBox 5">
            <a:extLst>
              <a:ext uri="{FF2B5EF4-FFF2-40B4-BE49-F238E27FC236}">
                <a16:creationId xmlns:a16="http://schemas.microsoft.com/office/drawing/2014/main" id="{DCF5D82C-0571-9FBD-9526-42467232BD74}"/>
              </a:ext>
            </a:extLst>
          </p:cNvPr>
          <p:cNvSpPr txBox="1"/>
          <p:nvPr/>
        </p:nvSpPr>
        <p:spPr>
          <a:xfrm>
            <a:off x="2829396" y="3195090"/>
            <a:ext cx="5400600" cy="233910"/>
          </a:xfrm>
          <a:prstGeom prst="rect">
            <a:avLst/>
          </a:prstGeom>
          <a:noFill/>
        </p:spPr>
        <p:txBody>
          <a:bodyPr wrap="square" lIns="0" tIns="0" rIns="0" bIns="0" rtlCol="0">
            <a:spAutoFit/>
          </a:bodyPr>
          <a:lstStyle/>
          <a:p>
            <a:pPr>
              <a:lnSpc>
                <a:spcPct val="95000"/>
              </a:lnSpc>
            </a:pPr>
            <a:r>
              <a:rPr lang="en-DK" sz="1600" dirty="0">
                <a:latin typeface="+mn-lt"/>
              </a:rPr>
              <a:t>With a neural network we reformulate this as a loss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6926B50-9C75-04E9-D02B-632FE0434899}"/>
                  </a:ext>
                </a:extLst>
              </p:cNvPr>
              <p:cNvSpPr txBox="1"/>
              <p:nvPr/>
            </p:nvSpPr>
            <p:spPr>
              <a:xfrm>
                <a:off x="2854052" y="3710614"/>
                <a:ext cx="3954416" cy="233910"/>
              </a:xfrm>
              <a:prstGeom prst="rect">
                <a:avLst/>
              </a:prstGeom>
              <a:noFill/>
            </p:spPr>
            <p:txBody>
              <a:bodyPr wrap="none" lIns="0" tIns="0" rIns="0" bIns="0" rtlCol="0">
                <a:spAutoFit/>
              </a:bodyPr>
              <a:lstStyle/>
              <a:p>
                <a:pPr algn="ctr">
                  <a:lnSpc>
                    <a:spcPct val="95000"/>
                  </a:lnSpc>
                </a:pPr>
                <a14:m>
                  <m:oMathPara xmlns:m="http://schemas.openxmlformats.org/officeDocument/2006/math">
                    <m:oMathParaPr>
                      <m:jc m:val="centerGroup"/>
                    </m:oMathParaPr>
                    <m:oMath xmlns:m="http://schemas.openxmlformats.org/officeDocument/2006/math">
                      <m:r>
                        <a:rPr lang="da-DK" sz="1600" b="0" i="1" smtClean="0">
                          <a:latin typeface="Cambria Math" panose="02040503050406030204" pitchFamily="18" charset="0"/>
                        </a:rPr>
                        <m:t>𝐿</m:t>
                      </m:r>
                      <m:r>
                        <a:rPr lang="da-DK" sz="1600" b="0" i="1" smtClean="0">
                          <a:latin typeface="Cambria Math" panose="02040503050406030204" pitchFamily="18" charset="0"/>
                        </a:rPr>
                        <m:t>=</m:t>
                      </m:r>
                      <m:sSup>
                        <m:sSupPr>
                          <m:ctrlPr>
                            <a:rPr lang="da-DK" sz="1600" b="0" i="1" smtClean="0">
                              <a:latin typeface="Cambria Math" panose="02040503050406030204" pitchFamily="18" charset="0"/>
                            </a:rPr>
                          </m:ctrlPr>
                        </m:sSupPr>
                        <m:e>
                          <m:d>
                            <m:dPr>
                              <m:ctrlPr>
                                <a:rPr lang="da-DK" sz="1600" b="0" i="1" smtClean="0">
                                  <a:latin typeface="Cambria Math" panose="02040503050406030204" pitchFamily="18" charset="0"/>
                                </a:rPr>
                              </m:ctrlPr>
                            </m:dPr>
                            <m:e>
                              <m:r>
                                <a:rPr lang="da-DK" sz="1600" i="1">
                                  <a:latin typeface="Cambria Math" panose="02040503050406030204" pitchFamily="18" charset="0"/>
                                </a:rPr>
                                <m:t>𝑄</m:t>
                              </m:r>
                              <m:d>
                                <m:dPr>
                                  <m:ctrlPr>
                                    <a:rPr lang="da-DK" sz="1600" i="1">
                                      <a:latin typeface="Cambria Math" panose="02040503050406030204" pitchFamily="18" charset="0"/>
                                    </a:rPr>
                                  </m:ctrlPr>
                                </m:dPr>
                                <m:e>
                                  <m:sSub>
                                    <m:sSubPr>
                                      <m:ctrlPr>
                                        <a:rPr lang="da-DK" sz="1600" i="1">
                                          <a:latin typeface="Cambria Math" panose="02040503050406030204" pitchFamily="18" charset="0"/>
                                        </a:rPr>
                                      </m:ctrlPr>
                                    </m:sSubPr>
                                    <m:e>
                                      <m:r>
                                        <a:rPr lang="da-DK" sz="1600" i="1">
                                          <a:latin typeface="Cambria Math" panose="02040503050406030204" pitchFamily="18" charset="0"/>
                                        </a:rPr>
                                        <m:t>𝑠</m:t>
                                      </m:r>
                                    </m:e>
                                    <m:sub>
                                      <m:r>
                                        <a:rPr lang="da-DK" sz="1600" i="1">
                                          <a:latin typeface="Cambria Math" panose="02040503050406030204" pitchFamily="18" charset="0"/>
                                        </a:rPr>
                                        <m:t>𝑡</m:t>
                                      </m:r>
                                    </m:sub>
                                  </m:sSub>
                                  <m:r>
                                    <a:rPr lang="da-DK" sz="1600" i="1">
                                      <a:latin typeface="Cambria Math" panose="02040503050406030204" pitchFamily="18" charset="0"/>
                                    </a:rPr>
                                    <m:t>,</m:t>
                                  </m:r>
                                  <m:sSub>
                                    <m:sSubPr>
                                      <m:ctrlPr>
                                        <a:rPr lang="da-DK" sz="1600" i="1">
                                          <a:latin typeface="Cambria Math" panose="02040503050406030204" pitchFamily="18" charset="0"/>
                                        </a:rPr>
                                      </m:ctrlPr>
                                    </m:sSubPr>
                                    <m:e>
                                      <m:r>
                                        <a:rPr lang="da-DK" sz="1600" i="1">
                                          <a:latin typeface="Cambria Math" panose="02040503050406030204" pitchFamily="18" charset="0"/>
                                        </a:rPr>
                                        <m:t>𝑎</m:t>
                                      </m:r>
                                    </m:e>
                                    <m:sub>
                                      <m:r>
                                        <a:rPr lang="da-DK" sz="1600" i="1">
                                          <a:latin typeface="Cambria Math" panose="02040503050406030204" pitchFamily="18" charset="0"/>
                                        </a:rPr>
                                        <m:t>𝑡</m:t>
                                      </m:r>
                                    </m:sub>
                                  </m:sSub>
                                </m:e>
                              </m:d>
                              <m:r>
                                <a:rPr lang="da-DK" sz="1600" i="1">
                                  <a:latin typeface="Cambria Math" panose="02040503050406030204" pitchFamily="18" charset="0"/>
                                </a:rPr>
                                <m:t>−[</m:t>
                              </m:r>
                              <m:sSub>
                                <m:sSubPr>
                                  <m:ctrlPr>
                                    <a:rPr lang="da-DK" sz="1600" i="1">
                                      <a:latin typeface="Cambria Math" panose="02040503050406030204" pitchFamily="18" charset="0"/>
                                    </a:rPr>
                                  </m:ctrlPr>
                                </m:sSubPr>
                                <m:e>
                                  <m:r>
                                    <a:rPr lang="da-DK" sz="1600" i="1">
                                      <a:latin typeface="Cambria Math" panose="02040503050406030204" pitchFamily="18" charset="0"/>
                                    </a:rPr>
                                    <m:t>𝑟</m:t>
                                  </m:r>
                                </m:e>
                                <m:sub>
                                  <m:r>
                                    <a:rPr lang="da-DK" sz="1600" i="1">
                                      <a:latin typeface="Cambria Math" panose="02040503050406030204" pitchFamily="18" charset="0"/>
                                    </a:rPr>
                                    <m:t>𝑡</m:t>
                                  </m:r>
                                </m:sub>
                              </m:sSub>
                              <m:r>
                                <a:rPr lang="da-DK" sz="1600" i="1">
                                  <a:latin typeface="Cambria Math" panose="02040503050406030204" pitchFamily="18" charset="0"/>
                                </a:rPr>
                                <m:t>−</m:t>
                              </m:r>
                              <m:func>
                                <m:funcPr>
                                  <m:ctrlPr>
                                    <a:rPr lang="da-DK" sz="1600" i="1">
                                      <a:latin typeface="Cambria Math" panose="02040503050406030204" pitchFamily="18" charset="0"/>
                                    </a:rPr>
                                  </m:ctrlPr>
                                </m:funcPr>
                                <m:fName>
                                  <m:r>
                                    <m:rPr>
                                      <m:sty m:val="p"/>
                                    </m:rPr>
                                    <a:rPr lang="da-DK" sz="1600">
                                      <a:latin typeface="Cambria Math" panose="02040503050406030204" pitchFamily="18" charset="0"/>
                                    </a:rPr>
                                    <m:t>max</m:t>
                                  </m:r>
                                </m:fName>
                                <m:e>
                                  <m:d>
                                    <m:dPr>
                                      <m:endChr m:val="]"/>
                                      <m:ctrlPr>
                                        <a:rPr lang="da-DK" sz="1600" i="1">
                                          <a:latin typeface="Cambria Math" panose="02040503050406030204" pitchFamily="18" charset="0"/>
                                        </a:rPr>
                                      </m:ctrlPr>
                                    </m:dPr>
                                    <m:e>
                                      <m:sSub>
                                        <m:sSubPr>
                                          <m:ctrlPr>
                                            <a:rPr lang="da-DK" sz="1600" i="1">
                                              <a:latin typeface="Cambria Math" panose="02040503050406030204" pitchFamily="18" charset="0"/>
                                            </a:rPr>
                                          </m:ctrlPr>
                                        </m:sSubPr>
                                        <m:e>
                                          <m:r>
                                            <a:rPr lang="da-DK" sz="1600" i="1">
                                              <a:latin typeface="Cambria Math" panose="02040503050406030204" pitchFamily="18" charset="0"/>
                                            </a:rPr>
                                            <m:t>𝑄</m:t>
                                          </m:r>
                                        </m:e>
                                        <m:sub>
                                          <m:r>
                                            <a:rPr lang="da-DK" sz="1600" i="1">
                                              <a:latin typeface="Cambria Math" panose="02040503050406030204" pitchFamily="18" charset="0"/>
                                            </a:rPr>
                                            <m:t>𝑎</m:t>
                                          </m:r>
                                        </m:sub>
                                      </m:sSub>
                                      <m:d>
                                        <m:dPr>
                                          <m:ctrlPr>
                                            <a:rPr lang="da-DK" sz="1600" i="1">
                                              <a:latin typeface="Cambria Math" panose="02040503050406030204" pitchFamily="18" charset="0"/>
                                            </a:rPr>
                                          </m:ctrlPr>
                                        </m:dPr>
                                        <m:e>
                                          <m:sSub>
                                            <m:sSubPr>
                                              <m:ctrlPr>
                                                <a:rPr lang="da-DK" sz="1600" i="1">
                                                  <a:latin typeface="Cambria Math" panose="02040503050406030204" pitchFamily="18" charset="0"/>
                                                </a:rPr>
                                              </m:ctrlPr>
                                            </m:sSubPr>
                                            <m:e>
                                              <m:r>
                                                <a:rPr lang="da-DK" sz="1600" i="1">
                                                  <a:latin typeface="Cambria Math" panose="02040503050406030204" pitchFamily="18" charset="0"/>
                                                </a:rPr>
                                                <m:t>𝑠</m:t>
                                              </m:r>
                                            </m:e>
                                            <m:sub>
                                              <m:r>
                                                <a:rPr lang="da-DK" sz="1600" i="1">
                                                  <a:latin typeface="Cambria Math" panose="02040503050406030204" pitchFamily="18" charset="0"/>
                                                </a:rPr>
                                                <m:t>𝑡</m:t>
                                              </m:r>
                                              <m:r>
                                                <a:rPr lang="da-DK" sz="1600" i="1">
                                                  <a:latin typeface="Cambria Math" panose="02040503050406030204" pitchFamily="18" charset="0"/>
                                                </a:rPr>
                                                <m:t>+1</m:t>
                                              </m:r>
                                            </m:sub>
                                          </m:sSub>
                                          <m:r>
                                            <a:rPr lang="da-DK" sz="1600" i="1">
                                              <a:latin typeface="Cambria Math" panose="02040503050406030204" pitchFamily="18" charset="0"/>
                                            </a:rPr>
                                            <m:t>,</m:t>
                                          </m:r>
                                          <m:sSup>
                                            <m:sSupPr>
                                              <m:ctrlPr>
                                                <a:rPr lang="da-DK" sz="1600" i="1">
                                                  <a:latin typeface="Cambria Math" panose="02040503050406030204" pitchFamily="18" charset="0"/>
                                                </a:rPr>
                                              </m:ctrlPr>
                                            </m:sSupPr>
                                            <m:e>
                                              <m:r>
                                                <a:rPr lang="da-DK" sz="1600" i="1">
                                                  <a:latin typeface="Cambria Math" panose="02040503050406030204" pitchFamily="18" charset="0"/>
                                                </a:rPr>
                                                <m:t>𝑎</m:t>
                                              </m:r>
                                            </m:e>
                                            <m:sup>
                                              <m:r>
                                                <a:rPr lang="da-DK" sz="1600" i="1">
                                                  <a:latin typeface="Cambria Math" panose="02040503050406030204" pitchFamily="18" charset="0"/>
                                                </a:rPr>
                                                <m:t>∗</m:t>
                                              </m:r>
                                            </m:sup>
                                          </m:sSup>
                                        </m:e>
                                      </m:d>
                                    </m:e>
                                  </m:d>
                                </m:e>
                              </m:func>
                              <m:r>
                                <m:rPr>
                                  <m:nor/>
                                </m:rPr>
                                <a:rPr lang="en-DK" sz="1600" dirty="0"/>
                                <m:t> </m:t>
                              </m:r>
                            </m:e>
                          </m:d>
                        </m:e>
                        <m:sup>
                          <m:r>
                            <a:rPr lang="da-DK" sz="1600" b="0" i="1" smtClean="0">
                              <a:latin typeface="Cambria Math" panose="02040503050406030204" pitchFamily="18" charset="0"/>
                            </a:rPr>
                            <m:t>2</m:t>
                          </m:r>
                        </m:sup>
                      </m:sSup>
                    </m:oMath>
                  </m:oMathPara>
                </a14:m>
                <a:endParaRPr lang="en-DK" sz="1600" dirty="0">
                  <a:latin typeface="+mn-lt"/>
                </a:endParaRPr>
              </a:p>
            </p:txBody>
          </p:sp>
        </mc:Choice>
        <mc:Fallback xmlns="">
          <p:sp>
            <p:nvSpPr>
              <p:cNvPr id="7" name="TextBox 6">
                <a:extLst>
                  <a:ext uri="{FF2B5EF4-FFF2-40B4-BE49-F238E27FC236}">
                    <a16:creationId xmlns:a16="http://schemas.microsoft.com/office/drawing/2014/main" id="{C6926B50-9C75-04E9-D02B-632FE0434899}"/>
                  </a:ext>
                </a:extLst>
              </p:cNvPr>
              <p:cNvSpPr txBox="1">
                <a:spLocks noRot="1" noChangeAspect="1" noMove="1" noResize="1" noEditPoints="1" noAdjustHandles="1" noChangeArrowheads="1" noChangeShapeType="1" noTextEdit="1"/>
              </p:cNvSpPr>
              <p:nvPr/>
            </p:nvSpPr>
            <p:spPr>
              <a:xfrm>
                <a:off x="2854052" y="3710614"/>
                <a:ext cx="3954416" cy="233910"/>
              </a:xfrm>
              <a:prstGeom prst="rect">
                <a:avLst/>
              </a:prstGeom>
              <a:blipFill>
                <a:blip r:embed="rId3"/>
                <a:stretch>
                  <a:fillRect t="-21053" b="-42105"/>
                </a:stretch>
              </a:blipFill>
            </p:spPr>
            <p:txBody>
              <a:bodyPr/>
              <a:lstStyle/>
              <a:p>
                <a:r>
                  <a:rPr lang="en-DK">
                    <a:noFill/>
                  </a:rPr>
                  <a:t> </a:t>
                </a:r>
              </a:p>
            </p:txBody>
          </p:sp>
        </mc:Fallback>
      </mc:AlternateContent>
      <p:sp>
        <p:nvSpPr>
          <p:cNvPr id="8" name="TextBox 7">
            <a:extLst>
              <a:ext uri="{FF2B5EF4-FFF2-40B4-BE49-F238E27FC236}">
                <a16:creationId xmlns:a16="http://schemas.microsoft.com/office/drawing/2014/main" id="{1B78C608-670E-214A-9296-E513DF146693}"/>
              </a:ext>
            </a:extLst>
          </p:cNvPr>
          <p:cNvSpPr txBox="1"/>
          <p:nvPr/>
        </p:nvSpPr>
        <p:spPr>
          <a:xfrm>
            <a:off x="2854052" y="4221088"/>
            <a:ext cx="6672088" cy="233910"/>
          </a:xfrm>
          <a:prstGeom prst="rect">
            <a:avLst/>
          </a:prstGeom>
          <a:noFill/>
        </p:spPr>
        <p:txBody>
          <a:bodyPr wrap="square" lIns="0" tIns="0" rIns="0" bIns="0" rtlCol="0">
            <a:spAutoFit/>
          </a:bodyPr>
          <a:lstStyle/>
          <a:p>
            <a:pPr>
              <a:lnSpc>
                <a:spcPct val="95000"/>
              </a:lnSpc>
            </a:pPr>
            <a:r>
              <a:rPr lang="en-DK" sz="1600" dirty="0">
                <a:latin typeface="+mn-lt"/>
              </a:rPr>
              <a:t>To stabilize training we use </a:t>
            </a:r>
            <a:r>
              <a:rPr lang="en-DK" sz="1600" b="1" dirty="0">
                <a:latin typeface="+mn-lt"/>
              </a:rPr>
              <a:t>experience replay </a:t>
            </a:r>
            <a:r>
              <a:rPr lang="en-DK" sz="1600" dirty="0">
                <a:latin typeface="+mn-lt"/>
              </a:rPr>
              <a:t>to train on batches of data.</a:t>
            </a:r>
          </a:p>
        </p:txBody>
      </p:sp>
    </p:spTree>
    <p:extLst>
      <p:ext uri="{BB962C8B-B14F-4D97-AF65-F5344CB8AC3E}">
        <p14:creationId xmlns:p14="http://schemas.microsoft.com/office/powerpoint/2010/main" val="38118190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4BC695-AC45-AFDC-A7BF-C8CE1F146BF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19F2C1C-ADC0-6FF1-D80A-36B3A9BFA69A}"/>
              </a:ext>
            </a:extLst>
          </p:cNvPr>
          <p:cNvSpPr>
            <a:spLocks noGrp="1"/>
          </p:cNvSpPr>
          <p:nvPr>
            <p:ph type="title"/>
          </p:nvPr>
        </p:nvSpPr>
        <p:spPr>
          <a:xfrm>
            <a:off x="316800" y="230400"/>
            <a:ext cx="11034196" cy="752400"/>
          </a:xfrm>
        </p:spPr>
        <p:txBody>
          <a:bodyPr wrap="square" anchor="t">
            <a:normAutofit/>
          </a:bodyPr>
          <a:lstStyle/>
          <a:p>
            <a:r>
              <a:rPr lang="en-DK" dirty="0"/>
              <a:t>DEEP Q-NETWORKS (DQN)</a:t>
            </a:r>
          </a:p>
        </p:txBody>
      </p:sp>
      <p:sp>
        <p:nvSpPr>
          <p:cNvPr id="3" name="Date Placeholder 2">
            <a:extLst>
              <a:ext uri="{FF2B5EF4-FFF2-40B4-BE49-F238E27FC236}">
                <a16:creationId xmlns:a16="http://schemas.microsoft.com/office/drawing/2014/main" id="{62FED665-4F90-B3B2-4086-CF3CD8C7FDB8}"/>
              </a:ext>
            </a:extLst>
          </p:cNvPr>
          <p:cNvSpPr>
            <a:spLocks noGrp="1"/>
          </p:cNvSpPr>
          <p:nvPr>
            <p:ph type="dt" sz="half" idx="4294967295"/>
          </p:nvPr>
        </p:nvSpPr>
        <p:spPr>
          <a:xfrm>
            <a:off x="0" y="7020000"/>
            <a:ext cx="0" cy="0"/>
          </a:xfrm>
        </p:spPr>
        <p:txBody>
          <a:bodyPr/>
          <a:lstStyle/>
          <a:p>
            <a:pPr>
              <a:spcAft>
                <a:spcPts val="600"/>
              </a:spcAft>
            </a:pPr>
            <a:fld id="{6FC1E6E4-0DAB-F841-969A-04AEA5135F6D}" type="datetime1">
              <a:rPr lang="da-DK" smtClean="0"/>
              <a:pPr>
                <a:spcAft>
                  <a:spcPts val="600"/>
                </a:spcAft>
              </a:pPr>
              <a:t>03.07.2025</a:t>
            </a:fld>
            <a:r>
              <a:rPr lang="da-DK"/>
              <a:t>03-07-2025</a:t>
            </a:r>
          </a:p>
        </p:txBody>
      </p:sp>
      <p:pic>
        <p:nvPicPr>
          <p:cNvPr id="2" name="Picture 1">
            <a:extLst>
              <a:ext uri="{FF2B5EF4-FFF2-40B4-BE49-F238E27FC236}">
                <a16:creationId xmlns:a16="http://schemas.microsoft.com/office/drawing/2014/main" id="{830A739F-E971-EBA2-BFEE-018C56260A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6400" y="2414118"/>
            <a:ext cx="7772400" cy="643726"/>
          </a:xfrm>
          <a:prstGeom prst="rect">
            <a:avLst/>
          </a:prstGeom>
        </p:spPr>
      </p:pic>
      <p:sp>
        <p:nvSpPr>
          <p:cNvPr id="5" name="TextBox 4">
            <a:extLst>
              <a:ext uri="{FF2B5EF4-FFF2-40B4-BE49-F238E27FC236}">
                <a16:creationId xmlns:a16="http://schemas.microsoft.com/office/drawing/2014/main" id="{8A499CAE-3311-83A7-BF92-666891F83229}"/>
              </a:ext>
            </a:extLst>
          </p:cNvPr>
          <p:cNvSpPr txBox="1"/>
          <p:nvPr/>
        </p:nvSpPr>
        <p:spPr>
          <a:xfrm>
            <a:off x="2829396" y="2042962"/>
            <a:ext cx="5400600" cy="233910"/>
          </a:xfrm>
          <a:prstGeom prst="rect">
            <a:avLst/>
          </a:prstGeom>
          <a:noFill/>
        </p:spPr>
        <p:txBody>
          <a:bodyPr wrap="square" lIns="0" tIns="0" rIns="0" bIns="0" rtlCol="0">
            <a:spAutoFit/>
          </a:bodyPr>
          <a:lstStyle/>
          <a:p>
            <a:pPr>
              <a:lnSpc>
                <a:spcPct val="95000"/>
              </a:lnSpc>
            </a:pPr>
            <a:r>
              <a:rPr lang="en-DK" sz="1600" dirty="0">
                <a:latin typeface="+mn-lt"/>
              </a:rPr>
              <a:t>W</a:t>
            </a:r>
            <a:r>
              <a:rPr lang="en-GB" sz="1600" dirty="0" err="1">
                <a:latin typeface="+mn-lt"/>
              </a:rPr>
              <a:t>i</a:t>
            </a:r>
            <a:r>
              <a:rPr lang="en-DK" sz="1600" dirty="0">
                <a:latin typeface="+mn-lt"/>
              </a:rPr>
              <a:t>th a  table we found an update rule </a:t>
            </a:r>
          </a:p>
        </p:txBody>
      </p:sp>
      <p:sp>
        <p:nvSpPr>
          <p:cNvPr id="6" name="TextBox 5">
            <a:extLst>
              <a:ext uri="{FF2B5EF4-FFF2-40B4-BE49-F238E27FC236}">
                <a16:creationId xmlns:a16="http://schemas.microsoft.com/office/drawing/2014/main" id="{50617DB1-DCA6-9CA9-6020-2999CDBA35F1}"/>
              </a:ext>
            </a:extLst>
          </p:cNvPr>
          <p:cNvSpPr txBox="1"/>
          <p:nvPr/>
        </p:nvSpPr>
        <p:spPr>
          <a:xfrm>
            <a:off x="2829396" y="3195090"/>
            <a:ext cx="5400600" cy="233910"/>
          </a:xfrm>
          <a:prstGeom prst="rect">
            <a:avLst/>
          </a:prstGeom>
          <a:noFill/>
        </p:spPr>
        <p:txBody>
          <a:bodyPr wrap="square" lIns="0" tIns="0" rIns="0" bIns="0" rtlCol="0">
            <a:spAutoFit/>
          </a:bodyPr>
          <a:lstStyle/>
          <a:p>
            <a:pPr>
              <a:lnSpc>
                <a:spcPct val="95000"/>
              </a:lnSpc>
            </a:pPr>
            <a:r>
              <a:rPr lang="en-DK" sz="1600" dirty="0">
                <a:latin typeface="+mn-lt"/>
              </a:rPr>
              <a:t>With a neural network we reformulate this as a loss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5C114AE-3C9F-D18D-1F5A-BC28D89DF2F1}"/>
                  </a:ext>
                </a:extLst>
              </p:cNvPr>
              <p:cNvSpPr txBox="1"/>
              <p:nvPr/>
            </p:nvSpPr>
            <p:spPr>
              <a:xfrm>
                <a:off x="2966615" y="3710614"/>
                <a:ext cx="3729291" cy="233910"/>
              </a:xfrm>
              <a:prstGeom prst="rect">
                <a:avLst/>
              </a:prstGeom>
              <a:noFill/>
            </p:spPr>
            <p:txBody>
              <a:bodyPr wrap="none" lIns="0" tIns="0" rIns="0" bIns="0" rtlCol="0">
                <a:spAutoFit/>
              </a:bodyPr>
              <a:lstStyle/>
              <a:p>
                <a:pPr algn="ctr">
                  <a:lnSpc>
                    <a:spcPct val="95000"/>
                  </a:lnSpc>
                </a:pPr>
                <a14:m>
                  <m:oMathPara xmlns:m="http://schemas.openxmlformats.org/officeDocument/2006/math">
                    <m:oMathParaPr>
                      <m:jc m:val="centerGroup"/>
                    </m:oMathParaPr>
                    <m:oMath xmlns:m="http://schemas.openxmlformats.org/officeDocument/2006/math">
                      <m:r>
                        <a:rPr lang="da-DK" sz="1600" b="0" i="1" smtClean="0">
                          <a:latin typeface="Cambria Math" panose="02040503050406030204" pitchFamily="18" charset="0"/>
                        </a:rPr>
                        <m:t>𝐿</m:t>
                      </m:r>
                      <m:r>
                        <a:rPr lang="da-DK" sz="1600" b="0" i="1" smtClean="0">
                          <a:latin typeface="Cambria Math" panose="02040503050406030204" pitchFamily="18" charset="0"/>
                        </a:rPr>
                        <m:t>=</m:t>
                      </m:r>
                      <m:sSup>
                        <m:sSupPr>
                          <m:ctrlPr>
                            <a:rPr lang="da-DK" sz="1600" b="0" i="1" smtClean="0">
                              <a:latin typeface="Cambria Math" panose="02040503050406030204" pitchFamily="18" charset="0"/>
                            </a:rPr>
                          </m:ctrlPr>
                        </m:sSupPr>
                        <m:e>
                          <m:d>
                            <m:dPr>
                              <m:ctrlPr>
                                <a:rPr lang="da-DK" sz="1600" b="0" i="1" smtClean="0">
                                  <a:latin typeface="Cambria Math" panose="02040503050406030204" pitchFamily="18" charset="0"/>
                                </a:rPr>
                              </m:ctrlPr>
                            </m:dPr>
                            <m:e>
                              <m:r>
                                <a:rPr lang="da-DK" sz="1600" i="1">
                                  <a:latin typeface="Cambria Math" panose="02040503050406030204" pitchFamily="18" charset="0"/>
                                </a:rPr>
                                <m:t>𝑄</m:t>
                              </m:r>
                              <m:d>
                                <m:dPr>
                                  <m:ctrlPr>
                                    <a:rPr lang="da-DK" sz="1600" i="1">
                                      <a:latin typeface="Cambria Math" panose="02040503050406030204" pitchFamily="18" charset="0"/>
                                    </a:rPr>
                                  </m:ctrlPr>
                                </m:dPr>
                                <m:e>
                                  <m:sSub>
                                    <m:sSubPr>
                                      <m:ctrlPr>
                                        <a:rPr lang="da-DK" sz="1600" i="1">
                                          <a:latin typeface="Cambria Math" panose="02040503050406030204" pitchFamily="18" charset="0"/>
                                        </a:rPr>
                                      </m:ctrlPr>
                                    </m:sSubPr>
                                    <m:e>
                                      <m:r>
                                        <a:rPr lang="da-DK" sz="1600" i="1">
                                          <a:latin typeface="Cambria Math" panose="02040503050406030204" pitchFamily="18" charset="0"/>
                                        </a:rPr>
                                        <m:t>𝑠</m:t>
                                      </m:r>
                                    </m:e>
                                    <m:sub>
                                      <m:r>
                                        <a:rPr lang="da-DK" sz="1600" i="1">
                                          <a:latin typeface="Cambria Math" panose="02040503050406030204" pitchFamily="18" charset="0"/>
                                        </a:rPr>
                                        <m:t>𝑡</m:t>
                                      </m:r>
                                    </m:sub>
                                  </m:sSub>
                                  <m:r>
                                    <a:rPr lang="da-DK" sz="1600" i="1">
                                      <a:latin typeface="Cambria Math" panose="02040503050406030204" pitchFamily="18" charset="0"/>
                                    </a:rPr>
                                    <m:t>,</m:t>
                                  </m:r>
                                  <m:sSub>
                                    <m:sSubPr>
                                      <m:ctrlPr>
                                        <a:rPr lang="da-DK" sz="1600" i="1">
                                          <a:latin typeface="Cambria Math" panose="02040503050406030204" pitchFamily="18" charset="0"/>
                                        </a:rPr>
                                      </m:ctrlPr>
                                    </m:sSubPr>
                                    <m:e>
                                      <m:r>
                                        <a:rPr lang="da-DK" sz="1600" i="1">
                                          <a:latin typeface="Cambria Math" panose="02040503050406030204" pitchFamily="18" charset="0"/>
                                        </a:rPr>
                                        <m:t>𝑎</m:t>
                                      </m:r>
                                    </m:e>
                                    <m:sub>
                                      <m:r>
                                        <a:rPr lang="da-DK" sz="1600" i="1">
                                          <a:latin typeface="Cambria Math" panose="02040503050406030204" pitchFamily="18" charset="0"/>
                                        </a:rPr>
                                        <m:t>𝑡</m:t>
                                      </m:r>
                                    </m:sub>
                                  </m:sSub>
                                </m:e>
                              </m:d>
                              <m:r>
                                <a:rPr lang="da-DK" sz="1600" i="1">
                                  <a:latin typeface="Cambria Math" panose="02040503050406030204" pitchFamily="18" charset="0"/>
                                </a:rPr>
                                <m:t>−[</m:t>
                              </m:r>
                              <m:sSub>
                                <m:sSubPr>
                                  <m:ctrlPr>
                                    <a:rPr lang="da-DK" sz="1600" i="1">
                                      <a:latin typeface="Cambria Math" panose="02040503050406030204" pitchFamily="18" charset="0"/>
                                    </a:rPr>
                                  </m:ctrlPr>
                                </m:sSubPr>
                                <m:e>
                                  <m:r>
                                    <a:rPr lang="da-DK" sz="1600" i="1">
                                      <a:latin typeface="Cambria Math" panose="02040503050406030204" pitchFamily="18" charset="0"/>
                                    </a:rPr>
                                    <m:t>𝑟</m:t>
                                  </m:r>
                                </m:e>
                                <m:sub>
                                  <m:r>
                                    <a:rPr lang="da-DK" sz="1600" i="1">
                                      <a:latin typeface="Cambria Math" panose="02040503050406030204" pitchFamily="18" charset="0"/>
                                    </a:rPr>
                                    <m:t>𝑡</m:t>
                                  </m:r>
                                </m:sub>
                              </m:sSub>
                              <m:r>
                                <a:rPr lang="da-DK" sz="1600" i="1">
                                  <a:latin typeface="Cambria Math" panose="02040503050406030204" pitchFamily="18" charset="0"/>
                                </a:rPr>
                                <m:t>−</m:t>
                              </m:r>
                              <m:func>
                                <m:funcPr>
                                  <m:ctrlPr>
                                    <a:rPr lang="da-DK" sz="1600" i="1">
                                      <a:latin typeface="Cambria Math" panose="02040503050406030204" pitchFamily="18" charset="0"/>
                                    </a:rPr>
                                  </m:ctrlPr>
                                </m:funcPr>
                                <m:fName>
                                  <m:r>
                                    <m:rPr>
                                      <m:sty m:val="p"/>
                                    </m:rPr>
                                    <a:rPr lang="da-DK" sz="1600">
                                      <a:latin typeface="Cambria Math" panose="02040503050406030204" pitchFamily="18" charset="0"/>
                                    </a:rPr>
                                    <m:t>max</m:t>
                                  </m:r>
                                </m:fName>
                                <m:e>
                                  <m:d>
                                    <m:dPr>
                                      <m:endChr m:val="]"/>
                                      <m:ctrlPr>
                                        <a:rPr lang="da-DK" sz="1600" i="1">
                                          <a:latin typeface="Cambria Math" panose="02040503050406030204" pitchFamily="18" charset="0"/>
                                        </a:rPr>
                                      </m:ctrlPr>
                                    </m:dPr>
                                    <m:e>
                                      <m:r>
                                        <a:rPr lang="da-DK" sz="1600" b="0" i="1" smtClean="0">
                                          <a:latin typeface="Cambria Math" panose="02040503050406030204" pitchFamily="18" charset="0"/>
                                        </a:rPr>
                                        <m:t>𝑄</m:t>
                                      </m:r>
                                      <m:d>
                                        <m:dPr>
                                          <m:ctrlPr>
                                            <a:rPr lang="da-DK" sz="1600" i="1">
                                              <a:latin typeface="Cambria Math" panose="02040503050406030204" pitchFamily="18" charset="0"/>
                                            </a:rPr>
                                          </m:ctrlPr>
                                        </m:dPr>
                                        <m:e>
                                          <m:sSub>
                                            <m:sSubPr>
                                              <m:ctrlPr>
                                                <a:rPr lang="da-DK" sz="1600" i="1">
                                                  <a:latin typeface="Cambria Math" panose="02040503050406030204" pitchFamily="18" charset="0"/>
                                                </a:rPr>
                                              </m:ctrlPr>
                                            </m:sSubPr>
                                            <m:e>
                                              <m:r>
                                                <a:rPr lang="da-DK" sz="1600" i="1">
                                                  <a:latin typeface="Cambria Math" panose="02040503050406030204" pitchFamily="18" charset="0"/>
                                                </a:rPr>
                                                <m:t>𝑠</m:t>
                                              </m:r>
                                            </m:e>
                                            <m:sub>
                                              <m:r>
                                                <a:rPr lang="da-DK" sz="1600" i="1">
                                                  <a:latin typeface="Cambria Math" panose="02040503050406030204" pitchFamily="18" charset="0"/>
                                                </a:rPr>
                                                <m:t>𝑡</m:t>
                                              </m:r>
                                              <m:r>
                                                <a:rPr lang="da-DK" sz="1600" i="1">
                                                  <a:latin typeface="Cambria Math" panose="02040503050406030204" pitchFamily="18" charset="0"/>
                                                </a:rPr>
                                                <m:t>+1</m:t>
                                              </m:r>
                                            </m:sub>
                                          </m:sSub>
                                          <m:r>
                                            <a:rPr lang="da-DK" sz="1600" i="1">
                                              <a:latin typeface="Cambria Math" panose="02040503050406030204" pitchFamily="18" charset="0"/>
                                            </a:rPr>
                                            <m:t>,</m:t>
                                          </m:r>
                                          <m:sSup>
                                            <m:sSupPr>
                                              <m:ctrlPr>
                                                <a:rPr lang="da-DK" sz="1600" i="1">
                                                  <a:latin typeface="Cambria Math" panose="02040503050406030204" pitchFamily="18" charset="0"/>
                                                </a:rPr>
                                              </m:ctrlPr>
                                            </m:sSupPr>
                                            <m:e>
                                              <m:r>
                                                <a:rPr lang="da-DK" sz="1600" i="1">
                                                  <a:latin typeface="Cambria Math" panose="02040503050406030204" pitchFamily="18" charset="0"/>
                                                </a:rPr>
                                                <m:t>𝑎</m:t>
                                              </m:r>
                                            </m:e>
                                            <m:sup>
                                              <m:r>
                                                <a:rPr lang="da-DK" sz="1600" i="1">
                                                  <a:latin typeface="Cambria Math" panose="02040503050406030204" pitchFamily="18" charset="0"/>
                                                </a:rPr>
                                                <m:t>∗</m:t>
                                              </m:r>
                                            </m:sup>
                                          </m:sSup>
                                        </m:e>
                                      </m:d>
                                    </m:e>
                                  </m:d>
                                </m:e>
                              </m:func>
                              <m:r>
                                <m:rPr>
                                  <m:nor/>
                                </m:rPr>
                                <a:rPr lang="en-DK" sz="1600" dirty="0"/>
                                <m:t> </m:t>
                              </m:r>
                            </m:e>
                          </m:d>
                        </m:e>
                        <m:sup>
                          <m:r>
                            <a:rPr lang="da-DK" sz="1600" b="0" i="1" smtClean="0">
                              <a:latin typeface="Cambria Math" panose="02040503050406030204" pitchFamily="18" charset="0"/>
                            </a:rPr>
                            <m:t>2</m:t>
                          </m:r>
                        </m:sup>
                      </m:sSup>
                    </m:oMath>
                  </m:oMathPara>
                </a14:m>
                <a:endParaRPr lang="en-DK" sz="1600" dirty="0">
                  <a:latin typeface="+mn-lt"/>
                </a:endParaRPr>
              </a:p>
            </p:txBody>
          </p:sp>
        </mc:Choice>
        <mc:Fallback xmlns="">
          <p:sp>
            <p:nvSpPr>
              <p:cNvPr id="7" name="TextBox 6">
                <a:extLst>
                  <a:ext uri="{FF2B5EF4-FFF2-40B4-BE49-F238E27FC236}">
                    <a16:creationId xmlns:a16="http://schemas.microsoft.com/office/drawing/2014/main" id="{55C114AE-3C9F-D18D-1F5A-BC28D89DF2F1}"/>
                  </a:ext>
                </a:extLst>
              </p:cNvPr>
              <p:cNvSpPr txBox="1">
                <a:spLocks noRot="1" noChangeAspect="1" noMove="1" noResize="1" noEditPoints="1" noAdjustHandles="1" noChangeArrowheads="1" noChangeShapeType="1" noTextEdit="1"/>
              </p:cNvSpPr>
              <p:nvPr/>
            </p:nvSpPr>
            <p:spPr>
              <a:xfrm>
                <a:off x="2966615" y="3710614"/>
                <a:ext cx="3729291" cy="233910"/>
              </a:xfrm>
              <a:prstGeom prst="rect">
                <a:avLst/>
              </a:prstGeom>
              <a:blipFill>
                <a:blip r:embed="rId3"/>
                <a:stretch>
                  <a:fillRect l="-1356" t="-21053" b="-42105"/>
                </a:stretch>
              </a:blipFill>
            </p:spPr>
            <p:txBody>
              <a:bodyPr/>
              <a:lstStyle/>
              <a:p>
                <a:r>
                  <a:rPr lang="en-DK">
                    <a:noFill/>
                  </a:rPr>
                  <a:t> </a:t>
                </a:r>
              </a:p>
            </p:txBody>
          </p:sp>
        </mc:Fallback>
      </mc:AlternateContent>
      <p:sp>
        <p:nvSpPr>
          <p:cNvPr id="8" name="TextBox 7">
            <a:extLst>
              <a:ext uri="{FF2B5EF4-FFF2-40B4-BE49-F238E27FC236}">
                <a16:creationId xmlns:a16="http://schemas.microsoft.com/office/drawing/2014/main" id="{19FFA7F8-7A79-C13E-B454-79D9B0F2FEFB}"/>
              </a:ext>
            </a:extLst>
          </p:cNvPr>
          <p:cNvSpPr txBox="1"/>
          <p:nvPr/>
        </p:nvSpPr>
        <p:spPr>
          <a:xfrm>
            <a:off x="2854052" y="4221088"/>
            <a:ext cx="6672088" cy="233910"/>
          </a:xfrm>
          <a:prstGeom prst="rect">
            <a:avLst/>
          </a:prstGeom>
          <a:noFill/>
        </p:spPr>
        <p:txBody>
          <a:bodyPr wrap="square" lIns="0" tIns="0" rIns="0" bIns="0" rtlCol="0">
            <a:spAutoFit/>
          </a:bodyPr>
          <a:lstStyle/>
          <a:p>
            <a:pPr>
              <a:lnSpc>
                <a:spcPct val="95000"/>
              </a:lnSpc>
            </a:pPr>
            <a:r>
              <a:rPr lang="en-DK" sz="1600" dirty="0">
                <a:latin typeface="+mn-lt"/>
              </a:rPr>
              <a:t>To stabilize training we use </a:t>
            </a:r>
            <a:r>
              <a:rPr lang="en-DK" sz="1600" b="1" dirty="0">
                <a:latin typeface="+mn-lt"/>
              </a:rPr>
              <a:t>experience replay </a:t>
            </a:r>
            <a:r>
              <a:rPr lang="en-DK" sz="1600" dirty="0">
                <a:latin typeface="+mn-lt"/>
              </a:rPr>
              <a:t>to train on batches of data.</a:t>
            </a:r>
          </a:p>
        </p:txBody>
      </p:sp>
    </p:spTree>
    <p:extLst>
      <p:ext uri="{BB962C8B-B14F-4D97-AF65-F5344CB8AC3E}">
        <p14:creationId xmlns:p14="http://schemas.microsoft.com/office/powerpoint/2010/main" val="15727339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CACEA51-5F79-8E9F-1250-A243EDF78196}"/>
              </a:ext>
            </a:extLst>
          </p:cNvPr>
          <p:cNvSpPr>
            <a:spLocks noGrp="1"/>
          </p:cNvSpPr>
          <p:nvPr>
            <p:ph type="dt" sz="half" idx="10"/>
          </p:nvPr>
        </p:nvSpPr>
        <p:spPr/>
        <p:txBody>
          <a:bodyPr/>
          <a:lstStyle/>
          <a:p>
            <a:fld id="{36855D64-BF8E-0040-B13E-4C06C161B590}" type="datetime1">
              <a:rPr lang="da-DK" smtClean="0"/>
              <a:t>03.07.2025</a:t>
            </a:fld>
            <a:r>
              <a:rPr lang="da-DK"/>
              <a:t>03-07-2025</a:t>
            </a:r>
          </a:p>
        </p:txBody>
      </p:sp>
      <p:grpSp>
        <p:nvGrpSpPr>
          <p:cNvPr id="15" name="Group 14">
            <a:extLst>
              <a:ext uri="{FF2B5EF4-FFF2-40B4-BE49-F238E27FC236}">
                <a16:creationId xmlns:a16="http://schemas.microsoft.com/office/drawing/2014/main" id="{63D9B620-6CA6-CB4B-C5E9-052701F82A61}"/>
              </a:ext>
            </a:extLst>
          </p:cNvPr>
          <p:cNvGrpSpPr/>
          <p:nvPr/>
        </p:nvGrpSpPr>
        <p:grpSpPr>
          <a:xfrm>
            <a:off x="405780" y="1772816"/>
            <a:ext cx="8122569" cy="3474270"/>
            <a:chOff x="837828" y="1772816"/>
            <a:chExt cx="8122569" cy="3474270"/>
          </a:xfrm>
        </p:grpSpPr>
        <p:sp>
          <p:nvSpPr>
            <p:cNvPr id="5" name="TextBox 4">
              <a:extLst>
                <a:ext uri="{FF2B5EF4-FFF2-40B4-BE49-F238E27FC236}">
                  <a16:creationId xmlns:a16="http://schemas.microsoft.com/office/drawing/2014/main" id="{757D6EDE-B5EE-172B-1B65-ED0328208CA8}"/>
                </a:ext>
              </a:extLst>
            </p:cNvPr>
            <p:cNvSpPr txBox="1"/>
            <p:nvPr/>
          </p:nvSpPr>
          <p:spPr>
            <a:xfrm>
              <a:off x="837828" y="1772816"/>
              <a:ext cx="8064896" cy="467820"/>
            </a:xfrm>
            <a:prstGeom prst="rect">
              <a:avLst/>
            </a:prstGeom>
            <a:noFill/>
          </p:spPr>
          <p:txBody>
            <a:bodyPr wrap="square" lIns="0" tIns="0" rIns="0" bIns="0" rtlCol="0">
              <a:spAutoFit/>
            </a:bodyPr>
            <a:lstStyle/>
            <a:p>
              <a:pPr>
                <a:lnSpc>
                  <a:spcPct val="95000"/>
                </a:lnSpc>
              </a:pPr>
              <a:r>
                <a:rPr lang="en-DK" sz="1600" dirty="0">
                  <a:latin typeface="+mn-lt"/>
                </a:rPr>
                <a:t>Double Q-learning – a very useful trick is to use two networks. We use this second network iin the loss function going from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39182FF-3291-A1D1-DF2E-286805E65572}"/>
                    </a:ext>
                  </a:extLst>
                </p:cNvPr>
                <p:cNvSpPr txBox="1"/>
                <p:nvPr/>
              </p:nvSpPr>
              <p:spPr>
                <a:xfrm>
                  <a:off x="981844" y="2473502"/>
                  <a:ext cx="3729291" cy="233910"/>
                </a:xfrm>
                <a:prstGeom prst="rect">
                  <a:avLst/>
                </a:prstGeom>
                <a:noFill/>
              </p:spPr>
              <p:txBody>
                <a:bodyPr wrap="none" lIns="0" tIns="0" rIns="0" bIns="0" rtlCol="0">
                  <a:spAutoFit/>
                </a:bodyPr>
                <a:lstStyle/>
                <a:p>
                  <a:pPr algn="ctr">
                    <a:lnSpc>
                      <a:spcPct val="95000"/>
                    </a:lnSpc>
                  </a:pPr>
                  <a14:m>
                    <m:oMathPara xmlns:m="http://schemas.openxmlformats.org/officeDocument/2006/math">
                      <m:oMathParaPr>
                        <m:jc m:val="centerGroup"/>
                      </m:oMathParaPr>
                      <m:oMath xmlns:m="http://schemas.openxmlformats.org/officeDocument/2006/math">
                        <m:r>
                          <a:rPr lang="da-DK" sz="1600" b="0" i="1" smtClean="0">
                            <a:latin typeface="Cambria Math" panose="02040503050406030204" pitchFamily="18" charset="0"/>
                          </a:rPr>
                          <m:t>𝐿</m:t>
                        </m:r>
                        <m:r>
                          <a:rPr lang="da-DK" sz="1600" b="0" i="1" smtClean="0">
                            <a:latin typeface="Cambria Math" panose="02040503050406030204" pitchFamily="18" charset="0"/>
                          </a:rPr>
                          <m:t>=</m:t>
                        </m:r>
                        <m:sSup>
                          <m:sSupPr>
                            <m:ctrlPr>
                              <a:rPr lang="da-DK" sz="1600" b="0" i="1" smtClean="0">
                                <a:latin typeface="Cambria Math" panose="02040503050406030204" pitchFamily="18" charset="0"/>
                              </a:rPr>
                            </m:ctrlPr>
                          </m:sSupPr>
                          <m:e>
                            <m:d>
                              <m:dPr>
                                <m:ctrlPr>
                                  <a:rPr lang="da-DK" sz="1600" b="0" i="1" smtClean="0">
                                    <a:latin typeface="Cambria Math" panose="02040503050406030204" pitchFamily="18" charset="0"/>
                                  </a:rPr>
                                </m:ctrlPr>
                              </m:dPr>
                              <m:e>
                                <m:r>
                                  <a:rPr lang="da-DK" sz="1600" i="1">
                                    <a:latin typeface="Cambria Math" panose="02040503050406030204" pitchFamily="18" charset="0"/>
                                  </a:rPr>
                                  <m:t>𝑄</m:t>
                                </m:r>
                                <m:d>
                                  <m:dPr>
                                    <m:ctrlPr>
                                      <a:rPr lang="da-DK" sz="1600" i="1">
                                        <a:latin typeface="Cambria Math" panose="02040503050406030204" pitchFamily="18" charset="0"/>
                                      </a:rPr>
                                    </m:ctrlPr>
                                  </m:dPr>
                                  <m:e>
                                    <m:sSub>
                                      <m:sSubPr>
                                        <m:ctrlPr>
                                          <a:rPr lang="da-DK" sz="1600" i="1">
                                            <a:latin typeface="Cambria Math" panose="02040503050406030204" pitchFamily="18" charset="0"/>
                                          </a:rPr>
                                        </m:ctrlPr>
                                      </m:sSubPr>
                                      <m:e>
                                        <m:r>
                                          <a:rPr lang="da-DK" sz="1600" i="1">
                                            <a:latin typeface="Cambria Math" panose="02040503050406030204" pitchFamily="18" charset="0"/>
                                          </a:rPr>
                                          <m:t>𝑠</m:t>
                                        </m:r>
                                      </m:e>
                                      <m:sub>
                                        <m:r>
                                          <a:rPr lang="da-DK" sz="1600" i="1">
                                            <a:latin typeface="Cambria Math" panose="02040503050406030204" pitchFamily="18" charset="0"/>
                                          </a:rPr>
                                          <m:t>𝑡</m:t>
                                        </m:r>
                                      </m:sub>
                                    </m:sSub>
                                    <m:r>
                                      <a:rPr lang="da-DK" sz="1600" i="1">
                                        <a:latin typeface="Cambria Math" panose="02040503050406030204" pitchFamily="18" charset="0"/>
                                      </a:rPr>
                                      <m:t>,</m:t>
                                    </m:r>
                                    <m:sSub>
                                      <m:sSubPr>
                                        <m:ctrlPr>
                                          <a:rPr lang="da-DK" sz="1600" i="1">
                                            <a:latin typeface="Cambria Math" panose="02040503050406030204" pitchFamily="18" charset="0"/>
                                          </a:rPr>
                                        </m:ctrlPr>
                                      </m:sSubPr>
                                      <m:e>
                                        <m:r>
                                          <a:rPr lang="da-DK" sz="1600" i="1">
                                            <a:latin typeface="Cambria Math" panose="02040503050406030204" pitchFamily="18" charset="0"/>
                                          </a:rPr>
                                          <m:t>𝑎</m:t>
                                        </m:r>
                                      </m:e>
                                      <m:sub>
                                        <m:r>
                                          <a:rPr lang="da-DK" sz="1600" i="1">
                                            <a:latin typeface="Cambria Math" panose="02040503050406030204" pitchFamily="18" charset="0"/>
                                          </a:rPr>
                                          <m:t>𝑡</m:t>
                                        </m:r>
                                      </m:sub>
                                    </m:sSub>
                                  </m:e>
                                </m:d>
                                <m:r>
                                  <a:rPr lang="da-DK" sz="1600" i="1">
                                    <a:latin typeface="Cambria Math" panose="02040503050406030204" pitchFamily="18" charset="0"/>
                                  </a:rPr>
                                  <m:t>−[</m:t>
                                </m:r>
                                <m:sSub>
                                  <m:sSubPr>
                                    <m:ctrlPr>
                                      <a:rPr lang="da-DK" sz="1600" i="1">
                                        <a:latin typeface="Cambria Math" panose="02040503050406030204" pitchFamily="18" charset="0"/>
                                      </a:rPr>
                                    </m:ctrlPr>
                                  </m:sSubPr>
                                  <m:e>
                                    <m:r>
                                      <a:rPr lang="da-DK" sz="1600" i="1">
                                        <a:latin typeface="Cambria Math" panose="02040503050406030204" pitchFamily="18" charset="0"/>
                                      </a:rPr>
                                      <m:t>𝑟</m:t>
                                    </m:r>
                                  </m:e>
                                  <m:sub>
                                    <m:r>
                                      <a:rPr lang="da-DK" sz="1600" i="1">
                                        <a:latin typeface="Cambria Math" panose="02040503050406030204" pitchFamily="18" charset="0"/>
                                      </a:rPr>
                                      <m:t>𝑡</m:t>
                                    </m:r>
                                  </m:sub>
                                </m:sSub>
                                <m:r>
                                  <a:rPr lang="da-DK" sz="1600" i="1">
                                    <a:latin typeface="Cambria Math" panose="02040503050406030204" pitchFamily="18" charset="0"/>
                                  </a:rPr>
                                  <m:t>−</m:t>
                                </m:r>
                                <m:func>
                                  <m:funcPr>
                                    <m:ctrlPr>
                                      <a:rPr lang="da-DK" sz="1600" i="1">
                                        <a:latin typeface="Cambria Math" panose="02040503050406030204" pitchFamily="18" charset="0"/>
                                      </a:rPr>
                                    </m:ctrlPr>
                                  </m:funcPr>
                                  <m:fName>
                                    <m:r>
                                      <m:rPr>
                                        <m:sty m:val="p"/>
                                      </m:rPr>
                                      <a:rPr lang="da-DK" sz="1600">
                                        <a:latin typeface="Cambria Math" panose="02040503050406030204" pitchFamily="18" charset="0"/>
                                      </a:rPr>
                                      <m:t>max</m:t>
                                    </m:r>
                                  </m:fName>
                                  <m:e>
                                    <m:d>
                                      <m:dPr>
                                        <m:endChr m:val="]"/>
                                        <m:ctrlPr>
                                          <a:rPr lang="da-DK" sz="1600" i="1">
                                            <a:latin typeface="Cambria Math" panose="02040503050406030204" pitchFamily="18" charset="0"/>
                                          </a:rPr>
                                        </m:ctrlPr>
                                      </m:dPr>
                                      <m:e>
                                        <m:r>
                                          <a:rPr lang="da-DK" sz="1600" b="0" i="1" smtClean="0">
                                            <a:latin typeface="Cambria Math" panose="02040503050406030204" pitchFamily="18" charset="0"/>
                                          </a:rPr>
                                          <m:t>𝑄</m:t>
                                        </m:r>
                                        <m:d>
                                          <m:dPr>
                                            <m:ctrlPr>
                                              <a:rPr lang="da-DK" sz="1600" i="1">
                                                <a:latin typeface="Cambria Math" panose="02040503050406030204" pitchFamily="18" charset="0"/>
                                              </a:rPr>
                                            </m:ctrlPr>
                                          </m:dPr>
                                          <m:e>
                                            <m:sSub>
                                              <m:sSubPr>
                                                <m:ctrlPr>
                                                  <a:rPr lang="da-DK" sz="1600" i="1">
                                                    <a:latin typeface="Cambria Math" panose="02040503050406030204" pitchFamily="18" charset="0"/>
                                                  </a:rPr>
                                                </m:ctrlPr>
                                              </m:sSubPr>
                                              <m:e>
                                                <m:r>
                                                  <a:rPr lang="da-DK" sz="1600" i="1">
                                                    <a:latin typeface="Cambria Math" panose="02040503050406030204" pitchFamily="18" charset="0"/>
                                                  </a:rPr>
                                                  <m:t>𝑠</m:t>
                                                </m:r>
                                              </m:e>
                                              <m:sub>
                                                <m:r>
                                                  <a:rPr lang="da-DK" sz="1600" i="1">
                                                    <a:latin typeface="Cambria Math" panose="02040503050406030204" pitchFamily="18" charset="0"/>
                                                  </a:rPr>
                                                  <m:t>𝑡</m:t>
                                                </m:r>
                                                <m:r>
                                                  <a:rPr lang="da-DK" sz="1600" i="1">
                                                    <a:latin typeface="Cambria Math" panose="02040503050406030204" pitchFamily="18" charset="0"/>
                                                  </a:rPr>
                                                  <m:t>+1</m:t>
                                                </m:r>
                                              </m:sub>
                                            </m:sSub>
                                            <m:r>
                                              <a:rPr lang="da-DK" sz="1600" i="1">
                                                <a:latin typeface="Cambria Math" panose="02040503050406030204" pitchFamily="18" charset="0"/>
                                              </a:rPr>
                                              <m:t>,</m:t>
                                            </m:r>
                                            <m:sSup>
                                              <m:sSupPr>
                                                <m:ctrlPr>
                                                  <a:rPr lang="da-DK" sz="1600" i="1">
                                                    <a:latin typeface="Cambria Math" panose="02040503050406030204" pitchFamily="18" charset="0"/>
                                                  </a:rPr>
                                                </m:ctrlPr>
                                              </m:sSupPr>
                                              <m:e>
                                                <m:r>
                                                  <a:rPr lang="da-DK" sz="1600" i="1">
                                                    <a:latin typeface="Cambria Math" panose="02040503050406030204" pitchFamily="18" charset="0"/>
                                                  </a:rPr>
                                                  <m:t>𝑎</m:t>
                                                </m:r>
                                              </m:e>
                                              <m:sup>
                                                <m:r>
                                                  <a:rPr lang="da-DK" sz="1600" i="1">
                                                    <a:latin typeface="Cambria Math" panose="02040503050406030204" pitchFamily="18" charset="0"/>
                                                  </a:rPr>
                                                  <m:t>∗</m:t>
                                                </m:r>
                                              </m:sup>
                                            </m:sSup>
                                          </m:e>
                                        </m:d>
                                      </m:e>
                                    </m:d>
                                  </m:e>
                                </m:func>
                              </m:e>
                            </m:d>
                          </m:e>
                          <m:sup>
                            <m:r>
                              <a:rPr lang="da-DK" sz="1600" b="0" i="1" smtClean="0">
                                <a:latin typeface="Cambria Math" panose="02040503050406030204" pitchFamily="18" charset="0"/>
                              </a:rPr>
                              <m:t>2</m:t>
                            </m:r>
                          </m:sup>
                        </m:sSup>
                      </m:oMath>
                    </m:oMathPara>
                  </a14:m>
                  <a:endParaRPr lang="en-DK" sz="1600" dirty="0">
                    <a:latin typeface="+mn-lt"/>
                  </a:endParaRPr>
                </a:p>
              </p:txBody>
            </p:sp>
          </mc:Choice>
          <mc:Fallback xmlns="">
            <p:sp>
              <p:nvSpPr>
                <p:cNvPr id="6" name="TextBox 5">
                  <a:extLst>
                    <a:ext uri="{FF2B5EF4-FFF2-40B4-BE49-F238E27FC236}">
                      <a16:creationId xmlns:a16="http://schemas.microsoft.com/office/drawing/2014/main" id="{839182FF-3291-A1D1-DF2E-286805E65572}"/>
                    </a:ext>
                  </a:extLst>
                </p:cNvPr>
                <p:cNvSpPr txBox="1">
                  <a:spLocks noRot="1" noChangeAspect="1" noMove="1" noResize="1" noEditPoints="1" noAdjustHandles="1" noChangeArrowheads="1" noChangeShapeType="1" noTextEdit="1"/>
                </p:cNvSpPr>
                <p:nvPr/>
              </p:nvSpPr>
              <p:spPr>
                <a:xfrm>
                  <a:off x="981844" y="2473502"/>
                  <a:ext cx="3729291" cy="233910"/>
                </a:xfrm>
                <a:prstGeom prst="rect">
                  <a:avLst/>
                </a:prstGeom>
                <a:blipFill>
                  <a:blip r:embed="rId2"/>
                  <a:stretch>
                    <a:fillRect l="-340" t="-5000" b="-40000"/>
                  </a:stretch>
                </a:blipFill>
              </p:spPr>
              <p:txBody>
                <a:bodyPr/>
                <a:lstStyle/>
                <a:p>
                  <a:r>
                    <a:rPr lang="en-DK">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3AAD1C5-DF72-06D4-10BD-F260FADE3439}"/>
                    </a:ext>
                  </a:extLst>
                </p:cNvPr>
                <p:cNvSpPr txBox="1"/>
                <p:nvPr/>
              </p:nvSpPr>
              <p:spPr>
                <a:xfrm>
                  <a:off x="997131" y="3581472"/>
                  <a:ext cx="4253600" cy="233910"/>
                </a:xfrm>
                <a:prstGeom prst="rect">
                  <a:avLst/>
                </a:prstGeom>
                <a:noFill/>
              </p:spPr>
              <p:txBody>
                <a:bodyPr wrap="none" lIns="0" tIns="0" rIns="0" bIns="0" rtlCol="0">
                  <a:spAutoFit/>
                </a:bodyPr>
                <a:lstStyle/>
                <a:p>
                  <a:pPr algn="ctr">
                    <a:lnSpc>
                      <a:spcPct val="95000"/>
                    </a:lnSpc>
                  </a:pPr>
                  <a14:m>
                    <m:oMathPara xmlns:m="http://schemas.openxmlformats.org/officeDocument/2006/math">
                      <m:oMathParaPr>
                        <m:jc m:val="centerGroup"/>
                      </m:oMathParaPr>
                      <m:oMath xmlns:m="http://schemas.openxmlformats.org/officeDocument/2006/math">
                        <m:sSub>
                          <m:sSubPr>
                            <m:ctrlPr>
                              <a:rPr lang="da-DK" sz="1600" b="0" i="1" smtClean="0">
                                <a:latin typeface="Cambria Math" panose="02040503050406030204" pitchFamily="18" charset="0"/>
                              </a:rPr>
                            </m:ctrlPr>
                          </m:sSubPr>
                          <m:e>
                            <m:r>
                              <a:rPr lang="da-DK" sz="1600" b="0" i="1" smtClean="0">
                                <a:latin typeface="Cambria Math" panose="02040503050406030204" pitchFamily="18" charset="0"/>
                              </a:rPr>
                              <m:t>𝐿</m:t>
                            </m:r>
                          </m:e>
                          <m:sub>
                            <m:r>
                              <a:rPr lang="da-DK" sz="1600" b="0" i="1" smtClean="0">
                                <a:latin typeface="Cambria Math" panose="02040503050406030204" pitchFamily="18" charset="0"/>
                              </a:rPr>
                              <m:t>𝜃</m:t>
                            </m:r>
                          </m:sub>
                        </m:sSub>
                        <m:r>
                          <a:rPr lang="da-DK" sz="1600" b="0" i="1" smtClean="0">
                            <a:latin typeface="Cambria Math" panose="02040503050406030204" pitchFamily="18" charset="0"/>
                          </a:rPr>
                          <m:t>=</m:t>
                        </m:r>
                        <m:sSup>
                          <m:sSupPr>
                            <m:ctrlPr>
                              <a:rPr lang="da-DK" sz="1600" b="0" i="1" smtClean="0">
                                <a:latin typeface="Cambria Math" panose="02040503050406030204" pitchFamily="18" charset="0"/>
                              </a:rPr>
                            </m:ctrlPr>
                          </m:sSupPr>
                          <m:e>
                            <m:d>
                              <m:dPr>
                                <m:ctrlPr>
                                  <a:rPr lang="da-DK" sz="1600" b="0" i="1" smtClean="0">
                                    <a:latin typeface="Cambria Math" panose="02040503050406030204" pitchFamily="18" charset="0"/>
                                  </a:rPr>
                                </m:ctrlPr>
                              </m:dPr>
                              <m:e>
                                <m:r>
                                  <a:rPr lang="da-DK" sz="1600" b="0" i="1" smtClean="0">
                                    <a:latin typeface="Cambria Math" panose="02040503050406030204" pitchFamily="18" charset="0"/>
                                  </a:rPr>
                                  <m:t>𝑄</m:t>
                                </m:r>
                                <m:d>
                                  <m:dPr>
                                    <m:ctrlPr>
                                      <a:rPr lang="da-DK" sz="1600" i="1">
                                        <a:latin typeface="Cambria Math" panose="02040503050406030204" pitchFamily="18" charset="0"/>
                                      </a:rPr>
                                    </m:ctrlPr>
                                  </m:dPr>
                                  <m:e>
                                    <m:sSub>
                                      <m:sSubPr>
                                        <m:ctrlPr>
                                          <a:rPr lang="da-DK" sz="1600" i="1">
                                            <a:latin typeface="Cambria Math" panose="02040503050406030204" pitchFamily="18" charset="0"/>
                                          </a:rPr>
                                        </m:ctrlPr>
                                      </m:sSubPr>
                                      <m:e>
                                        <m:r>
                                          <a:rPr lang="da-DK" sz="1600" i="1">
                                            <a:latin typeface="Cambria Math" panose="02040503050406030204" pitchFamily="18" charset="0"/>
                                          </a:rPr>
                                          <m:t>𝑠</m:t>
                                        </m:r>
                                      </m:e>
                                      <m:sub>
                                        <m:r>
                                          <a:rPr lang="da-DK" sz="1600" i="1">
                                            <a:latin typeface="Cambria Math" panose="02040503050406030204" pitchFamily="18" charset="0"/>
                                          </a:rPr>
                                          <m:t>𝑡</m:t>
                                        </m:r>
                                      </m:sub>
                                    </m:sSub>
                                    <m:r>
                                      <a:rPr lang="da-DK" sz="1600" i="1">
                                        <a:latin typeface="Cambria Math" panose="02040503050406030204" pitchFamily="18" charset="0"/>
                                      </a:rPr>
                                      <m:t>,</m:t>
                                    </m:r>
                                    <m:sSub>
                                      <m:sSubPr>
                                        <m:ctrlPr>
                                          <a:rPr lang="da-DK" sz="1600" i="1">
                                            <a:latin typeface="Cambria Math" panose="02040503050406030204" pitchFamily="18" charset="0"/>
                                          </a:rPr>
                                        </m:ctrlPr>
                                      </m:sSubPr>
                                      <m:e>
                                        <m:r>
                                          <a:rPr lang="da-DK" sz="1600" i="1">
                                            <a:latin typeface="Cambria Math" panose="02040503050406030204" pitchFamily="18" charset="0"/>
                                          </a:rPr>
                                          <m:t>𝑎</m:t>
                                        </m:r>
                                      </m:e>
                                      <m:sub>
                                        <m:r>
                                          <a:rPr lang="da-DK" sz="1600" i="1">
                                            <a:latin typeface="Cambria Math" panose="02040503050406030204" pitchFamily="18" charset="0"/>
                                          </a:rPr>
                                          <m:t>𝑡</m:t>
                                        </m:r>
                                      </m:sub>
                                    </m:sSub>
                                    <m:r>
                                      <a:rPr lang="da-DK" sz="1600" b="0" i="1" smtClean="0">
                                        <a:latin typeface="Cambria Math" panose="02040503050406030204" pitchFamily="18" charset="0"/>
                                      </a:rPr>
                                      <m:t>:</m:t>
                                    </m:r>
                                    <m:r>
                                      <a:rPr lang="da-DK" sz="1600" b="0" i="1" smtClean="0">
                                        <a:latin typeface="Cambria Math" panose="02040503050406030204" pitchFamily="18" charset="0"/>
                                      </a:rPr>
                                      <m:t>𝜃</m:t>
                                    </m:r>
                                  </m:e>
                                </m:d>
                                <m:r>
                                  <a:rPr lang="da-DK" sz="1600" i="1">
                                    <a:latin typeface="Cambria Math" panose="02040503050406030204" pitchFamily="18" charset="0"/>
                                  </a:rPr>
                                  <m:t>−[</m:t>
                                </m:r>
                                <m:sSub>
                                  <m:sSubPr>
                                    <m:ctrlPr>
                                      <a:rPr lang="da-DK" sz="1600" i="1">
                                        <a:latin typeface="Cambria Math" panose="02040503050406030204" pitchFamily="18" charset="0"/>
                                      </a:rPr>
                                    </m:ctrlPr>
                                  </m:sSubPr>
                                  <m:e>
                                    <m:r>
                                      <a:rPr lang="da-DK" sz="1600" i="1">
                                        <a:latin typeface="Cambria Math" panose="02040503050406030204" pitchFamily="18" charset="0"/>
                                      </a:rPr>
                                      <m:t>𝑟</m:t>
                                    </m:r>
                                  </m:e>
                                  <m:sub>
                                    <m:r>
                                      <a:rPr lang="da-DK" sz="1600" i="1">
                                        <a:latin typeface="Cambria Math" panose="02040503050406030204" pitchFamily="18" charset="0"/>
                                      </a:rPr>
                                      <m:t>𝑡</m:t>
                                    </m:r>
                                  </m:sub>
                                </m:sSub>
                                <m:r>
                                  <a:rPr lang="da-DK" sz="1600" i="1">
                                    <a:latin typeface="Cambria Math" panose="02040503050406030204" pitchFamily="18" charset="0"/>
                                  </a:rPr>
                                  <m:t>−</m:t>
                                </m:r>
                                <m:func>
                                  <m:funcPr>
                                    <m:ctrlPr>
                                      <a:rPr lang="da-DK" sz="1600" i="1">
                                        <a:latin typeface="Cambria Math" panose="02040503050406030204" pitchFamily="18" charset="0"/>
                                      </a:rPr>
                                    </m:ctrlPr>
                                  </m:funcPr>
                                  <m:fName>
                                    <m:r>
                                      <m:rPr>
                                        <m:sty m:val="p"/>
                                      </m:rPr>
                                      <a:rPr lang="da-DK" sz="1600">
                                        <a:latin typeface="Cambria Math" panose="02040503050406030204" pitchFamily="18" charset="0"/>
                                      </a:rPr>
                                      <m:t>max</m:t>
                                    </m:r>
                                  </m:fName>
                                  <m:e>
                                    <m:d>
                                      <m:dPr>
                                        <m:endChr m:val="]"/>
                                        <m:ctrlPr>
                                          <a:rPr lang="da-DK" sz="1600" i="1">
                                            <a:latin typeface="Cambria Math" panose="02040503050406030204" pitchFamily="18" charset="0"/>
                                          </a:rPr>
                                        </m:ctrlPr>
                                      </m:dPr>
                                      <m:e>
                                        <m:r>
                                          <a:rPr lang="da-DK" sz="1600" b="0" i="1" smtClean="0">
                                            <a:latin typeface="Cambria Math" panose="02040503050406030204" pitchFamily="18" charset="0"/>
                                          </a:rPr>
                                          <m:t>𝑄</m:t>
                                        </m:r>
                                        <m:d>
                                          <m:dPr>
                                            <m:ctrlPr>
                                              <a:rPr lang="da-DK" sz="1600" i="1">
                                                <a:latin typeface="Cambria Math" panose="02040503050406030204" pitchFamily="18" charset="0"/>
                                              </a:rPr>
                                            </m:ctrlPr>
                                          </m:dPr>
                                          <m:e>
                                            <m:sSub>
                                              <m:sSubPr>
                                                <m:ctrlPr>
                                                  <a:rPr lang="da-DK" sz="1600" i="1">
                                                    <a:latin typeface="Cambria Math" panose="02040503050406030204" pitchFamily="18" charset="0"/>
                                                  </a:rPr>
                                                </m:ctrlPr>
                                              </m:sSubPr>
                                              <m:e>
                                                <m:r>
                                                  <a:rPr lang="da-DK" sz="1600" i="1">
                                                    <a:latin typeface="Cambria Math" panose="02040503050406030204" pitchFamily="18" charset="0"/>
                                                  </a:rPr>
                                                  <m:t>𝑠</m:t>
                                                </m:r>
                                              </m:e>
                                              <m:sub>
                                                <m:r>
                                                  <a:rPr lang="da-DK" sz="1600" i="1">
                                                    <a:latin typeface="Cambria Math" panose="02040503050406030204" pitchFamily="18" charset="0"/>
                                                  </a:rPr>
                                                  <m:t>𝑡</m:t>
                                                </m:r>
                                                <m:r>
                                                  <a:rPr lang="da-DK" sz="1600" i="1">
                                                    <a:latin typeface="Cambria Math" panose="02040503050406030204" pitchFamily="18" charset="0"/>
                                                  </a:rPr>
                                                  <m:t>+1</m:t>
                                                </m:r>
                                              </m:sub>
                                            </m:sSub>
                                            <m:r>
                                              <a:rPr lang="da-DK" sz="1600" i="1">
                                                <a:latin typeface="Cambria Math" panose="02040503050406030204" pitchFamily="18" charset="0"/>
                                              </a:rPr>
                                              <m:t>,</m:t>
                                            </m:r>
                                            <m:sSup>
                                              <m:sSupPr>
                                                <m:ctrlPr>
                                                  <a:rPr lang="da-DK" sz="1600" i="1">
                                                    <a:latin typeface="Cambria Math" panose="02040503050406030204" pitchFamily="18" charset="0"/>
                                                  </a:rPr>
                                                </m:ctrlPr>
                                              </m:sSupPr>
                                              <m:e>
                                                <m:r>
                                                  <a:rPr lang="da-DK" sz="1600" i="1">
                                                    <a:latin typeface="Cambria Math" panose="02040503050406030204" pitchFamily="18" charset="0"/>
                                                  </a:rPr>
                                                  <m:t>𝑎</m:t>
                                                </m:r>
                                              </m:e>
                                              <m:sup>
                                                <m:r>
                                                  <a:rPr lang="da-DK" sz="1600" i="1">
                                                    <a:latin typeface="Cambria Math" panose="02040503050406030204" pitchFamily="18" charset="0"/>
                                                  </a:rPr>
                                                  <m:t>∗</m:t>
                                                </m:r>
                                              </m:sup>
                                            </m:sSup>
                                            <m:r>
                                              <a:rPr lang="da-DK" sz="1600" b="0" i="1" smtClean="0">
                                                <a:latin typeface="Cambria Math" panose="02040503050406030204" pitchFamily="18" charset="0"/>
                                              </a:rPr>
                                              <m:t>;</m:t>
                                            </m:r>
                                            <m:sSup>
                                              <m:sSupPr>
                                                <m:ctrlPr>
                                                  <a:rPr lang="da-DK" sz="1600" b="0" i="1" smtClean="0">
                                                    <a:latin typeface="Cambria Math" panose="02040503050406030204" pitchFamily="18" charset="0"/>
                                                  </a:rPr>
                                                </m:ctrlPr>
                                              </m:sSupPr>
                                              <m:e>
                                                <m:r>
                                                  <a:rPr lang="da-DK" sz="1600" b="0" i="1" smtClean="0">
                                                    <a:latin typeface="Cambria Math" panose="02040503050406030204" pitchFamily="18" charset="0"/>
                                                  </a:rPr>
                                                  <m:t>𝜃</m:t>
                                                </m:r>
                                              </m:e>
                                              <m:sup>
                                                <m:r>
                                                  <a:rPr lang="da-DK" sz="1600" b="0" i="1" smtClean="0">
                                                    <a:latin typeface="Cambria Math" panose="02040503050406030204" pitchFamily="18" charset="0"/>
                                                  </a:rPr>
                                                  <m:t>∗</m:t>
                                                </m:r>
                                              </m:sup>
                                            </m:sSup>
                                          </m:e>
                                        </m:d>
                                      </m:e>
                                    </m:d>
                                  </m:e>
                                </m:func>
                              </m:e>
                            </m:d>
                          </m:e>
                          <m:sup>
                            <m:r>
                              <a:rPr lang="da-DK" sz="1600" b="0" i="1" smtClean="0">
                                <a:latin typeface="Cambria Math" panose="02040503050406030204" pitchFamily="18" charset="0"/>
                              </a:rPr>
                              <m:t>2</m:t>
                            </m:r>
                          </m:sup>
                        </m:sSup>
                      </m:oMath>
                    </m:oMathPara>
                  </a14:m>
                  <a:endParaRPr lang="en-DK" sz="1600" dirty="0">
                    <a:latin typeface="+mn-lt"/>
                  </a:endParaRPr>
                </a:p>
              </p:txBody>
            </p:sp>
          </mc:Choice>
          <mc:Fallback xmlns="">
            <p:sp>
              <p:nvSpPr>
                <p:cNvPr id="7" name="TextBox 6">
                  <a:extLst>
                    <a:ext uri="{FF2B5EF4-FFF2-40B4-BE49-F238E27FC236}">
                      <a16:creationId xmlns:a16="http://schemas.microsoft.com/office/drawing/2014/main" id="{93AAD1C5-DF72-06D4-10BD-F260FADE3439}"/>
                    </a:ext>
                  </a:extLst>
                </p:cNvPr>
                <p:cNvSpPr txBox="1">
                  <a:spLocks noRot="1" noChangeAspect="1" noMove="1" noResize="1" noEditPoints="1" noAdjustHandles="1" noChangeArrowheads="1" noChangeShapeType="1" noTextEdit="1"/>
                </p:cNvSpPr>
                <p:nvPr/>
              </p:nvSpPr>
              <p:spPr>
                <a:xfrm>
                  <a:off x="997131" y="3581472"/>
                  <a:ext cx="4253600" cy="233910"/>
                </a:xfrm>
                <a:prstGeom prst="rect">
                  <a:avLst/>
                </a:prstGeom>
                <a:blipFill>
                  <a:blip r:embed="rId3"/>
                  <a:stretch>
                    <a:fillRect l="-1190" t="-10526" b="-42105"/>
                  </a:stretch>
                </a:blipFill>
              </p:spPr>
              <p:txBody>
                <a:bodyPr/>
                <a:lstStyle/>
                <a:p>
                  <a:r>
                    <a:rPr lang="en-DK">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C1F1637-B33A-BBD0-F65A-ACEF3B1405A7}"/>
                    </a:ext>
                  </a:extLst>
                </p:cNvPr>
                <p:cNvSpPr txBox="1"/>
                <p:nvPr/>
              </p:nvSpPr>
              <p:spPr>
                <a:xfrm>
                  <a:off x="837828" y="3042619"/>
                  <a:ext cx="8064896" cy="233910"/>
                </a:xfrm>
                <a:prstGeom prst="rect">
                  <a:avLst/>
                </a:prstGeom>
                <a:noFill/>
              </p:spPr>
              <p:txBody>
                <a:bodyPr wrap="square" lIns="0" tIns="0" rIns="0" bIns="0" rtlCol="0">
                  <a:spAutoFit/>
                </a:bodyPr>
                <a:lstStyle/>
                <a:p>
                  <a:pPr>
                    <a:lnSpc>
                      <a:spcPct val="95000"/>
                    </a:lnSpc>
                  </a:pPr>
                  <a:r>
                    <a:rPr lang="en-GB" sz="1600" dirty="0">
                      <a:latin typeface="+mn-lt"/>
                    </a:rPr>
                    <a:t>To introducing two sets of network parameters </a:t>
                  </a:r>
                  <a14:m>
                    <m:oMath xmlns:m="http://schemas.openxmlformats.org/officeDocument/2006/math">
                      <m:r>
                        <a:rPr lang="da-DK" sz="1600" b="0" i="1" smtClean="0">
                          <a:latin typeface="Cambria Math" panose="02040503050406030204" pitchFamily="18" charset="0"/>
                        </a:rPr>
                        <m:t>𝜃</m:t>
                      </m:r>
                    </m:oMath>
                  </a14:m>
                  <a:r>
                    <a:rPr lang="en-DK" sz="1600" dirty="0">
                      <a:latin typeface="+mn-lt"/>
                    </a:rPr>
                    <a:t> and </a:t>
                  </a:r>
                  <a14:m>
                    <m:oMath xmlns:m="http://schemas.openxmlformats.org/officeDocument/2006/math">
                      <m:r>
                        <m:rPr>
                          <m:lit/>
                        </m:rPr>
                        <a:rPr lang="da-DK" sz="1600" b="0" i="0" smtClean="0">
                          <a:latin typeface="Cambria Math" panose="02040503050406030204" pitchFamily="18" charset="0"/>
                        </a:rPr>
                        <m:t> </m:t>
                      </m:r>
                      <m:sSup>
                        <m:sSupPr>
                          <m:ctrlPr>
                            <a:rPr lang="da-DK" sz="1600" b="0" i="1" smtClean="0">
                              <a:latin typeface="Cambria Math" panose="02040503050406030204" pitchFamily="18" charset="0"/>
                            </a:rPr>
                          </m:ctrlPr>
                        </m:sSupPr>
                        <m:e>
                          <m:r>
                            <a:rPr lang="da-DK" sz="1600" b="0" i="1" smtClean="0">
                              <a:latin typeface="Cambria Math" panose="02040503050406030204" pitchFamily="18" charset="0"/>
                            </a:rPr>
                            <m:t>𝜃</m:t>
                          </m:r>
                        </m:e>
                        <m:sup>
                          <m:r>
                            <a:rPr lang="da-DK" sz="1600" b="0" i="1" smtClean="0">
                              <a:latin typeface="Cambria Math" panose="02040503050406030204" pitchFamily="18" charset="0"/>
                            </a:rPr>
                            <m:t>∗</m:t>
                          </m:r>
                        </m:sup>
                      </m:sSup>
                    </m:oMath>
                  </a14:m>
                  <a:endParaRPr lang="en-DK" sz="1600" dirty="0">
                    <a:latin typeface="+mn-lt"/>
                  </a:endParaRPr>
                </a:p>
              </p:txBody>
            </p:sp>
          </mc:Choice>
          <mc:Fallback xmlns="">
            <p:sp>
              <p:nvSpPr>
                <p:cNvPr id="8" name="TextBox 7">
                  <a:extLst>
                    <a:ext uri="{FF2B5EF4-FFF2-40B4-BE49-F238E27FC236}">
                      <a16:creationId xmlns:a16="http://schemas.microsoft.com/office/drawing/2014/main" id="{EC1F1637-B33A-BBD0-F65A-ACEF3B1405A7}"/>
                    </a:ext>
                  </a:extLst>
                </p:cNvPr>
                <p:cNvSpPr txBox="1">
                  <a:spLocks noRot="1" noChangeAspect="1" noMove="1" noResize="1" noEditPoints="1" noAdjustHandles="1" noChangeArrowheads="1" noChangeShapeType="1" noTextEdit="1"/>
                </p:cNvSpPr>
                <p:nvPr/>
              </p:nvSpPr>
              <p:spPr>
                <a:xfrm>
                  <a:off x="837828" y="3042619"/>
                  <a:ext cx="8064896" cy="233910"/>
                </a:xfrm>
                <a:prstGeom prst="rect">
                  <a:avLst/>
                </a:prstGeom>
                <a:blipFill>
                  <a:blip r:embed="rId4"/>
                  <a:stretch>
                    <a:fillRect l="-1572" t="-31579" b="-57895"/>
                  </a:stretch>
                </a:blipFill>
              </p:spPr>
              <p:txBody>
                <a:bodyPr/>
                <a:lstStyle/>
                <a:p>
                  <a:r>
                    <a:rPr lang="en-DK">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25C378E-33D9-B555-BC7B-8516691B8B21}"/>
                    </a:ext>
                  </a:extLst>
                </p:cNvPr>
                <p:cNvSpPr txBox="1"/>
                <p:nvPr/>
              </p:nvSpPr>
              <p:spPr>
                <a:xfrm>
                  <a:off x="895501" y="4141905"/>
                  <a:ext cx="8064896" cy="233910"/>
                </a:xfrm>
                <a:prstGeom prst="rect">
                  <a:avLst/>
                </a:prstGeom>
                <a:noFill/>
              </p:spPr>
              <p:txBody>
                <a:bodyPr wrap="square" lIns="0" tIns="0" rIns="0" bIns="0" rtlCol="0">
                  <a:spAutoFit/>
                </a:bodyPr>
                <a:lstStyle/>
                <a:p>
                  <a:pPr>
                    <a:lnSpc>
                      <a:spcPct val="95000"/>
                    </a:lnSpc>
                  </a:pPr>
                  <a:r>
                    <a:rPr lang="en-GB" sz="1600" dirty="0">
                      <a:latin typeface="+mn-lt"/>
                    </a:rPr>
                    <a:t>To update </a:t>
                  </a:r>
                  <a14:m>
                    <m:oMath xmlns:m="http://schemas.openxmlformats.org/officeDocument/2006/math">
                      <m:r>
                        <a:rPr lang="da-DK" sz="1600" b="0" i="1" smtClean="0">
                          <a:latin typeface="Cambria Math" panose="02040503050406030204" pitchFamily="18" charset="0"/>
                        </a:rPr>
                        <m:t>𝜃</m:t>
                      </m:r>
                    </m:oMath>
                  </a14:m>
                  <a:r>
                    <a:rPr lang="en-DK" sz="1600" dirty="0">
                      <a:latin typeface="+mn-lt"/>
                    </a:rPr>
                    <a:t> and then occassionally we will set e.g. every 100 steps. </a:t>
                  </a:r>
                </a:p>
              </p:txBody>
            </p:sp>
          </mc:Choice>
          <mc:Fallback xmlns="">
            <p:sp>
              <p:nvSpPr>
                <p:cNvPr id="10" name="TextBox 9">
                  <a:extLst>
                    <a:ext uri="{FF2B5EF4-FFF2-40B4-BE49-F238E27FC236}">
                      <a16:creationId xmlns:a16="http://schemas.microsoft.com/office/drawing/2014/main" id="{525C378E-33D9-B555-BC7B-8516691B8B21}"/>
                    </a:ext>
                  </a:extLst>
                </p:cNvPr>
                <p:cNvSpPr txBox="1">
                  <a:spLocks noRot="1" noChangeAspect="1" noMove="1" noResize="1" noEditPoints="1" noAdjustHandles="1" noChangeArrowheads="1" noChangeShapeType="1" noTextEdit="1"/>
                </p:cNvSpPr>
                <p:nvPr/>
              </p:nvSpPr>
              <p:spPr>
                <a:xfrm>
                  <a:off x="895501" y="4141905"/>
                  <a:ext cx="8064896" cy="233910"/>
                </a:xfrm>
                <a:prstGeom prst="rect">
                  <a:avLst/>
                </a:prstGeom>
                <a:blipFill>
                  <a:blip r:embed="rId5"/>
                  <a:stretch>
                    <a:fillRect l="-1572" t="-25000" b="-50000"/>
                  </a:stretch>
                </a:blipFill>
              </p:spPr>
              <p:txBody>
                <a:bodyPr/>
                <a:lstStyle/>
                <a:p>
                  <a:r>
                    <a:rPr lang="en-DK">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1352CEE-E66D-505F-D6B0-E18AEBA766CC}"/>
                    </a:ext>
                  </a:extLst>
                </p:cNvPr>
                <p:cNvSpPr txBox="1"/>
                <p:nvPr/>
              </p:nvSpPr>
              <p:spPr>
                <a:xfrm>
                  <a:off x="1125860" y="4579337"/>
                  <a:ext cx="662809" cy="233910"/>
                </a:xfrm>
                <a:prstGeom prst="rect">
                  <a:avLst/>
                </a:prstGeom>
                <a:noFill/>
              </p:spPr>
              <p:txBody>
                <a:bodyPr wrap="none" lIns="0" tIns="0" rIns="0" bIns="0" rtlCol="0">
                  <a:spAutoFit/>
                </a:bodyPr>
                <a:lstStyle/>
                <a:p>
                  <a:pPr>
                    <a:lnSpc>
                      <a:spcPct val="95000"/>
                    </a:lnSpc>
                  </a:pPr>
                  <a14:m>
                    <m:oMathPara xmlns:m="http://schemas.openxmlformats.org/officeDocument/2006/math">
                      <m:oMathParaPr>
                        <m:jc m:val="centerGroup"/>
                      </m:oMathParaPr>
                      <m:oMath xmlns:m="http://schemas.openxmlformats.org/officeDocument/2006/math">
                        <m:sSup>
                          <m:sSupPr>
                            <m:ctrlPr>
                              <a:rPr lang="da-DK" sz="1600" b="0" i="1" smtClean="0">
                                <a:latin typeface="Cambria Math" panose="02040503050406030204" pitchFamily="18" charset="0"/>
                              </a:rPr>
                            </m:ctrlPr>
                          </m:sSupPr>
                          <m:e>
                            <m:r>
                              <a:rPr lang="da-DK" sz="1600" b="0" i="1" smtClean="0">
                                <a:latin typeface="Cambria Math" panose="02040503050406030204" pitchFamily="18" charset="0"/>
                              </a:rPr>
                              <m:t>𝜃</m:t>
                            </m:r>
                          </m:e>
                          <m:sup>
                            <m:r>
                              <a:rPr lang="da-DK" sz="1600" b="0" i="1" smtClean="0">
                                <a:latin typeface="Cambria Math" panose="02040503050406030204" pitchFamily="18" charset="0"/>
                              </a:rPr>
                              <m:t>∗</m:t>
                            </m:r>
                          </m:sup>
                        </m:sSup>
                        <m:r>
                          <a:rPr lang="da-DK" sz="1600" b="0" i="1" smtClean="0">
                            <a:latin typeface="Cambria Math" panose="02040503050406030204" pitchFamily="18" charset="0"/>
                          </a:rPr>
                          <m:t>←</m:t>
                        </m:r>
                        <m:r>
                          <a:rPr lang="da-DK" sz="1600" b="0" i="1" smtClean="0">
                            <a:latin typeface="Cambria Math" panose="02040503050406030204" pitchFamily="18" charset="0"/>
                          </a:rPr>
                          <m:t>𝜃</m:t>
                        </m:r>
                      </m:oMath>
                    </m:oMathPara>
                  </a14:m>
                  <a:endParaRPr lang="en-DK" sz="1600" dirty="0">
                    <a:latin typeface="+mn-lt"/>
                  </a:endParaRPr>
                </a:p>
              </p:txBody>
            </p:sp>
          </mc:Choice>
          <mc:Fallback xmlns="">
            <p:sp>
              <p:nvSpPr>
                <p:cNvPr id="11" name="TextBox 10">
                  <a:extLst>
                    <a:ext uri="{FF2B5EF4-FFF2-40B4-BE49-F238E27FC236}">
                      <a16:creationId xmlns:a16="http://schemas.microsoft.com/office/drawing/2014/main" id="{C1352CEE-E66D-505F-D6B0-E18AEBA766CC}"/>
                    </a:ext>
                  </a:extLst>
                </p:cNvPr>
                <p:cNvSpPr txBox="1">
                  <a:spLocks noRot="1" noChangeAspect="1" noMove="1" noResize="1" noEditPoints="1" noAdjustHandles="1" noChangeArrowheads="1" noChangeShapeType="1" noTextEdit="1"/>
                </p:cNvSpPr>
                <p:nvPr/>
              </p:nvSpPr>
              <p:spPr>
                <a:xfrm>
                  <a:off x="1125860" y="4579337"/>
                  <a:ext cx="662809" cy="233910"/>
                </a:xfrm>
                <a:prstGeom prst="rect">
                  <a:avLst/>
                </a:prstGeom>
                <a:blipFill>
                  <a:blip r:embed="rId6"/>
                  <a:stretch>
                    <a:fillRect l="-7407" r="-3704" b="-10000"/>
                  </a:stretch>
                </a:blipFill>
              </p:spPr>
              <p:txBody>
                <a:bodyPr/>
                <a:lstStyle/>
                <a:p>
                  <a:r>
                    <a:rPr lang="en-DK">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2195F07-83A6-E3C0-E5C3-F1775DE36807}"/>
                    </a:ext>
                  </a:extLst>
                </p:cNvPr>
                <p:cNvSpPr txBox="1"/>
                <p:nvPr/>
              </p:nvSpPr>
              <p:spPr>
                <a:xfrm>
                  <a:off x="895501" y="5013176"/>
                  <a:ext cx="7143127" cy="233910"/>
                </a:xfrm>
                <a:prstGeom prst="rect">
                  <a:avLst/>
                </a:prstGeom>
                <a:noFill/>
              </p:spPr>
              <p:txBody>
                <a:bodyPr wrap="square" lIns="0" tIns="0" rIns="0" bIns="0" rtlCol="0">
                  <a:spAutoFit/>
                </a:bodyPr>
                <a:lstStyle/>
                <a:p>
                  <a:pPr>
                    <a:lnSpc>
                      <a:spcPct val="95000"/>
                    </a:lnSpc>
                  </a:pPr>
                  <a:r>
                    <a:rPr lang="en-DK" sz="1600" dirty="0">
                      <a:latin typeface="+mn-lt"/>
                    </a:rPr>
                    <a:t>During a rollout we use the </a:t>
                  </a:r>
                  <a14:m>
                    <m:oMath xmlns:m="http://schemas.openxmlformats.org/officeDocument/2006/math">
                      <m:r>
                        <a:rPr lang="da-DK" sz="1600" b="0" i="1" smtClean="0">
                          <a:latin typeface="Cambria Math" panose="02040503050406030204" pitchFamily="18" charset="0"/>
                        </a:rPr>
                        <m:t>𝜃</m:t>
                      </m:r>
                      <m:r>
                        <a:rPr lang="da-DK" sz="1600" b="0" i="0" smtClean="0">
                          <a:latin typeface="Cambria Math" panose="02040503050406030204" pitchFamily="18" charset="0"/>
                        </a:rPr>
                        <m:t> </m:t>
                      </m:r>
                      <m:r>
                        <m:rPr>
                          <m:sty m:val="p"/>
                        </m:rPr>
                        <a:rPr lang="da-DK" sz="1600" b="0" i="0" smtClean="0">
                          <a:latin typeface="Cambria Math" panose="02040503050406030204" pitchFamily="18" charset="0"/>
                        </a:rPr>
                        <m:t>parameters</m:t>
                      </m:r>
                    </m:oMath>
                  </a14:m>
                  <a:endParaRPr lang="en-DK" sz="1600" dirty="0">
                    <a:latin typeface="+mn-lt"/>
                  </a:endParaRPr>
                </a:p>
              </p:txBody>
            </p:sp>
          </mc:Choice>
          <mc:Fallback xmlns="">
            <p:sp>
              <p:nvSpPr>
                <p:cNvPr id="12" name="TextBox 11">
                  <a:extLst>
                    <a:ext uri="{FF2B5EF4-FFF2-40B4-BE49-F238E27FC236}">
                      <a16:creationId xmlns:a16="http://schemas.microsoft.com/office/drawing/2014/main" id="{32195F07-83A6-E3C0-E5C3-F1775DE36807}"/>
                    </a:ext>
                  </a:extLst>
                </p:cNvPr>
                <p:cNvSpPr txBox="1">
                  <a:spLocks noRot="1" noChangeAspect="1" noMove="1" noResize="1" noEditPoints="1" noAdjustHandles="1" noChangeArrowheads="1" noChangeShapeType="1" noTextEdit="1"/>
                </p:cNvSpPr>
                <p:nvPr/>
              </p:nvSpPr>
              <p:spPr>
                <a:xfrm>
                  <a:off x="895501" y="5013176"/>
                  <a:ext cx="7143127" cy="233910"/>
                </a:xfrm>
                <a:prstGeom prst="rect">
                  <a:avLst/>
                </a:prstGeom>
                <a:blipFill>
                  <a:blip r:embed="rId7"/>
                  <a:stretch>
                    <a:fillRect l="-1773" t="-30000" b="-50000"/>
                  </a:stretch>
                </a:blipFill>
              </p:spPr>
              <p:txBody>
                <a:bodyPr/>
                <a:lstStyle/>
                <a:p>
                  <a:r>
                    <a:rPr lang="en-DK">
                      <a:noFill/>
                    </a:rPr>
                    <a:t> </a:t>
                  </a:r>
                </a:p>
              </p:txBody>
            </p:sp>
          </mc:Fallback>
        </mc:AlternateContent>
      </p:grpSp>
      <p:pic>
        <p:nvPicPr>
          <p:cNvPr id="13" name="Picture 2" descr="Artificial Neural Networks and its ...">
            <a:extLst>
              <a:ext uri="{FF2B5EF4-FFF2-40B4-BE49-F238E27FC236}">
                <a16:creationId xmlns:a16="http://schemas.microsoft.com/office/drawing/2014/main" id="{60FF11EC-3D7D-072E-9DAA-9C19C1BEBB6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54801" y="1412776"/>
            <a:ext cx="3594100" cy="22606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Artificial Neural Networks and its ...">
            <a:extLst>
              <a:ext uri="{FF2B5EF4-FFF2-40B4-BE49-F238E27FC236}">
                <a16:creationId xmlns:a16="http://schemas.microsoft.com/office/drawing/2014/main" id="{CCB3D487-EEE5-75E7-6A9C-15B256474F1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48984" y="3904704"/>
            <a:ext cx="3594100" cy="22606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1CA99FC-21AF-F788-3AF7-B46A917FEE91}"/>
                  </a:ext>
                </a:extLst>
              </p:cNvPr>
              <p:cNvSpPr txBox="1"/>
              <p:nvPr/>
            </p:nvSpPr>
            <p:spPr>
              <a:xfrm>
                <a:off x="9406780" y="1178866"/>
                <a:ext cx="1944216" cy="233910"/>
              </a:xfrm>
              <a:prstGeom prst="rect">
                <a:avLst/>
              </a:prstGeom>
              <a:noFill/>
            </p:spPr>
            <p:txBody>
              <a:bodyPr wrap="square" lIns="0" tIns="0" rIns="0" bIns="0" rtlCol="0">
                <a:spAutoFit/>
              </a:bodyPr>
              <a:lstStyle/>
              <a:p>
                <a:pPr>
                  <a:lnSpc>
                    <a:spcPct val="95000"/>
                  </a:lnSpc>
                </a:pPr>
                <a:r>
                  <a:rPr lang="en-DK" sz="1600" dirty="0">
                    <a:latin typeface="+mn-lt"/>
                  </a:rPr>
                  <a:t>Main network with </a:t>
                </a:r>
                <a14:m>
                  <m:oMath xmlns:m="http://schemas.openxmlformats.org/officeDocument/2006/math">
                    <m:r>
                      <a:rPr lang="da-DK" sz="1600" b="0" i="1" smtClean="0">
                        <a:latin typeface="Cambria Math" panose="02040503050406030204" pitchFamily="18" charset="0"/>
                      </a:rPr>
                      <m:t>𝜃</m:t>
                    </m:r>
                  </m:oMath>
                </a14:m>
                <a:endParaRPr lang="en-DK" sz="1600" dirty="0">
                  <a:latin typeface="+mn-lt"/>
                </a:endParaRPr>
              </a:p>
            </p:txBody>
          </p:sp>
        </mc:Choice>
        <mc:Fallback xmlns="">
          <p:sp>
            <p:nvSpPr>
              <p:cNvPr id="16" name="TextBox 15">
                <a:extLst>
                  <a:ext uri="{FF2B5EF4-FFF2-40B4-BE49-F238E27FC236}">
                    <a16:creationId xmlns:a16="http://schemas.microsoft.com/office/drawing/2014/main" id="{C1CA99FC-21AF-F788-3AF7-B46A917FEE91}"/>
                  </a:ext>
                </a:extLst>
              </p:cNvPr>
              <p:cNvSpPr txBox="1">
                <a:spLocks noRot="1" noChangeAspect="1" noMove="1" noResize="1" noEditPoints="1" noAdjustHandles="1" noChangeArrowheads="1" noChangeShapeType="1" noTextEdit="1"/>
              </p:cNvSpPr>
              <p:nvPr/>
            </p:nvSpPr>
            <p:spPr>
              <a:xfrm>
                <a:off x="9406780" y="1178866"/>
                <a:ext cx="1944216" cy="233910"/>
              </a:xfrm>
              <a:prstGeom prst="rect">
                <a:avLst/>
              </a:prstGeom>
              <a:blipFill>
                <a:blip r:embed="rId9"/>
                <a:stretch>
                  <a:fillRect l="-5844" t="-30000" b="-50000"/>
                </a:stretch>
              </a:blipFill>
            </p:spPr>
            <p:txBody>
              <a:bodyPr/>
              <a:lstStyle/>
              <a:p>
                <a:r>
                  <a:rPr lang="en-DK">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957A151-E8A2-96EE-CBF7-B06F3D6A652D}"/>
                  </a:ext>
                </a:extLst>
              </p:cNvPr>
              <p:cNvSpPr txBox="1"/>
              <p:nvPr/>
            </p:nvSpPr>
            <p:spPr>
              <a:xfrm>
                <a:off x="9190756" y="3789040"/>
                <a:ext cx="2498987" cy="233910"/>
              </a:xfrm>
              <a:prstGeom prst="rect">
                <a:avLst/>
              </a:prstGeom>
              <a:noFill/>
            </p:spPr>
            <p:txBody>
              <a:bodyPr wrap="square" lIns="0" tIns="0" rIns="0" bIns="0" rtlCol="0">
                <a:spAutoFit/>
              </a:bodyPr>
              <a:lstStyle/>
              <a:p>
                <a:pPr>
                  <a:lnSpc>
                    <a:spcPct val="95000"/>
                  </a:lnSpc>
                </a:pPr>
                <a:r>
                  <a:rPr lang="en-DK" sz="1600" dirty="0">
                    <a:latin typeface="+mn-lt"/>
                  </a:rPr>
                  <a:t>Secondary network with </a:t>
                </a:r>
                <a14:m>
                  <m:oMath xmlns:m="http://schemas.openxmlformats.org/officeDocument/2006/math">
                    <m:sSup>
                      <m:sSupPr>
                        <m:ctrlPr>
                          <a:rPr lang="da-DK" sz="1600" b="0" i="1" smtClean="0">
                            <a:latin typeface="Cambria Math" panose="02040503050406030204" pitchFamily="18" charset="0"/>
                          </a:rPr>
                        </m:ctrlPr>
                      </m:sSupPr>
                      <m:e>
                        <m:r>
                          <a:rPr lang="da-DK" sz="1600" b="0" i="1" smtClean="0">
                            <a:latin typeface="Cambria Math" panose="02040503050406030204" pitchFamily="18" charset="0"/>
                          </a:rPr>
                          <m:t>𝜃</m:t>
                        </m:r>
                      </m:e>
                      <m:sup>
                        <m:r>
                          <a:rPr lang="da-DK" sz="1600" b="0" i="1" smtClean="0">
                            <a:latin typeface="Cambria Math" panose="02040503050406030204" pitchFamily="18" charset="0"/>
                          </a:rPr>
                          <m:t>∗</m:t>
                        </m:r>
                      </m:sup>
                    </m:sSup>
                  </m:oMath>
                </a14:m>
                <a:endParaRPr lang="en-DK" sz="1600" dirty="0">
                  <a:latin typeface="+mn-lt"/>
                </a:endParaRPr>
              </a:p>
            </p:txBody>
          </p:sp>
        </mc:Choice>
        <mc:Fallback xmlns="">
          <p:sp>
            <p:nvSpPr>
              <p:cNvPr id="17" name="TextBox 16">
                <a:extLst>
                  <a:ext uri="{FF2B5EF4-FFF2-40B4-BE49-F238E27FC236}">
                    <a16:creationId xmlns:a16="http://schemas.microsoft.com/office/drawing/2014/main" id="{9957A151-E8A2-96EE-CBF7-B06F3D6A652D}"/>
                  </a:ext>
                </a:extLst>
              </p:cNvPr>
              <p:cNvSpPr txBox="1">
                <a:spLocks noRot="1" noChangeAspect="1" noMove="1" noResize="1" noEditPoints="1" noAdjustHandles="1" noChangeArrowheads="1" noChangeShapeType="1" noTextEdit="1"/>
              </p:cNvSpPr>
              <p:nvPr/>
            </p:nvSpPr>
            <p:spPr>
              <a:xfrm>
                <a:off x="9190756" y="3789040"/>
                <a:ext cx="2498987" cy="233910"/>
              </a:xfrm>
              <a:prstGeom prst="rect">
                <a:avLst/>
              </a:prstGeom>
              <a:blipFill>
                <a:blip r:embed="rId10"/>
                <a:stretch>
                  <a:fillRect l="-5051" t="-31579" b="-52632"/>
                </a:stretch>
              </a:blipFill>
            </p:spPr>
            <p:txBody>
              <a:bodyPr/>
              <a:lstStyle/>
              <a:p>
                <a:r>
                  <a:rPr lang="en-DK">
                    <a:noFill/>
                  </a:rPr>
                  <a:t> </a:t>
                </a:r>
              </a:p>
            </p:txBody>
          </p:sp>
        </mc:Fallback>
      </mc:AlternateContent>
      <p:sp>
        <p:nvSpPr>
          <p:cNvPr id="20" name="Title 3">
            <a:extLst>
              <a:ext uri="{FF2B5EF4-FFF2-40B4-BE49-F238E27FC236}">
                <a16:creationId xmlns:a16="http://schemas.microsoft.com/office/drawing/2014/main" id="{C25E99A6-116E-1417-08EC-073CCEAC1460}"/>
              </a:ext>
            </a:extLst>
          </p:cNvPr>
          <p:cNvSpPr txBox="1">
            <a:spLocks/>
          </p:cNvSpPr>
          <p:nvPr/>
        </p:nvSpPr>
        <p:spPr bwMode="auto">
          <a:xfrm>
            <a:off x="316800" y="230400"/>
            <a:ext cx="11034196" cy="752400"/>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lvl1pPr algn="l" rtl="0" eaLnBrk="1" fontAlgn="base" hangingPunct="1">
              <a:lnSpc>
                <a:spcPct val="89000"/>
              </a:lnSpc>
              <a:spcBef>
                <a:spcPct val="0"/>
              </a:spcBef>
              <a:spcAft>
                <a:spcPct val="0"/>
              </a:spcAft>
              <a:defRPr sz="4000" b="1" cap="all" baseline="0">
                <a:solidFill>
                  <a:schemeClr val="tx1"/>
                </a:solidFill>
                <a:latin typeface="+mj-lt"/>
                <a:ea typeface="+mj-ea"/>
                <a:cs typeface="+mj-cs"/>
              </a:defRPr>
            </a:lvl1pPr>
            <a:lvl2pPr algn="l" rtl="0" eaLnBrk="1" fontAlgn="base" hangingPunct="1">
              <a:lnSpc>
                <a:spcPct val="83000"/>
              </a:lnSpc>
              <a:spcBef>
                <a:spcPct val="0"/>
              </a:spcBef>
              <a:spcAft>
                <a:spcPct val="0"/>
              </a:spcAft>
              <a:defRPr sz="4000">
                <a:solidFill>
                  <a:schemeClr val="bg2"/>
                </a:solidFill>
                <a:latin typeface="AU Passata" pitchFamily="34" charset="0"/>
              </a:defRPr>
            </a:lvl2pPr>
            <a:lvl3pPr algn="l" rtl="0" eaLnBrk="1" fontAlgn="base" hangingPunct="1">
              <a:lnSpc>
                <a:spcPct val="83000"/>
              </a:lnSpc>
              <a:spcBef>
                <a:spcPct val="0"/>
              </a:spcBef>
              <a:spcAft>
                <a:spcPct val="0"/>
              </a:spcAft>
              <a:defRPr sz="4000">
                <a:solidFill>
                  <a:schemeClr val="bg2"/>
                </a:solidFill>
                <a:latin typeface="AU Passata" pitchFamily="34" charset="0"/>
              </a:defRPr>
            </a:lvl3pPr>
            <a:lvl4pPr algn="l" rtl="0" eaLnBrk="1" fontAlgn="base" hangingPunct="1">
              <a:lnSpc>
                <a:spcPct val="83000"/>
              </a:lnSpc>
              <a:spcBef>
                <a:spcPct val="0"/>
              </a:spcBef>
              <a:spcAft>
                <a:spcPct val="0"/>
              </a:spcAft>
              <a:defRPr sz="4000">
                <a:solidFill>
                  <a:schemeClr val="bg2"/>
                </a:solidFill>
                <a:latin typeface="AU Passata" pitchFamily="34" charset="0"/>
              </a:defRPr>
            </a:lvl4pPr>
            <a:lvl5pPr algn="l" rtl="0" eaLnBrk="1" fontAlgn="base" hangingPunct="1">
              <a:lnSpc>
                <a:spcPct val="83000"/>
              </a:lnSpc>
              <a:spcBef>
                <a:spcPct val="0"/>
              </a:spcBef>
              <a:spcAft>
                <a:spcPct val="0"/>
              </a:spcAft>
              <a:defRPr sz="4000">
                <a:solidFill>
                  <a:schemeClr val="bg2"/>
                </a:solidFill>
                <a:latin typeface="AU Passata" pitchFamily="34" charset="0"/>
              </a:defRPr>
            </a:lvl5pPr>
            <a:lvl6pPr marL="457200" algn="l" rtl="0" eaLnBrk="1" fontAlgn="base" hangingPunct="1">
              <a:lnSpc>
                <a:spcPct val="83000"/>
              </a:lnSpc>
              <a:spcBef>
                <a:spcPct val="0"/>
              </a:spcBef>
              <a:spcAft>
                <a:spcPct val="0"/>
              </a:spcAft>
              <a:defRPr sz="4000">
                <a:solidFill>
                  <a:schemeClr val="bg2"/>
                </a:solidFill>
                <a:latin typeface="AU Passata" pitchFamily="34" charset="0"/>
              </a:defRPr>
            </a:lvl6pPr>
            <a:lvl7pPr marL="914400" algn="l" rtl="0" eaLnBrk="1" fontAlgn="base" hangingPunct="1">
              <a:lnSpc>
                <a:spcPct val="83000"/>
              </a:lnSpc>
              <a:spcBef>
                <a:spcPct val="0"/>
              </a:spcBef>
              <a:spcAft>
                <a:spcPct val="0"/>
              </a:spcAft>
              <a:defRPr sz="4000">
                <a:solidFill>
                  <a:schemeClr val="bg2"/>
                </a:solidFill>
                <a:latin typeface="AU Passata" pitchFamily="34" charset="0"/>
              </a:defRPr>
            </a:lvl7pPr>
            <a:lvl8pPr marL="1371600" algn="l" rtl="0" eaLnBrk="1" fontAlgn="base" hangingPunct="1">
              <a:lnSpc>
                <a:spcPct val="83000"/>
              </a:lnSpc>
              <a:spcBef>
                <a:spcPct val="0"/>
              </a:spcBef>
              <a:spcAft>
                <a:spcPct val="0"/>
              </a:spcAft>
              <a:defRPr sz="4000">
                <a:solidFill>
                  <a:schemeClr val="bg2"/>
                </a:solidFill>
                <a:latin typeface="AU Passata" pitchFamily="34" charset="0"/>
              </a:defRPr>
            </a:lvl8pPr>
            <a:lvl9pPr marL="1828800" algn="l" rtl="0" eaLnBrk="1" fontAlgn="base" hangingPunct="1">
              <a:lnSpc>
                <a:spcPct val="83000"/>
              </a:lnSpc>
              <a:spcBef>
                <a:spcPct val="0"/>
              </a:spcBef>
              <a:spcAft>
                <a:spcPct val="0"/>
              </a:spcAft>
              <a:defRPr sz="4000">
                <a:solidFill>
                  <a:schemeClr val="bg2"/>
                </a:solidFill>
                <a:latin typeface="AU Passata" pitchFamily="34" charset="0"/>
              </a:defRPr>
            </a:lvl9pPr>
          </a:lstStyle>
          <a:p>
            <a:pPr>
              <a:buFontTx/>
            </a:pPr>
            <a:r>
              <a:rPr lang="en-DK" kern="0"/>
              <a:t>DEEP Q-NETWORKS (DQN)</a:t>
            </a:r>
            <a:endParaRPr lang="en-DK" kern="0" dirty="0"/>
          </a:p>
        </p:txBody>
      </p:sp>
    </p:spTree>
    <p:extLst>
      <p:ext uri="{BB962C8B-B14F-4D97-AF65-F5344CB8AC3E}">
        <p14:creationId xmlns:p14="http://schemas.microsoft.com/office/powerpoint/2010/main" val="3517174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9D140B7-87B4-B73B-47FD-69F81B35F9C5}"/>
              </a:ext>
            </a:extLst>
          </p:cNvPr>
          <p:cNvSpPr>
            <a:spLocks noGrp="1"/>
          </p:cNvSpPr>
          <p:nvPr>
            <p:ph type="dt" sz="half" idx="10"/>
          </p:nvPr>
        </p:nvSpPr>
        <p:spPr/>
        <p:txBody>
          <a:bodyPr/>
          <a:lstStyle/>
          <a:p>
            <a:fld id="{28D71DEA-E4F3-4E4F-9890-E4EE71447399}" type="datetime1">
              <a:rPr lang="da-DK" smtClean="0"/>
              <a:t>03.07.2025</a:t>
            </a:fld>
            <a:r>
              <a:rPr lang="da-DK"/>
              <a:t>03-07-2025</a:t>
            </a:r>
          </a:p>
        </p:txBody>
      </p:sp>
      <p:sp>
        <p:nvSpPr>
          <p:cNvPr id="4" name="Title 3">
            <a:extLst>
              <a:ext uri="{FF2B5EF4-FFF2-40B4-BE49-F238E27FC236}">
                <a16:creationId xmlns:a16="http://schemas.microsoft.com/office/drawing/2014/main" id="{DBC2372D-30E2-17FA-19D5-CCEBCB169C9E}"/>
              </a:ext>
            </a:extLst>
          </p:cNvPr>
          <p:cNvSpPr>
            <a:spLocks noGrp="1"/>
          </p:cNvSpPr>
          <p:nvPr>
            <p:ph type="title"/>
          </p:nvPr>
        </p:nvSpPr>
        <p:spPr/>
        <p:txBody>
          <a:bodyPr/>
          <a:lstStyle/>
          <a:p>
            <a:r>
              <a:rPr lang="en-DK" dirty="0"/>
              <a:t>A Materials SCIENCE ENVIRONMENT</a:t>
            </a:r>
          </a:p>
        </p:txBody>
      </p:sp>
      <p:sp>
        <p:nvSpPr>
          <p:cNvPr id="5" name="Oval 4">
            <a:extLst>
              <a:ext uri="{FF2B5EF4-FFF2-40B4-BE49-F238E27FC236}">
                <a16:creationId xmlns:a16="http://schemas.microsoft.com/office/drawing/2014/main" id="{87652CCD-271D-79D4-AD36-2C454D3D0701}"/>
              </a:ext>
            </a:extLst>
          </p:cNvPr>
          <p:cNvSpPr/>
          <p:nvPr/>
        </p:nvSpPr>
        <p:spPr bwMode="auto">
          <a:xfrm>
            <a:off x="1413892" y="4279156"/>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8" name="Oval 7">
            <a:extLst>
              <a:ext uri="{FF2B5EF4-FFF2-40B4-BE49-F238E27FC236}">
                <a16:creationId xmlns:a16="http://schemas.microsoft.com/office/drawing/2014/main" id="{A80AB2B9-C89C-6BDE-5E45-669F4232EC46}"/>
              </a:ext>
            </a:extLst>
          </p:cNvPr>
          <p:cNvSpPr/>
          <p:nvPr/>
        </p:nvSpPr>
        <p:spPr bwMode="auto">
          <a:xfrm>
            <a:off x="2566020" y="428384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9" name="Oval 8">
            <a:extLst>
              <a:ext uri="{FF2B5EF4-FFF2-40B4-BE49-F238E27FC236}">
                <a16:creationId xmlns:a16="http://schemas.microsoft.com/office/drawing/2014/main" id="{813FD81E-589B-F359-1826-20E0C3E178E2}"/>
              </a:ext>
            </a:extLst>
          </p:cNvPr>
          <p:cNvSpPr/>
          <p:nvPr/>
        </p:nvSpPr>
        <p:spPr bwMode="auto">
          <a:xfrm>
            <a:off x="3718148" y="4293096"/>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0" name="Oval 9">
            <a:extLst>
              <a:ext uri="{FF2B5EF4-FFF2-40B4-BE49-F238E27FC236}">
                <a16:creationId xmlns:a16="http://schemas.microsoft.com/office/drawing/2014/main" id="{B5339160-0BC5-CBF0-055D-0D2DE8317091}"/>
              </a:ext>
            </a:extLst>
          </p:cNvPr>
          <p:cNvSpPr/>
          <p:nvPr/>
        </p:nvSpPr>
        <p:spPr bwMode="auto">
          <a:xfrm>
            <a:off x="3718148" y="313634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1" name="Oval 10">
            <a:extLst>
              <a:ext uri="{FF2B5EF4-FFF2-40B4-BE49-F238E27FC236}">
                <a16:creationId xmlns:a16="http://schemas.microsoft.com/office/drawing/2014/main" id="{14F0E0E3-42AE-C052-4782-E7CA9FFA2522}"/>
              </a:ext>
            </a:extLst>
          </p:cNvPr>
          <p:cNvSpPr/>
          <p:nvPr/>
        </p:nvSpPr>
        <p:spPr bwMode="auto">
          <a:xfrm>
            <a:off x="2566020" y="3124493"/>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2" name="Oval 11">
            <a:extLst>
              <a:ext uri="{FF2B5EF4-FFF2-40B4-BE49-F238E27FC236}">
                <a16:creationId xmlns:a16="http://schemas.microsoft.com/office/drawing/2014/main" id="{63A9A00E-CF83-A2EF-D6F1-FBCA1D612A78}"/>
              </a:ext>
            </a:extLst>
          </p:cNvPr>
          <p:cNvSpPr/>
          <p:nvPr/>
        </p:nvSpPr>
        <p:spPr bwMode="auto">
          <a:xfrm>
            <a:off x="1413892" y="312702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3" name="Oval 12">
            <a:extLst>
              <a:ext uri="{FF2B5EF4-FFF2-40B4-BE49-F238E27FC236}">
                <a16:creationId xmlns:a16="http://schemas.microsoft.com/office/drawing/2014/main" id="{E088404E-1A49-D936-E621-693729D19F23}"/>
              </a:ext>
            </a:extLst>
          </p:cNvPr>
          <p:cNvSpPr/>
          <p:nvPr/>
        </p:nvSpPr>
        <p:spPr bwMode="auto">
          <a:xfrm>
            <a:off x="1413892" y="198421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4" name="Oval 13">
            <a:extLst>
              <a:ext uri="{FF2B5EF4-FFF2-40B4-BE49-F238E27FC236}">
                <a16:creationId xmlns:a16="http://schemas.microsoft.com/office/drawing/2014/main" id="{0DFFD1AE-30A6-165C-FCF6-084D42180BDF}"/>
              </a:ext>
            </a:extLst>
          </p:cNvPr>
          <p:cNvSpPr/>
          <p:nvPr/>
        </p:nvSpPr>
        <p:spPr bwMode="auto">
          <a:xfrm>
            <a:off x="2566020" y="1974900"/>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5" name="Oval 14">
            <a:extLst>
              <a:ext uri="{FF2B5EF4-FFF2-40B4-BE49-F238E27FC236}">
                <a16:creationId xmlns:a16="http://schemas.microsoft.com/office/drawing/2014/main" id="{6D4132CA-F3FE-E780-46DA-20A23B963A91}"/>
              </a:ext>
            </a:extLst>
          </p:cNvPr>
          <p:cNvSpPr/>
          <p:nvPr/>
        </p:nvSpPr>
        <p:spPr bwMode="auto">
          <a:xfrm>
            <a:off x="3718148" y="1974900"/>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6" name="Oval 15">
            <a:extLst>
              <a:ext uri="{FF2B5EF4-FFF2-40B4-BE49-F238E27FC236}">
                <a16:creationId xmlns:a16="http://schemas.microsoft.com/office/drawing/2014/main" id="{294F3A25-A515-0DCD-3BA8-3CCF554DA6DB}"/>
              </a:ext>
            </a:extLst>
          </p:cNvPr>
          <p:cNvSpPr/>
          <p:nvPr/>
        </p:nvSpPr>
        <p:spPr bwMode="auto">
          <a:xfrm>
            <a:off x="1957660" y="3653780"/>
            <a:ext cx="1152128" cy="1152128"/>
          </a:xfrm>
          <a:prstGeom prst="ellipse">
            <a:avLst/>
          </a:prstGeom>
          <a:solidFill>
            <a:schemeClr val="accent6">
              <a:lumMod val="75000"/>
            </a:schemeClr>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7" name="Oval 16">
            <a:extLst>
              <a:ext uri="{FF2B5EF4-FFF2-40B4-BE49-F238E27FC236}">
                <a16:creationId xmlns:a16="http://schemas.microsoft.com/office/drawing/2014/main" id="{E3B024D1-7AB0-D48F-54CC-AD7ABFA79059}"/>
              </a:ext>
            </a:extLst>
          </p:cNvPr>
          <p:cNvSpPr/>
          <p:nvPr/>
        </p:nvSpPr>
        <p:spPr bwMode="auto">
          <a:xfrm>
            <a:off x="7318549" y="428378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8" name="Oval 17">
            <a:extLst>
              <a:ext uri="{FF2B5EF4-FFF2-40B4-BE49-F238E27FC236}">
                <a16:creationId xmlns:a16="http://schemas.microsoft.com/office/drawing/2014/main" id="{F406D7D3-A78C-EE14-2D8A-846D49A48B1C}"/>
              </a:ext>
            </a:extLst>
          </p:cNvPr>
          <p:cNvSpPr/>
          <p:nvPr/>
        </p:nvSpPr>
        <p:spPr bwMode="auto">
          <a:xfrm>
            <a:off x="8470677" y="4288470"/>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9" name="Oval 18">
            <a:extLst>
              <a:ext uri="{FF2B5EF4-FFF2-40B4-BE49-F238E27FC236}">
                <a16:creationId xmlns:a16="http://schemas.microsoft.com/office/drawing/2014/main" id="{76A27595-200D-F0D9-0A8B-34119D2B3175}"/>
              </a:ext>
            </a:extLst>
          </p:cNvPr>
          <p:cNvSpPr/>
          <p:nvPr/>
        </p:nvSpPr>
        <p:spPr bwMode="auto">
          <a:xfrm>
            <a:off x="9622805" y="429772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0" name="Oval 19">
            <a:extLst>
              <a:ext uri="{FF2B5EF4-FFF2-40B4-BE49-F238E27FC236}">
                <a16:creationId xmlns:a16="http://schemas.microsoft.com/office/drawing/2014/main" id="{FC312724-FC4C-4983-F986-67DE6D764F9F}"/>
              </a:ext>
            </a:extLst>
          </p:cNvPr>
          <p:cNvSpPr/>
          <p:nvPr/>
        </p:nvSpPr>
        <p:spPr bwMode="auto">
          <a:xfrm>
            <a:off x="9622805" y="314096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1" name="Oval 20">
            <a:extLst>
              <a:ext uri="{FF2B5EF4-FFF2-40B4-BE49-F238E27FC236}">
                <a16:creationId xmlns:a16="http://schemas.microsoft.com/office/drawing/2014/main" id="{039CE22A-14F3-5AAB-FA87-B7096A6E8557}"/>
              </a:ext>
            </a:extLst>
          </p:cNvPr>
          <p:cNvSpPr/>
          <p:nvPr/>
        </p:nvSpPr>
        <p:spPr bwMode="auto">
          <a:xfrm>
            <a:off x="8470677" y="3129119"/>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2" name="Oval 21">
            <a:extLst>
              <a:ext uri="{FF2B5EF4-FFF2-40B4-BE49-F238E27FC236}">
                <a16:creationId xmlns:a16="http://schemas.microsoft.com/office/drawing/2014/main" id="{C7C5930C-6A43-9F48-107A-868F0BC6E8F0}"/>
              </a:ext>
            </a:extLst>
          </p:cNvPr>
          <p:cNvSpPr/>
          <p:nvPr/>
        </p:nvSpPr>
        <p:spPr bwMode="auto">
          <a:xfrm>
            <a:off x="7318549" y="313165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3" name="Oval 22">
            <a:extLst>
              <a:ext uri="{FF2B5EF4-FFF2-40B4-BE49-F238E27FC236}">
                <a16:creationId xmlns:a16="http://schemas.microsoft.com/office/drawing/2014/main" id="{A7C1FEFC-9A84-AD20-FBF7-D4BC81F372DC}"/>
              </a:ext>
            </a:extLst>
          </p:cNvPr>
          <p:cNvSpPr/>
          <p:nvPr/>
        </p:nvSpPr>
        <p:spPr bwMode="auto">
          <a:xfrm>
            <a:off x="7318549" y="1988840"/>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4" name="Oval 23">
            <a:extLst>
              <a:ext uri="{FF2B5EF4-FFF2-40B4-BE49-F238E27FC236}">
                <a16:creationId xmlns:a16="http://schemas.microsoft.com/office/drawing/2014/main" id="{1F2978C0-57DE-CB23-000C-FFFA60C3ABF5}"/>
              </a:ext>
            </a:extLst>
          </p:cNvPr>
          <p:cNvSpPr/>
          <p:nvPr/>
        </p:nvSpPr>
        <p:spPr bwMode="auto">
          <a:xfrm>
            <a:off x="8470677" y="1979526"/>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5" name="Oval 24">
            <a:extLst>
              <a:ext uri="{FF2B5EF4-FFF2-40B4-BE49-F238E27FC236}">
                <a16:creationId xmlns:a16="http://schemas.microsoft.com/office/drawing/2014/main" id="{49CFA26C-4025-17F3-A7AA-7F9DB61BD36B}"/>
              </a:ext>
            </a:extLst>
          </p:cNvPr>
          <p:cNvSpPr/>
          <p:nvPr/>
        </p:nvSpPr>
        <p:spPr bwMode="auto">
          <a:xfrm>
            <a:off x="9622805" y="1979526"/>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6" name="Oval 25">
            <a:extLst>
              <a:ext uri="{FF2B5EF4-FFF2-40B4-BE49-F238E27FC236}">
                <a16:creationId xmlns:a16="http://schemas.microsoft.com/office/drawing/2014/main" id="{9326D71E-CE9B-6395-B93C-25B04F585DF5}"/>
              </a:ext>
            </a:extLst>
          </p:cNvPr>
          <p:cNvSpPr/>
          <p:nvPr/>
        </p:nvSpPr>
        <p:spPr bwMode="auto">
          <a:xfrm>
            <a:off x="9021118" y="3653780"/>
            <a:ext cx="1152128" cy="1152128"/>
          </a:xfrm>
          <a:prstGeom prst="ellipse">
            <a:avLst/>
          </a:prstGeom>
          <a:solidFill>
            <a:schemeClr val="accent6">
              <a:lumMod val="75000"/>
            </a:schemeClr>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28" name="Straight Arrow Connector 27">
            <a:extLst>
              <a:ext uri="{FF2B5EF4-FFF2-40B4-BE49-F238E27FC236}">
                <a16:creationId xmlns:a16="http://schemas.microsoft.com/office/drawing/2014/main" id="{676CEF1D-E2B1-A0A1-607E-3F1697F17547}"/>
              </a:ext>
            </a:extLst>
          </p:cNvPr>
          <p:cNvCxnSpPr/>
          <p:nvPr/>
        </p:nvCxnSpPr>
        <p:spPr bwMode="auto">
          <a:xfrm>
            <a:off x="5158308" y="3653780"/>
            <a:ext cx="1584176" cy="0"/>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sp>
        <p:nvSpPr>
          <p:cNvPr id="29" name="TextBox 28">
            <a:extLst>
              <a:ext uri="{FF2B5EF4-FFF2-40B4-BE49-F238E27FC236}">
                <a16:creationId xmlns:a16="http://schemas.microsoft.com/office/drawing/2014/main" id="{F9FA434F-74B9-3EBD-A733-AECE2A063D2C}"/>
              </a:ext>
            </a:extLst>
          </p:cNvPr>
          <p:cNvSpPr txBox="1"/>
          <p:nvPr/>
        </p:nvSpPr>
        <p:spPr>
          <a:xfrm>
            <a:off x="5230316" y="3098845"/>
            <a:ext cx="1728192" cy="467820"/>
          </a:xfrm>
          <a:prstGeom prst="rect">
            <a:avLst/>
          </a:prstGeom>
          <a:noFill/>
        </p:spPr>
        <p:txBody>
          <a:bodyPr wrap="square" lIns="0" tIns="0" rIns="0" bIns="0" rtlCol="0">
            <a:spAutoFit/>
          </a:bodyPr>
          <a:lstStyle/>
          <a:p>
            <a:pPr>
              <a:lnSpc>
                <a:spcPct val="95000"/>
              </a:lnSpc>
            </a:pPr>
            <a:r>
              <a:rPr lang="en-DK" sz="1600" dirty="0">
                <a:latin typeface="+mn-lt"/>
              </a:rPr>
              <a:t>Find the minimum energy path</a:t>
            </a:r>
          </a:p>
        </p:txBody>
      </p:sp>
    </p:spTree>
    <p:extLst>
      <p:ext uri="{BB962C8B-B14F-4D97-AF65-F5344CB8AC3E}">
        <p14:creationId xmlns:p14="http://schemas.microsoft.com/office/powerpoint/2010/main" val="7068279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E64139-A67E-0D2B-3147-33EAB1E629A3}"/>
            </a:ext>
          </a:extLst>
        </p:cNvPr>
        <p:cNvGrpSpPr/>
        <p:nvPr/>
      </p:nvGrpSpPr>
      <p:grpSpPr>
        <a:xfrm>
          <a:off x="0" y="0"/>
          <a:ext cx="0" cy="0"/>
          <a:chOff x="0" y="0"/>
          <a:chExt cx="0" cy="0"/>
        </a:xfrm>
      </p:grpSpPr>
      <p:sp>
        <p:nvSpPr>
          <p:cNvPr id="3" name="Date Placeholder 2">
            <a:extLst>
              <a:ext uri="{FF2B5EF4-FFF2-40B4-BE49-F238E27FC236}">
                <a16:creationId xmlns:a16="http://schemas.microsoft.com/office/drawing/2014/main" id="{89010A95-6E42-FF49-BFA4-701E7F0A8024}"/>
              </a:ext>
            </a:extLst>
          </p:cNvPr>
          <p:cNvSpPr>
            <a:spLocks noGrp="1"/>
          </p:cNvSpPr>
          <p:nvPr>
            <p:ph type="dt" sz="half" idx="10"/>
          </p:nvPr>
        </p:nvSpPr>
        <p:spPr/>
        <p:txBody>
          <a:bodyPr/>
          <a:lstStyle/>
          <a:p>
            <a:fld id="{28D71DEA-E4F3-4E4F-9890-E4EE71447399}" type="datetime1">
              <a:rPr lang="da-DK" smtClean="0"/>
              <a:t>03.07.2025</a:t>
            </a:fld>
            <a:r>
              <a:rPr lang="da-DK"/>
              <a:t>03-07-2025</a:t>
            </a:r>
          </a:p>
        </p:txBody>
      </p:sp>
      <p:sp>
        <p:nvSpPr>
          <p:cNvPr id="4" name="Title 3">
            <a:extLst>
              <a:ext uri="{FF2B5EF4-FFF2-40B4-BE49-F238E27FC236}">
                <a16:creationId xmlns:a16="http://schemas.microsoft.com/office/drawing/2014/main" id="{E68836C6-26D6-1AF6-DE4A-20A90A6FC335}"/>
              </a:ext>
            </a:extLst>
          </p:cNvPr>
          <p:cNvSpPr>
            <a:spLocks noGrp="1"/>
          </p:cNvSpPr>
          <p:nvPr>
            <p:ph type="title"/>
          </p:nvPr>
        </p:nvSpPr>
        <p:spPr/>
        <p:txBody>
          <a:bodyPr/>
          <a:lstStyle/>
          <a:p>
            <a:r>
              <a:rPr lang="en-DK" dirty="0"/>
              <a:t>A Materials SCIENCE ENVIRONMENT</a:t>
            </a:r>
          </a:p>
        </p:txBody>
      </p:sp>
      <p:pic>
        <p:nvPicPr>
          <p:cNvPr id="6" name="Picture 5" descr="A diagram of a diagram of a number of circles&#10;&#10;AI-generated content may be incorrect.">
            <a:extLst>
              <a:ext uri="{FF2B5EF4-FFF2-40B4-BE49-F238E27FC236}">
                <a16:creationId xmlns:a16="http://schemas.microsoft.com/office/drawing/2014/main" id="{C47ED8E6-4F3E-F867-1A46-1435401415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4412" y="1556792"/>
            <a:ext cx="5600700" cy="4114800"/>
          </a:xfrm>
          <a:prstGeom prst="rect">
            <a:avLst/>
          </a:prstGeom>
        </p:spPr>
      </p:pic>
      <p:sp>
        <p:nvSpPr>
          <p:cNvPr id="7" name="TextBox 6">
            <a:extLst>
              <a:ext uri="{FF2B5EF4-FFF2-40B4-BE49-F238E27FC236}">
                <a16:creationId xmlns:a16="http://schemas.microsoft.com/office/drawing/2014/main" id="{ECDDC7E6-A0E7-190B-F26E-976987AAD0D9}"/>
              </a:ext>
            </a:extLst>
          </p:cNvPr>
          <p:cNvSpPr txBox="1"/>
          <p:nvPr/>
        </p:nvSpPr>
        <p:spPr>
          <a:xfrm>
            <a:off x="765820" y="1988840"/>
            <a:ext cx="5328592" cy="3917996"/>
          </a:xfrm>
          <a:prstGeom prst="rect">
            <a:avLst/>
          </a:prstGeom>
          <a:noFill/>
        </p:spPr>
        <p:txBody>
          <a:bodyPr wrap="square" lIns="0" tIns="0" rIns="0" bIns="0" rtlCol="0">
            <a:spAutoFit/>
          </a:bodyPr>
          <a:lstStyle/>
          <a:p>
            <a:pPr>
              <a:lnSpc>
                <a:spcPct val="95000"/>
              </a:lnSpc>
            </a:pPr>
            <a:r>
              <a:rPr lang="en-DK" sz="2000" u="sng" dirty="0">
                <a:latin typeface="+mn-lt"/>
              </a:rPr>
              <a:t>Designing an environment</a:t>
            </a:r>
          </a:p>
          <a:p>
            <a:pPr>
              <a:lnSpc>
                <a:spcPct val="95000"/>
              </a:lnSpc>
            </a:pPr>
            <a:endParaRPr lang="en-DK" sz="2000" dirty="0">
              <a:latin typeface="+mn-lt"/>
            </a:endParaRPr>
          </a:p>
          <a:p>
            <a:pPr marL="285750" indent="-285750">
              <a:lnSpc>
                <a:spcPct val="95000"/>
              </a:lnSpc>
              <a:buFontTx/>
              <a:buChar char="-"/>
            </a:pPr>
            <a:r>
              <a:rPr lang="en-DK" sz="2000" dirty="0">
                <a:latin typeface="+mn-lt"/>
              </a:rPr>
              <a:t>State space</a:t>
            </a:r>
          </a:p>
          <a:p>
            <a:pPr marL="285750" indent="-285750">
              <a:lnSpc>
                <a:spcPct val="95000"/>
              </a:lnSpc>
              <a:buFontTx/>
              <a:buChar char="-"/>
            </a:pPr>
            <a:r>
              <a:rPr lang="en-DK" sz="2000" dirty="0">
                <a:latin typeface="+mn-lt"/>
              </a:rPr>
              <a:t>Action space</a:t>
            </a:r>
          </a:p>
          <a:p>
            <a:pPr marL="285750" indent="-285750">
              <a:lnSpc>
                <a:spcPct val="95000"/>
              </a:lnSpc>
              <a:buFontTx/>
              <a:buChar char="-"/>
            </a:pPr>
            <a:r>
              <a:rPr lang="en-DK" sz="2000" dirty="0">
                <a:latin typeface="+mn-lt"/>
              </a:rPr>
              <a:t>Reward function</a:t>
            </a:r>
          </a:p>
          <a:p>
            <a:pPr marL="285750" indent="-285750">
              <a:lnSpc>
                <a:spcPct val="95000"/>
              </a:lnSpc>
              <a:buFontTx/>
              <a:buChar char="-"/>
            </a:pPr>
            <a:endParaRPr lang="en-DK" sz="2000" dirty="0">
              <a:latin typeface="+mn-lt"/>
            </a:endParaRPr>
          </a:p>
          <a:p>
            <a:pPr>
              <a:lnSpc>
                <a:spcPct val="95000"/>
              </a:lnSpc>
            </a:pPr>
            <a:r>
              <a:rPr lang="en-DK" sz="2000" dirty="0">
                <a:latin typeface="+mn-lt"/>
              </a:rPr>
              <a:t>The second exercise will cover this. </a:t>
            </a:r>
          </a:p>
          <a:p>
            <a:pPr>
              <a:lnSpc>
                <a:spcPct val="95000"/>
              </a:lnSpc>
            </a:pPr>
            <a:endParaRPr lang="en-DK" sz="2000" dirty="0">
              <a:latin typeface="+mn-lt"/>
            </a:endParaRPr>
          </a:p>
          <a:p>
            <a:pPr>
              <a:lnSpc>
                <a:spcPct val="95000"/>
              </a:lnSpc>
            </a:pPr>
            <a:endParaRPr lang="en-DK" sz="2000" dirty="0">
              <a:latin typeface="+mn-lt"/>
            </a:endParaRPr>
          </a:p>
          <a:p>
            <a:pPr>
              <a:lnSpc>
                <a:spcPct val="95000"/>
              </a:lnSpc>
            </a:pPr>
            <a:r>
              <a:rPr lang="en-DK" sz="1400" i="1" dirty="0">
                <a:latin typeface="+mn-lt"/>
              </a:rPr>
              <a:t>Disclaimer: The environment we are building is a toy problem – but the ideas can be extended.</a:t>
            </a:r>
          </a:p>
          <a:p>
            <a:pPr>
              <a:lnSpc>
                <a:spcPct val="95000"/>
              </a:lnSpc>
            </a:pPr>
            <a:endParaRPr lang="en-DK" sz="2000" dirty="0">
              <a:latin typeface="+mn-lt"/>
            </a:endParaRPr>
          </a:p>
          <a:p>
            <a:pPr>
              <a:lnSpc>
                <a:spcPct val="95000"/>
              </a:lnSpc>
            </a:pPr>
            <a:endParaRPr lang="en-DK" sz="2000" dirty="0">
              <a:latin typeface="+mn-lt"/>
            </a:endParaRPr>
          </a:p>
          <a:p>
            <a:pPr>
              <a:lnSpc>
                <a:spcPct val="95000"/>
              </a:lnSpc>
            </a:pPr>
            <a:endParaRPr lang="en-DK" sz="2000" dirty="0">
              <a:latin typeface="+mn-lt"/>
            </a:endParaRPr>
          </a:p>
        </p:txBody>
      </p:sp>
    </p:spTree>
    <p:extLst>
      <p:ext uri="{BB962C8B-B14F-4D97-AF65-F5344CB8AC3E}">
        <p14:creationId xmlns:p14="http://schemas.microsoft.com/office/powerpoint/2010/main" val="29906139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6D79F-9560-EAE7-90D3-95D0493438AC}"/>
              </a:ext>
            </a:extLst>
          </p:cNvPr>
          <p:cNvSpPr>
            <a:spLocks noGrp="1"/>
          </p:cNvSpPr>
          <p:nvPr>
            <p:ph type="ctrTitle"/>
          </p:nvPr>
        </p:nvSpPr>
        <p:spPr>
          <a:xfrm>
            <a:off x="985838" y="2482343"/>
            <a:ext cx="10220325" cy="1661993"/>
          </a:xfrm>
        </p:spPr>
        <p:txBody>
          <a:bodyPr/>
          <a:lstStyle/>
          <a:p>
            <a:r>
              <a:rPr lang="en-DK" dirty="0"/>
              <a:t>HANDS-OFF FOR ME. </a:t>
            </a:r>
            <a:br>
              <a:rPr lang="en-DK" dirty="0"/>
            </a:br>
            <a:r>
              <a:rPr lang="en-DK" dirty="0"/>
              <a:t>HANDS-ON FOR YOU.</a:t>
            </a:r>
          </a:p>
        </p:txBody>
      </p:sp>
      <p:sp>
        <p:nvSpPr>
          <p:cNvPr id="4" name="TextBox 3">
            <a:extLst>
              <a:ext uri="{FF2B5EF4-FFF2-40B4-BE49-F238E27FC236}">
                <a16:creationId xmlns:a16="http://schemas.microsoft.com/office/drawing/2014/main" id="{1C0B9A0E-614F-985F-4813-379132B08CFD}"/>
              </a:ext>
            </a:extLst>
          </p:cNvPr>
          <p:cNvSpPr txBox="1"/>
          <p:nvPr/>
        </p:nvSpPr>
        <p:spPr>
          <a:xfrm>
            <a:off x="954922" y="4170489"/>
            <a:ext cx="7083706" cy="634148"/>
          </a:xfrm>
          <a:prstGeom prst="rect">
            <a:avLst/>
          </a:prstGeom>
          <a:noFill/>
        </p:spPr>
        <p:txBody>
          <a:bodyPr wrap="square">
            <a:spAutoFit/>
          </a:bodyPr>
          <a:lstStyle/>
          <a:p>
            <a:r>
              <a:rPr lang="en-GB" sz="2800" dirty="0">
                <a:solidFill>
                  <a:schemeClr val="bg1"/>
                </a:solidFill>
                <a:latin typeface="+mn-lt"/>
              </a:rPr>
              <a:t>https://</a:t>
            </a:r>
            <a:r>
              <a:rPr lang="en-GB" sz="2800" dirty="0" err="1">
                <a:solidFill>
                  <a:schemeClr val="bg1"/>
                </a:solidFill>
                <a:latin typeface="+mn-lt"/>
              </a:rPr>
              <a:t>github.com</a:t>
            </a:r>
            <a:r>
              <a:rPr lang="en-GB" sz="2800" dirty="0">
                <a:solidFill>
                  <a:schemeClr val="bg1"/>
                </a:solidFill>
                <a:latin typeface="+mn-lt"/>
              </a:rPr>
              <a:t>/Mads-</a:t>
            </a:r>
            <a:r>
              <a:rPr lang="en-GB" sz="2800" dirty="0" err="1">
                <a:solidFill>
                  <a:schemeClr val="bg1"/>
                </a:solidFill>
                <a:latin typeface="+mn-lt"/>
              </a:rPr>
              <a:t>PeterVC</a:t>
            </a:r>
            <a:r>
              <a:rPr lang="en-GB" sz="2800" dirty="0">
                <a:solidFill>
                  <a:schemeClr val="bg1"/>
                </a:solidFill>
                <a:latin typeface="+mn-lt"/>
              </a:rPr>
              <a:t>/</a:t>
            </a:r>
            <a:r>
              <a:rPr lang="en-GB" sz="2800" dirty="0" err="1">
                <a:solidFill>
                  <a:schemeClr val="bg1"/>
                </a:solidFill>
                <a:latin typeface="+mn-lt"/>
              </a:rPr>
              <a:t>rlmep</a:t>
            </a:r>
            <a:r>
              <a:rPr lang="en-DK" sz="2800" dirty="0">
                <a:solidFill>
                  <a:schemeClr val="bg1"/>
                </a:solidFill>
                <a:latin typeface="+mn-lt"/>
              </a:rPr>
              <a:t> </a:t>
            </a:r>
            <a:endParaRPr lang="en-DK" sz="2800" dirty="0">
              <a:solidFill>
                <a:schemeClr val="bg1"/>
              </a:solidFill>
            </a:endParaRPr>
          </a:p>
        </p:txBody>
      </p:sp>
    </p:spTree>
    <p:extLst>
      <p:ext uri="{BB962C8B-B14F-4D97-AF65-F5344CB8AC3E}">
        <p14:creationId xmlns:p14="http://schemas.microsoft.com/office/powerpoint/2010/main" val="3605954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EAFA2EE-1D9E-E37E-945A-36EE9F772341}"/>
              </a:ext>
            </a:extLst>
          </p:cNvPr>
          <p:cNvSpPr>
            <a:spLocks noGrp="1"/>
          </p:cNvSpPr>
          <p:nvPr>
            <p:ph type="dt" sz="half" idx="15"/>
          </p:nvPr>
        </p:nvSpPr>
        <p:spPr/>
        <p:txBody>
          <a:bodyPr/>
          <a:lstStyle/>
          <a:p>
            <a:fld id="{643E5207-8AEA-8D4E-962C-44BB9D21B711}" type="datetime1">
              <a:rPr lang="da-DK" smtClean="0"/>
              <a:t>03.07.2025</a:t>
            </a:fld>
            <a:r>
              <a:rPr lang="da-DK"/>
              <a:t>03-07-2025</a:t>
            </a:r>
            <a:endParaRPr lang="da-DK" dirty="0"/>
          </a:p>
        </p:txBody>
      </p:sp>
      <p:pic>
        <p:nvPicPr>
          <p:cNvPr id="6" name="Picture 5">
            <a:extLst>
              <a:ext uri="{FF2B5EF4-FFF2-40B4-BE49-F238E27FC236}">
                <a16:creationId xmlns:a16="http://schemas.microsoft.com/office/drawing/2014/main" id="{E65199BC-33A0-D9C8-DC69-A0AA806BB92B}"/>
              </a:ext>
            </a:extLst>
          </p:cNvPr>
          <p:cNvPicPr>
            <a:picLocks noChangeAspect="1"/>
          </p:cNvPicPr>
          <p:nvPr/>
        </p:nvPicPr>
        <p:blipFill>
          <a:blip r:embed="rId2"/>
          <a:stretch>
            <a:fillRect/>
          </a:stretch>
        </p:blipFill>
        <p:spPr>
          <a:xfrm>
            <a:off x="6958508" y="1015330"/>
            <a:ext cx="4464496" cy="4158024"/>
          </a:xfrm>
          <a:prstGeom prst="rect">
            <a:avLst/>
          </a:prstGeom>
        </p:spPr>
      </p:pic>
      <p:pic>
        <p:nvPicPr>
          <p:cNvPr id="7" name="Picture 6">
            <a:extLst>
              <a:ext uri="{FF2B5EF4-FFF2-40B4-BE49-F238E27FC236}">
                <a16:creationId xmlns:a16="http://schemas.microsoft.com/office/drawing/2014/main" id="{E605C3AB-1B52-B7C0-8FAA-56E92E59BF85}"/>
              </a:ext>
            </a:extLst>
          </p:cNvPr>
          <p:cNvPicPr>
            <a:picLocks noChangeAspect="1"/>
          </p:cNvPicPr>
          <p:nvPr/>
        </p:nvPicPr>
        <p:blipFill>
          <a:blip r:embed="rId3"/>
          <a:stretch>
            <a:fillRect/>
          </a:stretch>
        </p:blipFill>
        <p:spPr>
          <a:xfrm>
            <a:off x="765821" y="1772816"/>
            <a:ext cx="5542796" cy="3384539"/>
          </a:xfrm>
          <a:prstGeom prst="rect">
            <a:avLst/>
          </a:prstGeom>
        </p:spPr>
      </p:pic>
      <p:sp>
        <p:nvSpPr>
          <p:cNvPr id="8" name="Title 3">
            <a:extLst>
              <a:ext uri="{FF2B5EF4-FFF2-40B4-BE49-F238E27FC236}">
                <a16:creationId xmlns:a16="http://schemas.microsoft.com/office/drawing/2014/main" id="{30CE6163-8538-9E7E-5CCA-7F1D8C592B67}"/>
              </a:ext>
            </a:extLst>
          </p:cNvPr>
          <p:cNvSpPr>
            <a:spLocks noGrp="1"/>
          </p:cNvSpPr>
          <p:nvPr>
            <p:ph type="title"/>
          </p:nvPr>
        </p:nvSpPr>
        <p:spPr>
          <a:xfrm>
            <a:off x="516756" y="260648"/>
            <a:ext cx="11557000" cy="981771"/>
          </a:xfrm>
        </p:spPr>
        <p:txBody>
          <a:bodyPr/>
          <a:lstStyle/>
          <a:p>
            <a:r>
              <a:rPr lang="en-DK" dirty="0"/>
              <a:t>RECAP</a:t>
            </a:r>
          </a:p>
        </p:txBody>
      </p:sp>
    </p:spTree>
    <p:extLst>
      <p:ext uri="{BB962C8B-B14F-4D97-AF65-F5344CB8AC3E}">
        <p14:creationId xmlns:p14="http://schemas.microsoft.com/office/powerpoint/2010/main" val="14458157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376E2F5-FFD1-B8D4-6CAC-A5C6A841711E}"/>
              </a:ext>
            </a:extLst>
          </p:cNvPr>
          <p:cNvSpPr>
            <a:spLocks noGrp="1"/>
          </p:cNvSpPr>
          <p:nvPr>
            <p:ph type="dt" sz="half" idx="10"/>
          </p:nvPr>
        </p:nvSpPr>
        <p:spPr/>
        <p:txBody>
          <a:bodyPr/>
          <a:lstStyle/>
          <a:p>
            <a:fld id="{10CBE83F-5C39-9148-A86D-BB4876A0BA61}" type="datetime1">
              <a:rPr lang="da-DK" smtClean="0"/>
              <a:t>03.07.2025</a:t>
            </a:fld>
            <a:r>
              <a:rPr lang="da-DK"/>
              <a:t>03-07-2025</a:t>
            </a:r>
            <a:endParaRPr lang="da-DK" dirty="0"/>
          </a:p>
        </p:txBody>
      </p:sp>
      <p:sp>
        <p:nvSpPr>
          <p:cNvPr id="8" name="Title 7">
            <a:extLst>
              <a:ext uri="{FF2B5EF4-FFF2-40B4-BE49-F238E27FC236}">
                <a16:creationId xmlns:a16="http://schemas.microsoft.com/office/drawing/2014/main" id="{B6F621E7-EEF8-2F72-AC2B-F71CC289B3C2}"/>
              </a:ext>
            </a:extLst>
          </p:cNvPr>
          <p:cNvSpPr>
            <a:spLocks noGrp="1"/>
          </p:cNvSpPr>
          <p:nvPr>
            <p:ph type="title"/>
          </p:nvPr>
        </p:nvSpPr>
        <p:spPr>
          <a:xfrm>
            <a:off x="315913" y="-217067"/>
            <a:ext cx="11557000" cy="981771"/>
          </a:xfrm>
        </p:spPr>
        <p:txBody>
          <a:bodyPr/>
          <a:lstStyle/>
          <a:p>
            <a:r>
              <a:rPr lang="en-DK" dirty="0"/>
              <a:t>DOMAIN KNOWLEDGE</a:t>
            </a:r>
          </a:p>
        </p:txBody>
      </p:sp>
      <p:sp>
        <p:nvSpPr>
          <p:cNvPr id="10" name="TextBox 9">
            <a:extLst>
              <a:ext uri="{FF2B5EF4-FFF2-40B4-BE49-F238E27FC236}">
                <a16:creationId xmlns:a16="http://schemas.microsoft.com/office/drawing/2014/main" id="{9057E46F-7618-F7A0-2F37-9182122F5A82}"/>
              </a:ext>
            </a:extLst>
          </p:cNvPr>
          <p:cNvSpPr txBox="1"/>
          <p:nvPr/>
        </p:nvSpPr>
        <p:spPr>
          <a:xfrm>
            <a:off x="315912" y="764704"/>
            <a:ext cx="10387012" cy="409343"/>
          </a:xfrm>
          <a:prstGeom prst="rect">
            <a:avLst/>
          </a:prstGeom>
          <a:noFill/>
        </p:spPr>
        <p:txBody>
          <a:bodyPr wrap="square" lIns="0" tIns="0" rIns="0" bIns="0" rtlCol="0">
            <a:spAutoFit/>
          </a:bodyPr>
          <a:lstStyle/>
          <a:p>
            <a:pPr>
              <a:lnSpc>
                <a:spcPct val="95000"/>
              </a:lnSpc>
            </a:pPr>
            <a:r>
              <a:rPr lang="en-DK" sz="2800" dirty="0">
                <a:latin typeface="+mn-lt"/>
              </a:rPr>
              <a:t>Invariant state representations</a:t>
            </a:r>
          </a:p>
        </p:txBody>
      </p:sp>
      <p:grpSp>
        <p:nvGrpSpPr>
          <p:cNvPr id="17" name="Group 16">
            <a:extLst>
              <a:ext uri="{FF2B5EF4-FFF2-40B4-BE49-F238E27FC236}">
                <a16:creationId xmlns:a16="http://schemas.microsoft.com/office/drawing/2014/main" id="{030B9A5D-19B7-1129-AA17-2A55805B2168}"/>
              </a:ext>
            </a:extLst>
          </p:cNvPr>
          <p:cNvGrpSpPr/>
          <p:nvPr/>
        </p:nvGrpSpPr>
        <p:grpSpPr>
          <a:xfrm>
            <a:off x="333772" y="2060848"/>
            <a:ext cx="4933421" cy="2978669"/>
            <a:chOff x="1413892" y="1818483"/>
            <a:chExt cx="4933421" cy="2978669"/>
          </a:xfrm>
        </p:grpSpPr>
        <p:pic>
          <p:nvPicPr>
            <p:cNvPr id="11" name="Picture 10" descr="A diagram of a diagram of a number of circles&#10;&#10;AI-generated content may be incorrect.">
              <a:extLst>
                <a:ext uri="{FF2B5EF4-FFF2-40B4-BE49-F238E27FC236}">
                  <a16:creationId xmlns:a16="http://schemas.microsoft.com/office/drawing/2014/main" id="{A717B1F4-C7EA-0EC6-CD6B-CFDD86D899E1}"/>
                </a:ext>
              </a:extLst>
            </p:cNvPr>
            <p:cNvPicPr>
              <a:picLocks noChangeAspect="1"/>
            </p:cNvPicPr>
            <p:nvPr/>
          </p:nvPicPr>
          <p:blipFill>
            <a:blip r:embed="rId3">
              <a:extLst>
                <a:ext uri="{28A0092B-C50C-407E-A947-70E740481C1C}">
                  <a14:useLocalDpi xmlns:a14="http://schemas.microsoft.com/office/drawing/2010/main" val="0"/>
                </a:ext>
              </a:extLst>
            </a:blip>
            <a:srcRect l="19103" t="26662" r="16903" b="20747"/>
            <a:stretch>
              <a:fillRect/>
            </a:stretch>
          </p:blipFill>
          <p:spPr>
            <a:xfrm>
              <a:off x="1413892" y="1818483"/>
              <a:ext cx="4933421" cy="2978669"/>
            </a:xfrm>
            <a:prstGeom prst="rect">
              <a:avLst/>
            </a:prstGeom>
          </p:spPr>
        </p:pic>
        <p:sp>
          <p:nvSpPr>
            <p:cNvPr id="12" name="TextBox 11">
              <a:extLst>
                <a:ext uri="{FF2B5EF4-FFF2-40B4-BE49-F238E27FC236}">
                  <a16:creationId xmlns:a16="http://schemas.microsoft.com/office/drawing/2014/main" id="{3C2322D0-8ECC-46AD-125C-F9BA92098F84}"/>
                </a:ext>
              </a:extLst>
            </p:cNvPr>
            <p:cNvSpPr txBox="1"/>
            <p:nvPr/>
          </p:nvSpPr>
          <p:spPr>
            <a:xfrm>
              <a:off x="1631010" y="4365104"/>
              <a:ext cx="286938" cy="146194"/>
            </a:xfrm>
            <a:prstGeom prst="rect">
              <a:avLst/>
            </a:prstGeom>
            <a:noFill/>
          </p:spPr>
          <p:txBody>
            <a:bodyPr wrap="none" lIns="0" tIns="0" rIns="0" bIns="0" rtlCol="0">
              <a:spAutoFit/>
            </a:bodyPr>
            <a:lstStyle/>
            <a:p>
              <a:pPr>
                <a:lnSpc>
                  <a:spcPct val="95000"/>
                </a:lnSpc>
              </a:pPr>
              <a:r>
                <a:rPr lang="en-DK" sz="1000" dirty="0">
                  <a:solidFill>
                    <a:schemeClr val="bg1"/>
                  </a:solidFill>
                  <a:latin typeface="+mn-lt"/>
                </a:rPr>
                <a:t>(0, 0)</a:t>
              </a:r>
            </a:p>
          </p:txBody>
        </p:sp>
        <p:sp>
          <p:nvSpPr>
            <p:cNvPr id="13" name="TextBox 12">
              <a:extLst>
                <a:ext uri="{FF2B5EF4-FFF2-40B4-BE49-F238E27FC236}">
                  <a16:creationId xmlns:a16="http://schemas.microsoft.com/office/drawing/2014/main" id="{9F041EEE-CDB8-DC98-401A-158B58F0993C}"/>
                </a:ext>
              </a:extLst>
            </p:cNvPr>
            <p:cNvSpPr txBox="1"/>
            <p:nvPr/>
          </p:nvSpPr>
          <p:spPr>
            <a:xfrm>
              <a:off x="1989956" y="4352859"/>
              <a:ext cx="396370" cy="146194"/>
            </a:xfrm>
            <a:prstGeom prst="rect">
              <a:avLst/>
            </a:prstGeom>
            <a:noFill/>
          </p:spPr>
          <p:txBody>
            <a:bodyPr wrap="square" lIns="0" tIns="0" rIns="0" bIns="0" rtlCol="0">
              <a:spAutoFit/>
            </a:bodyPr>
            <a:lstStyle/>
            <a:p>
              <a:pPr>
                <a:lnSpc>
                  <a:spcPct val="95000"/>
                </a:lnSpc>
              </a:pPr>
              <a:r>
                <a:rPr lang="en-DK" sz="1000" dirty="0">
                  <a:solidFill>
                    <a:schemeClr val="bg1"/>
                  </a:solidFill>
                  <a:latin typeface="+mn-lt"/>
                </a:rPr>
                <a:t>(1, 0)</a:t>
              </a:r>
            </a:p>
          </p:txBody>
        </p:sp>
        <p:sp>
          <p:nvSpPr>
            <p:cNvPr id="14" name="TextBox 13">
              <a:extLst>
                <a:ext uri="{FF2B5EF4-FFF2-40B4-BE49-F238E27FC236}">
                  <a16:creationId xmlns:a16="http://schemas.microsoft.com/office/drawing/2014/main" id="{33F073A8-9326-CFB3-558C-31575CADA90E}"/>
                </a:ext>
              </a:extLst>
            </p:cNvPr>
            <p:cNvSpPr txBox="1"/>
            <p:nvPr/>
          </p:nvSpPr>
          <p:spPr>
            <a:xfrm>
              <a:off x="1629916" y="4005064"/>
              <a:ext cx="286938" cy="146194"/>
            </a:xfrm>
            <a:prstGeom prst="rect">
              <a:avLst/>
            </a:prstGeom>
            <a:noFill/>
          </p:spPr>
          <p:txBody>
            <a:bodyPr wrap="none" lIns="0" tIns="0" rIns="0" bIns="0" rtlCol="0">
              <a:spAutoFit/>
            </a:bodyPr>
            <a:lstStyle/>
            <a:p>
              <a:pPr>
                <a:lnSpc>
                  <a:spcPct val="95000"/>
                </a:lnSpc>
              </a:pPr>
              <a:r>
                <a:rPr lang="en-DK" sz="1000" dirty="0">
                  <a:solidFill>
                    <a:schemeClr val="bg1"/>
                  </a:solidFill>
                  <a:latin typeface="+mn-lt"/>
                </a:rPr>
                <a:t>(0, 1)</a:t>
              </a:r>
            </a:p>
          </p:txBody>
        </p:sp>
        <p:sp>
          <p:nvSpPr>
            <p:cNvPr id="15" name="TextBox 14">
              <a:extLst>
                <a:ext uri="{FF2B5EF4-FFF2-40B4-BE49-F238E27FC236}">
                  <a16:creationId xmlns:a16="http://schemas.microsoft.com/office/drawing/2014/main" id="{F239737D-E7A3-535A-5283-744CA3C8EFA1}"/>
                </a:ext>
              </a:extLst>
            </p:cNvPr>
            <p:cNvSpPr txBox="1"/>
            <p:nvPr/>
          </p:nvSpPr>
          <p:spPr>
            <a:xfrm>
              <a:off x="3214092" y="3234720"/>
              <a:ext cx="286938" cy="146194"/>
            </a:xfrm>
            <a:prstGeom prst="rect">
              <a:avLst/>
            </a:prstGeom>
            <a:noFill/>
          </p:spPr>
          <p:txBody>
            <a:bodyPr wrap="none" lIns="0" tIns="0" rIns="0" bIns="0" rtlCol="0">
              <a:spAutoFit/>
            </a:bodyPr>
            <a:lstStyle/>
            <a:p>
              <a:pPr>
                <a:lnSpc>
                  <a:spcPct val="95000"/>
                </a:lnSpc>
              </a:pPr>
              <a:r>
                <a:rPr lang="en-DK" sz="1000" dirty="0">
                  <a:solidFill>
                    <a:schemeClr val="bg1"/>
                  </a:solidFill>
                  <a:latin typeface="+mn-lt"/>
                </a:rPr>
                <a:t>(4, 3)</a:t>
              </a:r>
            </a:p>
          </p:txBody>
        </p:sp>
        <p:sp>
          <p:nvSpPr>
            <p:cNvPr id="16" name="TextBox 15">
              <a:extLst>
                <a:ext uri="{FF2B5EF4-FFF2-40B4-BE49-F238E27FC236}">
                  <a16:creationId xmlns:a16="http://schemas.microsoft.com/office/drawing/2014/main" id="{D08DC88E-7B9C-A28C-A2D4-33AD36FD4C87}"/>
                </a:ext>
              </a:extLst>
            </p:cNvPr>
            <p:cNvSpPr txBox="1"/>
            <p:nvPr/>
          </p:nvSpPr>
          <p:spPr>
            <a:xfrm>
              <a:off x="4366220" y="3212034"/>
              <a:ext cx="286938" cy="146194"/>
            </a:xfrm>
            <a:prstGeom prst="rect">
              <a:avLst/>
            </a:prstGeom>
            <a:noFill/>
          </p:spPr>
          <p:txBody>
            <a:bodyPr wrap="none" lIns="0" tIns="0" rIns="0" bIns="0" rtlCol="0">
              <a:spAutoFit/>
            </a:bodyPr>
            <a:lstStyle/>
            <a:p>
              <a:pPr>
                <a:lnSpc>
                  <a:spcPct val="95000"/>
                </a:lnSpc>
              </a:pPr>
              <a:r>
                <a:rPr lang="en-DK" sz="1000" dirty="0">
                  <a:solidFill>
                    <a:schemeClr val="bg1"/>
                  </a:solidFill>
                  <a:latin typeface="+mn-lt"/>
                </a:rPr>
                <a:t>(7, 3)</a:t>
              </a:r>
            </a:p>
          </p:txBody>
        </p:sp>
      </p:grpSp>
      <p:cxnSp>
        <p:nvCxnSpPr>
          <p:cNvPr id="19" name="Straight Arrow Connector 18">
            <a:extLst>
              <a:ext uri="{FF2B5EF4-FFF2-40B4-BE49-F238E27FC236}">
                <a16:creationId xmlns:a16="http://schemas.microsoft.com/office/drawing/2014/main" id="{432BE9E9-BFC9-43AC-EA60-EBB2EDBA5B39}"/>
              </a:ext>
            </a:extLst>
          </p:cNvPr>
          <p:cNvCxnSpPr/>
          <p:nvPr/>
        </p:nvCxnSpPr>
        <p:spPr bwMode="auto">
          <a:xfrm>
            <a:off x="5374332" y="3527496"/>
            <a:ext cx="1368152" cy="0"/>
          </a:xfrm>
          <a:prstGeom prst="straightConnector1">
            <a:avLst/>
          </a:prstGeom>
          <a:solidFill>
            <a:schemeClr val="accent2"/>
          </a:solidFill>
          <a:ln w="38100" cap="flat" cmpd="sng" algn="ctr">
            <a:solidFill>
              <a:schemeClr val="accent2"/>
            </a:solidFill>
            <a:prstDash val="solid"/>
            <a:round/>
            <a:headEnd type="none" w="med" len="med"/>
            <a:tailEnd type="triangle"/>
          </a:ln>
          <a:effectLst/>
        </p:spPr>
      </p:cxnSp>
      <p:pic>
        <p:nvPicPr>
          <p:cNvPr id="21" name="Picture 20" descr="A diagram of a diagram of a number of circles&#10;&#10;AI-generated content may be incorrect.">
            <a:extLst>
              <a:ext uri="{FF2B5EF4-FFF2-40B4-BE49-F238E27FC236}">
                <a16:creationId xmlns:a16="http://schemas.microsoft.com/office/drawing/2014/main" id="{29622DED-A642-4CFB-79D9-2030238CC6BF}"/>
              </a:ext>
            </a:extLst>
          </p:cNvPr>
          <p:cNvPicPr>
            <a:picLocks noChangeAspect="1"/>
          </p:cNvPicPr>
          <p:nvPr/>
        </p:nvPicPr>
        <p:blipFill>
          <a:blip r:embed="rId3">
            <a:extLst>
              <a:ext uri="{28A0092B-C50C-407E-A947-70E740481C1C}">
                <a14:useLocalDpi xmlns:a14="http://schemas.microsoft.com/office/drawing/2010/main" val="0"/>
              </a:ext>
            </a:extLst>
          </a:blip>
          <a:srcRect l="19103" t="26662" r="16903" b="20747"/>
          <a:stretch>
            <a:fillRect/>
          </a:stretch>
        </p:blipFill>
        <p:spPr>
          <a:xfrm>
            <a:off x="6971661" y="1965064"/>
            <a:ext cx="4933421" cy="2978669"/>
          </a:xfrm>
          <a:prstGeom prst="rect">
            <a:avLst/>
          </a:prstGeom>
        </p:spPr>
      </p:pic>
      <p:graphicFrame>
        <p:nvGraphicFramePr>
          <p:cNvPr id="27" name="Table 26">
            <a:extLst>
              <a:ext uri="{FF2B5EF4-FFF2-40B4-BE49-F238E27FC236}">
                <a16:creationId xmlns:a16="http://schemas.microsoft.com/office/drawing/2014/main" id="{0C3C589D-849D-649A-9A9C-4358697FFE26}"/>
              </a:ext>
            </a:extLst>
          </p:cNvPr>
          <p:cNvGraphicFramePr>
            <a:graphicFrameLocks noGrp="1"/>
          </p:cNvGraphicFramePr>
          <p:nvPr>
            <p:extLst>
              <p:ext uri="{D42A27DB-BD31-4B8C-83A1-F6EECF244321}">
                <p14:modId xmlns:p14="http://schemas.microsoft.com/office/powerpoint/2010/main" val="2256120105"/>
              </p:ext>
            </p:extLst>
          </p:nvPr>
        </p:nvGraphicFramePr>
        <p:xfrm>
          <a:off x="8902925" y="933946"/>
          <a:ext cx="1800000" cy="360000"/>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1851180641"/>
                    </a:ext>
                  </a:extLst>
                </a:gridCol>
                <a:gridCol w="360000">
                  <a:extLst>
                    <a:ext uri="{9D8B030D-6E8A-4147-A177-3AD203B41FA5}">
                      <a16:colId xmlns:a16="http://schemas.microsoft.com/office/drawing/2014/main" val="1073808454"/>
                    </a:ext>
                  </a:extLst>
                </a:gridCol>
                <a:gridCol w="360000">
                  <a:extLst>
                    <a:ext uri="{9D8B030D-6E8A-4147-A177-3AD203B41FA5}">
                      <a16:colId xmlns:a16="http://schemas.microsoft.com/office/drawing/2014/main" val="2308028542"/>
                    </a:ext>
                  </a:extLst>
                </a:gridCol>
                <a:gridCol w="360000">
                  <a:extLst>
                    <a:ext uri="{9D8B030D-6E8A-4147-A177-3AD203B41FA5}">
                      <a16:colId xmlns:a16="http://schemas.microsoft.com/office/drawing/2014/main" val="3308871938"/>
                    </a:ext>
                  </a:extLst>
                </a:gridCol>
                <a:gridCol w="360000">
                  <a:extLst>
                    <a:ext uri="{9D8B030D-6E8A-4147-A177-3AD203B41FA5}">
                      <a16:colId xmlns:a16="http://schemas.microsoft.com/office/drawing/2014/main" val="3498103331"/>
                    </a:ext>
                  </a:extLst>
                </a:gridCol>
              </a:tblGrid>
              <a:tr h="360000">
                <a:tc>
                  <a:txBody>
                    <a:bodyPr/>
                    <a:lstStyle/>
                    <a:p>
                      <a:endParaRPr lang="en-DK" sz="500" dirty="0"/>
                    </a:p>
                  </a:txBody>
                  <a:tcPr marL="22860" marR="22860" marT="11430" marB="11430">
                    <a:solidFill>
                      <a:schemeClr val="bg2">
                        <a:lumMod val="50000"/>
                        <a:lumOff val="50000"/>
                      </a:schemeClr>
                    </a:solidFill>
                  </a:tcPr>
                </a:tc>
                <a:tc>
                  <a:txBody>
                    <a:bodyPr/>
                    <a:lstStyle/>
                    <a:p>
                      <a:endParaRPr lang="en-DK" sz="500" dirty="0"/>
                    </a:p>
                  </a:txBody>
                  <a:tcPr marL="22860" marR="22860" marT="11430" marB="11430">
                    <a:solidFill>
                      <a:schemeClr val="tx2">
                        <a:lumMod val="75000"/>
                        <a:lumOff val="25000"/>
                      </a:schemeClr>
                    </a:solidFill>
                  </a:tcPr>
                </a:tc>
                <a:tc>
                  <a:txBody>
                    <a:bodyPr/>
                    <a:lstStyle/>
                    <a:p>
                      <a:endParaRPr lang="en-DK" sz="500" dirty="0"/>
                    </a:p>
                  </a:txBody>
                  <a:tcPr marL="22860" marR="22860" marT="11430" marB="11430">
                    <a:solidFill>
                      <a:schemeClr val="bg2">
                        <a:lumMod val="75000"/>
                        <a:lumOff val="25000"/>
                      </a:schemeClr>
                    </a:solidFill>
                  </a:tcPr>
                </a:tc>
                <a:tc>
                  <a:txBody>
                    <a:bodyPr/>
                    <a:lstStyle/>
                    <a:p>
                      <a:endParaRPr lang="en-DK" sz="500" dirty="0"/>
                    </a:p>
                  </a:txBody>
                  <a:tcPr marL="22860" marR="22860" marT="11430" marB="11430">
                    <a:solidFill>
                      <a:schemeClr val="bg2">
                        <a:lumMod val="10000"/>
                        <a:lumOff val="90000"/>
                      </a:schemeClr>
                    </a:solidFill>
                  </a:tcPr>
                </a:tc>
                <a:tc>
                  <a:txBody>
                    <a:bodyPr/>
                    <a:lstStyle/>
                    <a:p>
                      <a:endParaRPr lang="en-DK" sz="500" dirty="0"/>
                    </a:p>
                  </a:txBody>
                  <a:tcPr marL="22860" marR="22860" marT="11430" marB="11430">
                    <a:solidFill>
                      <a:schemeClr val="tx2">
                        <a:lumMod val="25000"/>
                        <a:lumOff val="75000"/>
                      </a:schemeClr>
                    </a:solidFill>
                  </a:tcPr>
                </a:tc>
                <a:extLst>
                  <a:ext uri="{0D108BD9-81ED-4DB2-BD59-A6C34878D82A}">
                    <a16:rowId xmlns:a16="http://schemas.microsoft.com/office/drawing/2014/main" val="1349647725"/>
                  </a:ext>
                </a:extLst>
              </a:tr>
            </a:tbl>
          </a:graphicData>
        </a:graphic>
      </p:graphicFrame>
      <p:cxnSp>
        <p:nvCxnSpPr>
          <p:cNvPr id="29" name="Straight Arrow Connector 28">
            <a:extLst>
              <a:ext uri="{FF2B5EF4-FFF2-40B4-BE49-F238E27FC236}">
                <a16:creationId xmlns:a16="http://schemas.microsoft.com/office/drawing/2014/main" id="{C5253D35-086F-600C-BB46-4B5FF1B84CC7}"/>
              </a:ext>
            </a:extLst>
          </p:cNvPr>
          <p:cNvCxnSpPr>
            <a:cxnSpLocks/>
          </p:cNvCxnSpPr>
          <p:nvPr/>
        </p:nvCxnSpPr>
        <p:spPr bwMode="auto">
          <a:xfrm flipH="1">
            <a:off x="8902724" y="1400393"/>
            <a:ext cx="765203" cy="2028607"/>
          </a:xfrm>
          <a:prstGeom prst="straightConnector1">
            <a:avLst/>
          </a:prstGeom>
          <a:solidFill>
            <a:schemeClr val="accent2"/>
          </a:solidFill>
          <a:ln w="38100" cap="flat" cmpd="sng" algn="ctr">
            <a:solidFill>
              <a:schemeClr val="tx1"/>
            </a:solidFill>
            <a:prstDash val="solid"/>
            <a:round/>
            <a:headEnd type="none" w="med" len="med"/>
            <a:tailEnd type="triangle"/>
          </a:ln>
          <a:effectLst/>
        </p:spPr>
      </p:cxnSp>
      <p:graphicFrame>
        <p:nvGraphicFramePr>
          <p:cNvPr id="30" name="Table 29">
            <a:extLst>
              <a:ext uri="{FF2B5EF4-FFF2-40B4-BE49-F238E27FC236}">
                <a16:creationId xmlns:a16="http://schemas.microsoft.com/office/drawing/2014/main" id="{2863F600-12FE-4DD3-B289-46A5EEED6365}"/>
              </a:ext>
            </a:extLst>
          </p:cNvPr>
          <p:cNvGraphicFramePr>
            <a:graphicFrameLocks noGrp="1"/>
          </p:cNvGraphicFramePr>
          <p:nvPr>
            <p:extLst>
              <p:ext uri="{D42A27DB-BD31-4B8C-83A1-F6EECF244321}">
                <p14:modId xmlns:p14="http://schemas.microsoft.com/office/powerpoint/2010/main" val="4038454920"/>
              </p:ext>
            </p:extLst>
          </p:nvPr>
        </p:nvGraphicFramePr>
        <p:xfrm>
          <a:off x="9118748" y="5462218"/>
          <a:ext cx="1800000" cy="360000"/>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1851180641"/>
                    </a:ext>
                  </a:extLst>
                </a:gridCol>
                <a:gridCol w="360000">
                  <a:extLst>
                    <a:ext uri="{9D8B030D-6E8A-4147-A177-3AD203B41FA5}">
                      <a16:colId xmlns:a16="http://schemas.microsoft.com/office/drawing/2014/main" val="1073808454"/>
                    </a:ext>
                  </a:extLst>
                </a:gridCol>
                <a:gridCol w="360000">
                  <a:extLst>
                    <a:ext uri="{9D8B030D-6E8A-4147-A177-3AD203B41FA5}">
                      <a16:colId xmlns:a16="http://schemas.microsoft.com/office/drawing/2014/main" val="2308028542"/>
                    </a:ext>
                  </a:extLst>
                </a:gridCol>
                <a:gridCol w="360000">
                  <a:extLst>
                    <a:ext uri="{9D8B030D-6E8A-4147-A177-3AD203B41FA5}">
                      <a16:colId xmlns:a16="http://schemas.microsoft.com/office/drawing/2014/main" val="3308871938"/>
                    </a:ext>
                  </a:extLst>
                </a:gridCol>
                <a:gridCol w="360000">
                  <a:extLst>
                    <a:ext uri="{9D8B030D-6E8A-4147-A177-3AD203B41FA5}">
                      <a16:colId xmlns:a16="http://schemas.microsoft.com/office/drawing/2014/main" val="3498103331"/>
                    </a:ext>
                  </a:extLst>
                </a:gridCol>
              </a:tblGrid>
              <a:tr h="360000">
                <a:tc>
                  <a:txBody>
                    <a:bodyPr/>
                    <a:lstStyle/>
                    <a:p>
                      <a:endParaRPr lang="en-DK" sz="500" dirty="0"/>
                    </a:p>
                  </a:txBody>
                  <a:tcPr marL="22860" marR="22860" marT="11430" marB="11430">
                    <a:solidFill>
                      <a:schemeClr val="bg2">
                        <a:lumMod val="50000"/>
                        <a:lumOff val="50000"/>
                      </a:schemeClr>
                    </a:solidFill>
                  </a:tcPr>
                </a:tc>
                <a:tc>
                  <a:txBody>
                    <a:bodyPr/>
                    <a:lstStyle/>
                    <a:p>
                      <a:endParaRPr lang="en-DK" sz="500" dirty="0"/>
                    </a:p>
                  </a:txBody>
                  <a:tcPr marL="22860" marR="22860" marT="11430" marB="11430">
                    <a:solidFill>
                      <a:schemeClr val="tx2">
                        <a:lumMod val="75000"/>
                        <a:lumOff val="25000"/>
                      </a:schemeClr>
                    </a:solidFill>
                  </a:tcPr>
                </a:tc>
                <a:tc>
                  <a:txBody>
                    <a:bodyPr/>
                    <a:lstStyle/>
                    <a:p>
                      <a:endParaRPr lang="en-DK" sz="500" dirty="0"/>
                    </a:p>
                  </a:txBody>
                  <a:tcPr marL="22860" marR="22860" marT="11430" marB="11430">
                    <a:solidFill>
                      <a:schemeClr val="bg2">
                        <a:lumMod val="75000"/>
                        <a:lumOff val="25000"/>
                      </a:schemeClr>
                    </a:solidFill>
                  </a:tcPr>
                </a:tc>
                <a:tc>
                  <a:txBody>
                    <a:bodyPr/>
                    <a:lstStyle/>
                    <a:p>
                      <a:endParaRPr lang="en-DK" sz="500" dirty="0"/>
                    </a:p>
                  </a:txBody>
                  <a:tcPr marL="22860" marR="22860" marT="11430" marB="11430">
                    <a:solidFill>
                      <a:schemeClr val="bg2">
                        <a:lumMod val="10000"/>
                        <a:lumOff val="90000"/>
                      </a:schemeClr>
                    </a:solidFill>
                  </a:tcPr>
                </a:tc>
                <a:tc>
                  <a:txBody>
                    <a:bodyPr/>
                    <a:lstStyle/>
                    <a:p>
                      <a:endParaRPr lang="en-DK" sz="500" dirty="0"/>
                    </a:p>
                  </a:txBody>
                  <a:tcPr marL="22860" marR="22860" marT="11430" marB="11430">
                    <a:solidFill>
                      <a:schemeClr val="tx2">
                        <a:lumMod val="25000"/>
                        <a:lumOff val="75000"/>
                      </a:schemeClr>
                    </a:solidFill>
                  </a:tcPr>
                </a:tc>
                <a:extLst>
                  <a:ext uri="{0D108BD9-81ED-4DB2-BD59-A6C34878D82A}">
                    <a16:rowId xmlns:a16="http://schemas.microsoft.com/office/drawing/2014/main" val="1349647725"/>
                  </a:ext>
                </a:extLst>
              </a:tr>
            </a:tbl>
          </a:graphicData>
        </a:graphic>
      </p:graphicFrame>
      <p:cxnSp>
        <p:nvCxnSpPr>
          <p:cNvPr id="31" name="Straight Arrow Connector 30">
            <a:extLst>
              <a:ext uri="{FF2B5EF4-FFF2-40B4-BE49-F238E27FC236}">
                <a16:creationId xmlns:a16="http://schemas.microsoft.com/office/drawing/2014/main" id="{5833F1CF-3513-E0F9-6CC0-802145B3D375}"/>
              </a:ext>
            </a:extLst>
          </p:cNvPr>
          <p:cNvCxnSpPr>
            <a:cxnSpLocks/>
          </p:cNvCxnSpPr>
          <p:nvPr/>
        </p:nvCxnSpPr>
        <p:spPr bwMode="auto">
          <a:xfrm flipV="1">
            <a:off x="10018748" y="3429000"/>
            <a:ext cx="0" cy="1872208"/>
          </a:xfrm>
          <a:prstGeom prst="straightConnector1">
            <a:avLst/>
          </a:prstGeom>
          <a:solidFill>
            <a:schemeClr val="accent2"/>
          </a:solidFill>
          <a:ln w="38100" cap="flat" cmpd="sng" algn="ctr">
            <a:solidFill>
              <a:schemeClr val="tx1"/>
            </a:solidFill>
            <a:prstDash val="solid"/>
            <a:round/>
            <a:headEnd type="none" w="med" len="med"/>
            <a:tailEnd type="triangle"/>
          </a:ln>
          <a:effectLst/>
        </p:spPr>
      </p:cxnSp>
      <p:graphicFrame>
        <p:nvGraphicFramePr>
          <p:cNvPr id="35" name="Table 34">
            <a:extLst>
              <a:ext uri="{FF2B5EF4-FFF2-40B4-BE49-F238E27FC236}">
                <a16:creationId xmlns:a16="http://schemas.microsoft.com/office/drawing/2014/main" id="{A7FA12FC-39AD-B091-AC7E-84494225656F}"/>
              </a:ext>
            </a:extLst>
          </p:cNvPr>
          <p:cNvGraphicFramePr>
            <a:graphicFrameLocks noGrp="1"/>
          </p:cNvGraphicFramePr>
          <p:nvPr>
            <p:extLst>
              <p:ext uri="{D42A27DB-BD31-4B8C-83A1-F6EECF244321}">
                <p14:modId xmlns:p14="http://schemas.microsoft.com/office/powerpoint/2010/main" val="734720181"/>
              </p:ext>
            </p:extLst>
          </p:nvPr>
        </p:nvGraphicFramePr>
        <p:xfrm>
          <a:off x="5734372" y="5805264"/>
          <a:ext cx="1800000" cy="360000"/>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1851180641"/>
                    </a:ext>
                  </a:extLst>
                </a:gridCol>
                <a:gridCol w="360000">
                  <a:extLst>
                    <a:ext uri="{9D8B030D-6E8A-4147-A177-3AD203B41FA5}">
                      <a16:colId xmlns:a16="http://schemas.microsoft.com/office/drawing/2014/main" val="1073808454"/>
                    </a:ext>
                  </a:extLst>
                </a:gridCol>
                <a:gridCol w="360000">
                  <a:extLst>
                    <a:ext uri="{9D8B030D-6E8A-4147-A177-3AD203B41FA5}">
                      <a16:colId xmlns:a16="http://schemas.microsoft.com/office/drawing/2014/main" val="2308028542"/>
                    </a:ext>
                  </a:extLst>
                </a:gridCol>
                <a:gridCol w="360000">
                  <a:extLst>
                    <a:ext uri="{9D8B030D-6E8A-4147-A177-3AD203B41FA5}">
                      <a16:colId xmlns:a16="http://schemas.microsoft.com/office/drawing/2014/main" val="3308871938"/>
                    </a:ext>
                  </a:extLst>
                </a:gridCol>
                <a:gridCol w="360000">
                  <a:extLst>
                    <a:ext uri="{9D8B030D-6E8A-4147-A177-3AD203B41FA5}">
                      <a16:colId xmlns:a16="http://schemas.microsoft.com/office/drawing/2014/main" val="3498103331"/>
                    </a:ext>
                  </a:extLst>
                </a:gridCol>
              </a:tblGrid>
              <a:tr h="360000">
                <a:tc>
                  <a:txBody>
                    <a:bodyPr/>
                    <a:lstStyle/>
                    <a:p>
                      <a:endParaRPr lang="en-DK" sz="500" dirty="0"/>
                    </a:p>
                  </a:txBody>
                  <a:tcPr marL="22860" marR="22860" marT="11430" marB="11430">
                    <a:solidFill>
                      <a:schemeClr val="tx2">
                        <a:lumMod val="75000"/>
                        <a:lumOff val="25000"/>
                      </a:schemeClr>
                    </a:solidFill>
                  </a:tcPr>
                </a:tc>
                <a:tc>
                  <a:txBody>
                    <a:bodyPr/>
                    <a:lstStyle/>
                    <a:p>
                      <a:endParaRPr lang="en-DK" sz="500" dirty="0"/>
                    </a:p>
                  </a:txBody>
                  <a:tcPr marL="22860" marR="22860" marT="11430" marB="11430">
                    <a:solidFill>
                      <a:schemeClr val="tx2">
                        <a:lumMod val="75000"/>
                        <a:lumOff val="25000"/>
                      </a:schemeClr>
                    </a:solidFill>
                  </a:tcPr>
                </a:tc>
                <a:tc>
                  <a:txBody>
                    <a:bodyPr/>
                    <a:lstStyle/>
                    <a:p>
                      <a:endParaRPr lang="en-DK" sz="500" dirty="0"/>
                    </a:p>
                  </a:txBody>
                  <a:tcPr marL="22860" marR="22860" marT="11430" marB="11430">
                    <a:solidFill>
                      <a:schemeClr val="bg2">
                        <a:lumMod val="75000"/>
                        <a:lumOff val="25000"/>
                      </a:schemeClr>
                    </a:solidFill>
                  </a:tcPr>
                </a:tc>
                <a:tc>
                  <a:txBody>
                    <a:bodyPr/>
                    <a:lstStyle/>
                    <a:p>
                      <a:endParaRPr lang="en-DK" sz="500" dirty="0"/>
                    </a:p>
                  </a:txBody>
                  <a:tcPr marL="22860" marR="22860" marT="11430" marB="11430">
                    <a:solidFill>
                      <a:schemeClr val="tx2">
                        <a:lumMod val="90000"/>
                        <a:lumOff val="10000"/>
                      </a:schemeClr>
                    </a:solidFill>
                  </a:tcPr>
                </a:tc>
                <a:tc>
                  <a:txBody>
                    <a:bodyPr/>
                    <a:lstStyle/>
                    <a:p>
                      <a:endParaRPr lang="en-DK" sz="500" dirty="0"/>
                    </a:p>
                  </a:txBody>
                  <a:tcPr marL="22860" marR="22860" marT="11430" marB="11430">
                    <a:solidFill>
                      <a:schemeClr val="tx2">
                        <a:lumMod val="90000"/>
                        <a:lumOff val="10000"/>
                      </a:schemeClr>
                    </a:solidFill>
                  </a:tcPr>
                </a:tc>
                <a:extLst>
                  <a:ext uri="{0D108BD9-81ED-4DB2-BD59-A6C34878D82A}">
                    <a16:rowId xmlns:a16="http://schemas.microsoft.com/office/drawing/2014/main" val="1349647725"/>
                  </a:ext>
                </a:extLst>
              </a:tr>
            </a:tbl>
          </a:graphicData>
        </a:graphic>
      </p:graphicFrame>
      <p:sp>
        <p:nvSpPr>
          <p:cNvPr id="36" name="TextBox 35">
            <a:extLst>
              <a:ext uri="{FF2B5EF4-FFF2-40B4-BE49-F238E27FC236}">
                <a16:creationId xmlns:a16="http://schemas.microsoft.com/office/drawing/2014/main" id="{35F16814-924A-F390-15E3-7D72C9C0C56D}"/>
              </a:ext>
            </a:extLst>
          </p:cNvPr>
          <p:cNvSpPr txBox="1"/>
          <p:nvPr/>
        </p:nvSpPr>
        <p:spPr>
          <a:xfrm>
            <a:off x="549796" y="2276872"/>
            <a:ext cx="639688" cy="146194"/>
          </a:xfrm>
          <a:prstGeom prst="rect">
            <a:avLst/>
          </a:prstGeom>
          <a:noFill/>
        </p:spPr>
        <p:txBody>
          <a:bodyPr wrap="square" lIns="0" tIns="0" rIns="0" bIns="0" rtlCol="0">
            <a:spAutoFit/>
          </a:bodyPr>
          <a:lstStyle/>
          <a:p>
            <a:pPr>
              <a:lnSpc>
                <a:spcPct val="95000"/>
              </a:lnSpc>
            </a:pPr>
            <a:r>
              <a:rPr lang="en-DK" sz="1000" dirty="0">
                <a:solidFill>
                  <a:schemeClr val="bg1"/>
                </a:solidFill>
                <a:latin typeface="+mn-lt"/>
              </a:rPr>
              <a:t>(0, 7)</a:t>
            </a:r>
          </a:p>
        </p:txBody>
      </p:sp>
      <p:cxnSp>
        <p:nvCxnSpPr>
          <p:cNvPr id="37" name="Straight Arrow Connector 36">
            <a:extLst>
              <a:ext uri="{FF2B5EF4-FFF2-40B4-BE49-F238E27FC236}">
                <a16:creationId xmlns:a16="http://schemas.microsoft.com/office/drawing/2014/main" id="{76CD9690-CC47-1E9C-DF07-5EAF0903382F}"/>
              </a:ext>
            </a:extLst>
          </p:cNvPr>
          <p:cNvCxnSpPr>
            <a:cxnSpLocks/>
          </p:cNvCxnSpPr>
          <p:nvPr/>
        </p:nvCxnSpPr>
        <p:spPr bwMode="auto">
          <a:xfrm flipV="1">
            <a:off x="6634372" y="4607469"/>
            <a:ext cx="665327" cy="1034749"/>
          </a:xfrm>
          <a:prstGeom prst="straightConnector1">
            <a:avLst/>
          </a:prstGeom>
          <a:solidFill>
            <a:schemeClr val="accent2"/>
          </a:solidFill>
          <a:ln w="38100" cap="flat" cmpd="sng" algn="ctr">
            <a:solidFill>
              <a:schemeClr val="tx1"/>
            </a:solidFill>
            <a:prstDash val="solid"/>
            <a:round/>
            <a:headEnd type="none" w="med" len="med"/>
            <a:tailEnd type="triangle"/>
          </a:ln>
          <a:effectLst/>
        </p:spPr>
      </p:cxnSp>
      <p:graphicFrame>
        <p:nvGraphicFramePr>
          <p:cNvPr id="40" name="Table 39">
            <a:extLst>
              <a:ext uri="{FF2B5EF4-FFF2-40B4-BE49-F238E27FC236}">
                <a16:creationId xmlns:a16="http://schemas.microsoft.com/office/drawing/2014/main" id="{EAC88DBC-8BD4-4B9F-A468-3CFBA445212E}"/>
              </a:ext>
            </a:extLst>
          </p:cNvPr>
          <p:cNvGraphicFramePr>
            <a:graphicFrameLocks noGrp="1"/>
          </p:cNvGraphicFramePr>
          <p:nvPr>
            <p:extLst>
              <p:ext uri="{D42A27DB-BD31-4B8C-83A1-F6EECF244321}">
                <p14:modId xmlns:p14="http://schemas.microsoft.com/office/powerpoint/2010/main" val="2755846673"/>
              </p:ext>
            </p:extLst>
          </p:nvPr>
        </p:nvGraphicFramePr>
        <p:xfrm>
          <a:off x="5736450" y="945582"/>
          <a:ext cx="1800000" cy="360000"/>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1851180641"/>
                    </a:ext>
                  </a:extLst>
                </a:gridCol>
                <a:gridCol w="360000">
                  <a:extLst>
                    <a:ext uri="{9D8B030D-6E8A-4147-A177-3AD203B41FA5}">
                      <a16:colId xmlns:a16="http://schemas.microsoft.com/office/drawing/2014/main" val="1073808454"/>
                    </a:ext>
                  </a:extLst>
                </a:gridCol>
                <a:gridCol w="360000">
                  <a:extLst>
                    <a:ext uri="{9D8B030D-6E8A-4147-A177-3AD203B41FA5}">
                      <a16:colId xmlns:a16="http://schemas.microsoft.com/office/drawing/2014/main" val="2308028542"/>
                    </a:ext>
                  </a:extLst>
                </a:gridCol>
                <a:gridCol w="360000">
                  <a:extLst>
                    <a:ext uri="{9D8B030D-6E8A-4147-A177-3AD203B41FA5}">
                      <a16:colId xmlns:a16="http://schemas.microsoft.com/office/drawing/2014/main" val="3308871938"/>
                    </a:ext>
                  </a:extLst>
                </a:gridCol>
                <a:gridCol w="360000">
                  <a:extLst>
                    <a:ext uri="{9D8B030D-6E8A-4147-A177-3AD203B41FA5}">
                      <a16:colId xmlns:a16="http://schemas.microsoft.com/office/drawing/2014/main" val="3498103331"/>
                    </a:ext>
                  </a:extLst>
                </a:gridCol>
              </a:tblGrid>
              <a:tr h="360000">
                <a:tc>
                  <a:txBody>
                    <a:bodyPr/>
                    <a:lstStyle/>
                    <a:p>
                      <a:endParaRPr lang="en-DK" sz="500" dirty="0"/>
                    </a:p>
                  </a:txBody>
                  <a:tcPr marL="22860" marR="22860" marT="11430" marB="11430">
                    <a:solidFill>
                      <a:schemeClr val="tx2">
                        <a:lumMod val="75000"/>
                        <a:lumOff val="25000"/>
                      </a:schemeClr>
                    </a:solidFill>
                  </a:tcPr>
                </a:tc>
                <a:tc>
                  <a:txBody>
                    <a:bodyPr/>
                    <a:lstStyle/>
                    <a:p>
                      <a:endParaRPr lang="en-DK" sz="500" dirty="0"/>
                    </a:p>
                  </a:txBody>
                  <a:tcPr marL="22860" marR="22860" marT="11430" marB="11430">
                    <a:solidFill>
                      <a:schemeClr val="tx2">
                        <a:lumMod val="75000"/>
                        <a:lumOff val="25000"/>
                      </a:schemeClr>
                    </a:solidFill>
                  </a:tcPr>
                </a:tc>
                <a:tc>
                  <a:txBody>
                    <a:bodyPr/>
                    <a:lstStyle/>
                    <a:p>
                      <a:endParaRPr lang="en-DK" sz="500" dirty="0"/>
                    </a:p>
                  </a:txBody>
                  <a:tcPr marL="22860" marR="22860" marT="11430" marB="11430">
                    <a:solidFill>
                      <a:schemeClr val="bg2">
                        <a:lumMod val="75000"/>
                        <a:lumOff val="25000"/>
                      </a:schemeClr>
                    </a:solidFill>
                  </a:tcPr>
                </a:tc>
                <a:tc>
                  <a:txBody>
                    <a:bodyPr/>
                    <a:lstStyle/>
                    <a:p>
                      <a:endParaRPr lang="en-DK" sz="500" dirty="0"/>
                    </a:p>
                  </a:txBody>
                  <a:tcPr marL="22860" marR="22860" marT="11430" marB="11430">
                    <a:solidFill>
                      <a:schemeClr val="tx2">
                        <a:lumMod val="90000"/>
                        <a:lumOff val="10000"/>
                      </a:schemeClr>
                    </a:solidFill>
                  </a:tcPr>
                </a:tc>
                <a:tc>
                  <a:txBody>
                    <a:bodyPr/>
                    <a:lstStyle/>
                    <a:p>
                      <a:endParaRPr lang="en-DK" sz="500" dirty="0"/>
                    </a:p>
                  </a:txBody>
                  <a:tcPr marL="22860" marR="22860" marT="11430" marB="11430">
                    <a:solidFill>
                      <a:schemeClr val="tx2">
                        <a:lumMod val="90000"/>
                        <a:lumOff val="10000"/>
                      </a:schemeClr>
                    </a:solidFill>
                  </a:tcPr>
                </a:tc>
                <a:extLst>
                  <a:ext uri="{0D108BD9-81ED-4DB2-BD59-A6C34878D82A}">
                    <a16:rowId xmlns:a16="http://schemas.microsoft.com/office/drawing/2014/main" val="1349647725"/>
                  </a:ext>
                </a:extLst>
              </a:tr>
            </a:tbl>
          </a:graphicData>
        </a:graphic>
      </p:graphicFrame>
      <p:cxnSp>
        <p:nvCxnSpPr>
          <p:cNvPr id="42" name="Straight Arrow Connector 41">
            <a:extLst>
              <a:ext uri="{FF2B5EF4-FFF2-40B4-BE49-F238E27FC236}">
                <a16:creationId xmlns:a16="http://schemas.microsoft.com/office/drawing/2014/main" id="{10A25C30-21C6-C7C5-56D0-A1E03C6DFFB3}"/>
              </a:ext>
            </a:extLst>
          </p:cNvPr>
          <p:cNvCxnSpPr>
            <a:cxnSpLocks/>
          </p:cNvCxnSpPr>
          <p:nvPr/>
        </p:nvCxnSpPr>
        <p:spPr bwMode="auto">
          <a:xfrm>
            <a:off x="6620125" y="1435822"/>
            <a:ext cx="679574" cy="914147"/>
          </a:xfrm>
          <a:prstGeom prst="straightConnector1">
            <a:avLst/>
          </a:prstGeom>
          <a:solidFill>
            <a:schemeClr val="accent2"/>
          </a:solidFill>
          <a:ln w="38100" cap="flat" cmpd="sng" algn="ctr">
            <a:solidFill>
              <a:schemeClr val="tx1"/>
            </a:solidFill>
            <a:prstDash val="solid"/>
            <a:round/>
            <a:headEnd type="none" w="med" len="med"/>
            <a:tailEnd type="triangle"/>
          </a:ln>
          <a:effectLst/>
        </p:spPr>
      </p:cxnSp>
      <p:sp>
        <p:nvSpPr>
          <p:cNvPr id="46" name="TextBox 45">
            <a:extLst>
              <a:ext uri="{FF2B5EF4-FFF2-40B4-BE49-F238E27FC236}">
                <a16:creationId xmlns:a16="http://schemas.microsoft.com/office/drawing/2014/main" id="{D1897C20-59BC-A715-52DE-DF6E4368DF14}"/>
              </a:ext>
            </a:extLst>
          </p:cNvPr>
          <p:cNvSpPr txBox="1"/>
          <p:nvPr/>
        </p:nvSpPr>
        <p:spPr>
          <a:xfrm>
            <a:off x="6382444" y="516214"/>
            <a:ext cx="4032448" cy="233910"/>
          </a:xfrm>
          <a:prstGeom prst="rect">
            <a:avLst/>
          </a:prstGeom>
          <a:noFill/>
        </p:spPr>
        <p:txBody>
          <a:bodyPr wrap="square" lIns="0" tIns="0" rIns="0" bIns="0" rtlCol="0">
            <a:spAutoFit/>
          </a:bodyPr>
          <a:lstStyle/>
          <a:p>
            <a:pPr>
              <a:lnSpc>
                <a:spcPct val="95000"/>
              </a:lnSpc>
            </a:pPr>
            <a:r>
              <a:rPr lang="en-DK" sz="1600" b="1" dirty="0">
                <a:latin typeface="+mn-lt"/>
              </a:rPr>
              <a:t>Invariant features:</a:t>
            </a:r>
            <a:r>
              <a:rPr lang="en-DK" sz="1600" dirty="0">
                <a:latin typeface="+mn-lt"/>
              </a:rPr>
              <a:t> ACSF/SOAP/GNN </a:t>
            </a:r>
          </a:p>
        </p:txBody>
      </p:sp>
    </p:spTree>
    <p:extLst>
      <p:ext uri="{BB962C8B-B14F-4D97-AF65-F5344CB8AC3E}">
        <p14:creationId xmlns:p14="http://schemas.microsoft.com/office/powerpoint/2010/main" val="242767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1732CF4-9134-BCDD-6825-7283ED30C81B}"/>
              </a:ext>
            </a:extLst>
          </p:cNvPr>
          <p:cNvSpPr>
            <a:spLocks noGrp="1"/>
          </p:cNvSpPr>
          <p:nvPr>
            <p:ph type="dt" sz="half" idx="10"/>
          </p:nvPr>
        </p:nvSpPr>
        <p:spPr/>
        <p:txBody>
          <a:bodyPr/>
          <a:lstStyle/>
          <a:p>
            <a:fld id="{F0ADD7E4-F6B3-624D-B094-5C08831D1C62}" type="datetime1">
              <a:rPr lang="da-DK" smtClean="0"/>
              <a:t>03.07.2025</a:t>
            </a:fld>
            <a:r>
              <a:rPr lang="da-DK"/>
              <a:t>03-07-2025</a:t>
            </a:r>
          </a:p>
        </p:txBody>
      </p:sp>
      <p:sp>
        <p:nvSpPr>
          <p:cNvPr id="4" name="Title 3">
            <a:extLst>
              <a:ext uri="{FF2B5EF4-FFF2-40B4-BE49-F238E27FC236}">
                <a16:creationId xmlns:a16="http://schemas.microsoft.com/office/drawing/2014/main" id="{B7817890-1233-17E5-AF4C-A8FB0BAAC40E}"/>
              </a:ext>
            </a:extLst>
          </p:cNvPr>
          <p:cNvSpPr>
            <a:spLocks noGrp="1"/>
          </p:cNvSpPr>
          <p:nvPr>
            <p:ph type="title"/>
          </p:nvPr>
        </p:nvSpPr>
        <p:spPr/>
        <p:txBody>
          <a:bodyPr/>
          <a:lstStyle/>
          <a:p>
            <a:r>
              <a:rPr lang="en-DK" dirty="0"/>
              <a:t>Learning GOALS</a:t>
            </a:r>
          </a:p>
        </p:txBody>
      </p:sp>
      <p:sp>
        <p:nvSpPr>
          <p:cNvPr id="9" name="TextBox 8">
            <a:extLst>
              <a:ext uri="{FF2B5EF4-FFF2-40B4-BE49-F238E27FC236}">
                <a16:creationId xmlns:a16="http://schemas.microsoft.com/office/drawing/2014/main" id="{D5DAE6ED-4340-61FE-22E3-7103E6AF038C}"/>
              </a:ext>
            </a:extLst>
          </p:cNvPr>
          <p:cNvSpPr txBox="1"/>
          <p:nvPr/>
        </p:nvSpPr>
        <p:spPr>
          <a:xfrm>
            <a:off x="1593912" y="1674673"/>
            <a:ext cx="9001000" cy="3508653"/>
          </a:xfrm>
          <a:prstGeom prst="rect">
            <a:avLst/>
          </a:prstGeom>
          <a:noFill/>
        </p:spPr>
        <p:txBody>
          <a:bodyPr wrap="square" lIns="0" tIns="0" rIns="0" bIns="0" rtlCol="0">
            <a:spAutoFit/>
          </a:bodyPr>
          <a:lstStyle/>
          <a:p>
            <a:pPr marL="285750" indent="-285750">
              <a:lnSpc>
                <a:spcPct val="95000"/>
              </a:lnSpc>
              <a:buFont typeface="Arial" panose="020B0604020202020204" pitchFamily="34" charset="0"/>
              <a:buChar char="•"/>
            </a:pPr>
            <a:r>
              <a:rPr lang="en-DK" sz="2400" dirty="0">
                <a:latin typeface="+mn-lt"/>
              </a:rPr>
              <a:t>Introduction to concepts from reinforcement learning</a:t>
            </a:r>
          </a:p>
          <a:p>
            <a:pPr marL="895243" lvl="1" indent="-285750">
              <a:lnSpc>
                <a:spcPct val="95000"/>
              </a:lnSpc>
              <a:buFont typeface="Arial" panose="020B0604020202020204" pitchFamily="34" charset="0"/>
              <a:buChar char="•"/>
            </a:pPr>
            <a:r>
              <a:rPr lang="en-DK" sz="2400" dirty="0">
                <a:latin typeface="+mn-lt"/>
              </a:rPr>
              <a:t>Environments</a:t>
            </a:r>
          </a:p>
          <a:p>
            <a:pPr marL="895243" lvl="1" indent="-285750">
              <a:lnSpc>
                <a:spcPct val="95000"/>
              </a:lnSpc>
              <a:buFont typeface="Arial" panose="020B0604020202020204" pitchFamily="34" charset="0"/>
              <a:buChar char="•"/>
            </a:pPr>
            <a:r>
              <a:rPr lang="en-DK" sz="2400" dirty="0">
                <a:latin typeface="+mn-lt"/>
              </a:rPr>
              <a:t>Reward functions</a:t>
            </a:r>
          </a:p>
          <a:p>
            <a:pPr marL="895243" lvl="1" indent="-285750">
              <a:lnSpc>
                <a:spcPct val="95000"/>
              </a:lnSpc>
              <a:buFont typeface="Arial" panose="020B0604020202020204" pitchFamily="34" charset="0"/>
              <a:buChar char="•"/>
            </a:pPr>
            <a:r>
              <a:rPr lang="en-DK" sz="2400" dirty="0">
                <a:latin typeface="+mn-lt"/>
              </a:rPr>
              <a:t>State &amp; action spaces</a:t>
            </a:r>
          </a:p>
          <a:p>
            <a:pPr marL="895243" lvl="1" indent="-285750">
              <a:lnSpc>
                <a:spcPct val="95000"/>
              </a:lnSpc>
              <a:buFont typeface="Arial" panose="020B0604020202020204" pitchFamily="34" charset="0"/>
              <a:buChar char="•"/>
            </a:pPr>
            <a:r>
              <a:rPr lang="en-DK" sz="2400" dirty="0">
                <a:latin typeface="+mn-lt"/>
              </a:rPr>
              <a:t>Value functions</a:t>
            </a:r>
          </a:p>
          <a:p>
            <a:pPr marL="285750" indent="-285750">
              <a:lnSpc>
                <a:spcPct val="95000"/>
              </a:lnSpc>
              <a:buFont typeface="Arial" panose="020B0604020202020204" pitchFamily="34" charset="0"/>
              <a:buChar char="•"/>
            </a:pPr>
            <a:r>
              <a:rPr lang="en-DK" sz="2400" dirty="0">
                <a:latin typeface="+mn-lt"/>
              </a:rPr>
              <a:t>Implementation of two RL algorithms</a:t>
            </a:r>
          </a:p>
          <a:p>
            <a:pPr marL="895243" lvl="1" indent="-285750">
              <a:lnSpc>
                <a:spcPct val="95000"/>
              </a:lnSpc>
              <a:buFont typeface="Arial" panose="020B0604020202020204" pitchFamily="34" charset="0"/>
              <a:buChar char="•"/>
            </a:pPr>
            <a:r>
              <a:rPr lang="en-DK" sz="2400" dirty="0">
                <a:latin typeface="+mn-lt"/>
              </a:rPr>
              <a:t>Tabular Q-learning</a:t>
            </a:r>
          </a:p>
          <a:p>
            <a:pPr marL="895243" lvl="1" indent="-285750">
              <a:lnSpc>
                <a:spcPct val="95000"/>
              </a:lnSpc>
              <a:buFont typeface="Arial" panose="020B0604020202020204" pitchFamily="34" charset="0"/>
              <a:buChar char="•"/>
            </a:pPr>
            <a:r>
              <a:rPr lang="en-DK" sz="2400" dirty="0">
                <a:latin typeface="+mn-lt"/>
              </a:rPr>
              <a:t>Deep Q-networks</a:t>
            </a:r>
          </a:p>
          <a:p>
            <a:pPr marL="285750" indent="-285750">
              <a:lnSpc>
                <a:spcPct val="95000"/>
              </a:lnSpc>
              <a:buFont typeface="Arial" panose="020B0604020202020204" pitchFamily="34" charset="0"/>
              <a:buChar char="•"/>
            </a:pPr>
            <a:r>
              <a:rPr lang="en-DK" sz="2400" dirty="0">
                <a:latin typeface="+mn-lt"/>
              </a:rPr>
              <a:t>Implementation of a custom materials science environment</a:t>
            </a:r>
          </a:p>
          <a:p>
            <a:pPr marL="895243" lvl="1" indent="-285750">
              <a:lnSpc>
                <a:spcPct val="95000"/>
              </a:lnSpc>
              <a:buFont typeface="Arial" panose="020B0604020202020204" pitchFamily="34" charset="0"/>
              <a:buChar char="•"/>
            </a:pPr>
            <a:r>
              <a:rPr lang="en-DK" sz="2400" dirty="0">
                <a:latin typeface="+mn-lt"/>
              </a:rPr>
              <a:t>Designing minimum energy path finding as an RL problem</a:t>
            </a:r>
          </a:p>
        </p:txBody>
      </p:sp>
    </p:spTree>
    <p:extLst>
      <p:ext uri="{BB962C8B-B14F-4D97-AF65-F5344CB8AC3E}">
        <p14:creationId xmlns:p14="http://schemas.microsoft.com/office/powerpoint/2010/main" val="17363670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54D880-B5DE-B555-0AF0-B3040D367242}"/>
            </a:ext>
          </a:extLst>
        </p:cNvPr>
        <p:cNvGrpSpPr/>
        <p:nvPr/>
      </p:nvGrpSpPr>
      <p:grpSpPr>
        <a:xfrm>
          <a:off x="0" y="0"/>
          <a:ext cx="0" cy="0"/>
          <a:chOff x="0" y="0"/>
          <a:chExt cx="0" cy="0"/>
        </a:xfrm>
      </p:grpSpPr>
      <p:sp>
        <p:nvSpPr>
          <p:cNvPr id="5" name="Date Placeholder 4">
            <a:extLst>
              <a:ext uri="{FF2B5EF4-FFF2-40B4-BE49-F238E27FC236}">
                <a16:creationId xmlns:a16="http://schemas.microsoft.com/office/drawing/2014/main" id="{6559823D-12AA-D3E2-C7B9-73145B3B4890}"/>
              </a:ext>
            </a:extLst>
          </p:cNvPr>
          <p:cNvSpPr>
            <a:spLocks noGrp="1"/>
          </p:cNvSpPr>
          <p:nvPr>
            <p:ph type="dt" sz="half" idx="10"/>
          </p:nvPr>
        </p:nvSpPr>
        <p:spPr/>
        <p:txBody>
          <a:bodyPr/>
          <a:lstStyle/>
          <a:p>
            <a:fld id="{10CBE83F-5C39-9148-A86D-BB4876A0BA61}" type="datetime1">
              <a:rPr lang="da-DK" smtClean="0"/>
              <a:t>03.07.2025</a:t>
            </a:fld>
            <a:r>
              <a:rPr lang="da-DK"/>
              <a:t>03-07-2025</a:t>
            </a:r>
            <a:endParaRPr lang="da-DK" dirty="0"/>
          </a:p>
        </p:txBody>
      </p:sp>
      <p:sp>
        <p:nvSpPr>
          <p:cNvPr id="8" name="Title 7">
            <a:extLst>
              <a:ext uri="{FF2B5EF4-FFF2-40B4-BE49-F238E27FC236}">
                <a16:creationId xmlns:a16="http://schemas.microsoft.com/office/drawing/2014/main" id="{048AA957-9820-6139-0410-006076152485}"/>
              </a:ext>
            </a:extLst>
          </p:cNvPr>
          <p:cNvSpPr>
            <a:spLocks noGrp="1"/>
          </p:cNvSpPr>
          <p:nvPr>
            <p:ph type="title"/>
          </p:nvPr>
        </p:nvSpPr>
        <p:spPr>
          <a:xfrm>
            <a:off x="315913" y="-217067"/>
            <a:ext cx="11557000" cy="981771"/>
          </a:xfrm>
        </p:spPr>
        <p:txBody>
          <a:bodyPr/>
          <a:lstStyle/>
          <a:p>
            <a:r>
              <a:rPr lang="en-DK" dirty="0"/>
              <a:t>DOMAIN KNOWLEDGE</a:t>
            </a:r>
          </a:p>
        </p:txBody>
      </p:sp>
      <p:sp>
        <p:nvSpPr>
          <p:cNvPr id="10" name="TextBox 9">
            <a:extLst>
              <a:ext uri="{FF2B5EF4-FFF2-40B4-BE49-F238E27FC236}">
                <a16:creationId xmlns:a16="http://schemas.microsoft.com/office/drawing/2014/main" id="{1F49116B-F676-F0C5-A96C-A15B5C280CD1}"/>
              </a:ext>
            </a:extLst>
          </p:cNvPr>
          <p:cNvSpPr txBox="1"/>
          <p:nvPr/>
        </p:nvSpPr>
        <p:spPr>
          <a:xfrm>
            <a:off x="315912" y="764704"/>
            <a:ext cx="10387012" cy="409343"/>
          </a:xfrm>
          <a:prstGeom prst="rect">
            <a:avLst/>
          </a:prstGeom>
          <a:noFill/>
        </p:spPr>
        <p:txBody>
          <a:bodyPr wrap="square" lIns="0" tIns="0" rIns="0" bIns="0" rtlCol="0">
            <a:spAutoFit/>
          </a:bodyPr>
          <a:lstStyle/>
          <a:p>
            <a:pPr>
              <a:lnSpc>
                <a:spcPct val="95000"/>
              </a:lnSpc>
            </a:pPr>
            <a:r>
              <a:rPr lang="en-DK" sz="2800" dirty="0">
                <a:latin typeface="+mn-lt"/>
              </a:rPr>
              <a:t>Invariant action representations</a:t>
            </a:r>
          </a:p>
        </p:txBody>
      </p:sp>
      <p:pic>
        <p:nvPicPr>
          <p:cNvPr id="21" name="Picture 20" descr="A diagram of a diagram of a number of circles&#10;&#10;AI-generated content may be incorrect.">
            <a:extLst>
              <a:ext uri="{FF2B5EF4-FFF2-40B4-BE49-F238E27FC236}">
                <a16:creationId xmlns:a16="http://schemas.microsoft.com/office/drawing/2014/main" id="{FD9BB578-D800-EE83-4F0A-9814782D6021}"/>
              </a:ext>
            </a:extLst>
          </p:cNvPr>
          <p:cNvPicPr>
            <a:picLocks noChangeAspect="1"/>
          </p:cNvPicPr>
          <p:nvPr/>
        </p:nvPicPr>
        <p:blipFill>
          <a:blip r:embed="rId2">
            <a:extLst>
              <a:ext uri="{28A0092B-C50C-407E-A947-70E740481C1C}">
                <a14:useLocalDpi xmlns:a14="http://schemas.microsoft.com/office/drawing/2010/main" val="0"/>
              </a:ext>
            </a:extLst>
          </a:blip>
          <a:srcRect l="19103" t="26662" r="16903" b="20747"/>
          <a:stretch>
            <a:fillRect/>
          </a:stretch>
        </p:blipFill>
        <p:spPr>
          <a:xfrm>
            <a:off x="6971661" y="1965064"/>
            <a:ext cx="4933421" cy="2978669"/>
          </a:xfrm>
          <a:prstGeom prst="rect">
            <a:avLst/>
          </a:prstGeom>
        </p:spPr>
      </p:pic>
      <p:graphicFrame>
        <p:nvGraphicFramePr>
          <p:cNvPr id="27" name="Table 26">
            <a:extLst>
              <a:ext uri="{FF2B5EF4-FFF2-40B4-BE49-F238E27FC236}">
                <a16:creationId xmlns:a16="http://schemas.microsoft.com/office/drawing/2014/main" id="{050D33E8-4919-A491-3B85-CCFCAD301969}"/>
              </a:ext>
            </a:extLst>
          </p:cNvPr>
          <p:cNvGraphicFramePr>
            <a:graphicFrameLocks noGrp="1"/>
          </p:cNvGraphicFramePr>
          <p:nvPr/>
        </p:nvGraphicFramePr>
        <p:xfrm>
          <a:off x="8902925" y="933946"/>
          <a:ext cx="1800000" cy="360000"/>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1851180641"/>
                    </a:ext>
                  </a:extLst>
                </a:gridCol>
                <a:gridCol w="360000">
                  <a:extLst>
                    <a:ext uri="{9D8B030D-6E8A-4147-A177-3AD203B41FA5}">
                      <a16:colId xmlns:a16="http://schemas.microsoft.com/office/drawing/2014/main" val="1073808454"/>
                    </a:ext>
                  </a:extLst>
                </a:gridCol>
                <a:gridCol w="360000">
                  <a:extLst>
                    <a:ext uri="{9D8B030D-6E8A-4147-A177-3AD203B41FA5}">
                      <a16:colId xmlns:a16="http://schemas.microsoft.com/office/drawing/2014/main" val="2308028542"/>
                    </a:ext>
                  </a:extLst>
                </a:gridCol>
                <a:gridCol w="360000">
                  <a:extLst>
                    <a:ext uri="{9D8B030D-6E8A-4147-A177-3AD203B41FA5}">
                      <a16:colId xmlns:a16="http://schemas.microsoft.com/office/drawing/2014/main" val="3308871938"/>
                    </a:ext>
                  </a:extLst>
                </a:gridCol>
                <a:gridCol w="360000">
                  <a:extLst>
                    <a:ext uri="{9D8B030D-6E8A-4147-A177-3AD203B41FA5}">
                      <a16:colId xmlns:a16="http://schemas.microsoft.com/office/drawing/2014/main" val="3498103331"/>
                    </a:ext>
                  </a:extLst>
                </a:gridCol>
              </a:tblGrid>
              <a:tr h="360000">
                <a:tc>
                  <a:txBody>
                    <a:bodyPr/>
                    <a:lstStyle/>
                    <a:p>
                      <a:endParaRPr lang="en-DK" sz="500" dirty="0"/>
                    </a:p>
                  </a:txBody>
                  <a:tcPr marL="22860" marR="22860" marT="11430" marB="11430">
                    <a:solidFill>
                      <a:schemeClr val="bg2">
                        <a:lumMod val="50000"/>
                        <a:lumOff val="50000"/>
                      </a:schemeClr>
                    </a:solidFill>
                  </a:tcPr>
                </a:tc>
                <a:tc>
                  <a:txBody>
                    <a:bodyPr/>
                    <a:lstStyle/>
                    <a:p>
                      <a:endParaRPr lang="en-DK" sz="500" dirty="0"/>
                    </a:p>
                  </a:txBody>
                  <a:tcPr marL="22860" marR="22860" marT="11430" marB="11430">
                    <a:solidFill>
                      <a:schemeClr val="tx2">
                        <a:lumMod val="75000"/>
                        <a:lumOff val="25000"/>
                      </a:schemeClr>
                    </a:solidFill>
                  </a:tcPr>
                </a:tc>
                <a:tc>
                  <a:txBody>
                    <a:bodyPr/>
                    <a:lstStyle/>
                    <a:p>
                      <a:endParaRPr lang="en-DK" sz="500" dirty="0"/>
                    </a:p>
                  </a:txBody>
                  <a:tcPr marL="22860" marR="22860" marT="11430" marB="11430">
                    <a:solidFill>
                      <a:schemeClr val="bg2">
                        <a:lumMod val="75000"/>
                        <a:lumOff val="25000"/>
                      </a:schemeClr>
                    </a:solidFill>
                  </a:tcPr>
                </a:tc>
                <a:tc>
                  <a:txBody>
                    <a:bodyPr/>
                    <a:lstStyle/>
                    <a:p>
                      <a:endParaRPr lang="en-DK" sz="500" dirty="0"/>
                    </a:p>
                  </a:txBody>
                  <a:tcPr marL="22860" marR="22860" marT="11430" marB="11430">
                    <a:solidFill>
                      <a:schemeClr val="bg2">
                        <a:lumMod val="10000"/>
                        <a:lumOff val="90000"/>
                      </a:schemeClr>
                    </a:solidFill>
                  </a:tcPr>
                </a:tc>
                <a:tc>
                  <a:txBody>
                    <a:bodyPr/>
                    <a:lstStyle/>
                    <a:p>
                      <a:endParaRPr lang="en-DK" sz="500" dirty="0"/>
                    </a:p>
                  </a:txBody>
                  <a:tcPr marL="22860" marR="22860" marT="11430" marB="11430">
                    <a:solidFill>
                      <a:schemeClr val="tx2">
                        <a:lumMod val="25000"/>
                        <a:lumOff val="75000"/>
                      </a:schemeClr>
                    </a:solidFill>
                  </a:tcPr>
                </a:tc>
                <a:extLst>
                  <a:ext uri="{0D108BD9-81ED-4DB2-BD59-A6C34878D82A}">
                    <a16:rowId xmlns:a16="http://schemas.microsoft.com/office/drawing/2014/main" val="1349647725"/>
                  </a:ext>
                </a:extLst>
              </a:tr>
            </a:tbl>
          </a:graphicData>
        </a:graphic>
      </p:graphicFrame>
      <p:cxnSp>
        <p:nvCxnSpPr>
          <p:cNvPr id="29" name="Straight Arrow Connector 28">
            <a:extLst>
              <a:ext uri="{FF2B5EF4-FFF2-40B4-BE49-F238E27FC236}">
                <a16:creationId xmlns:a16="http://schemas.microsoft.com/office/drawing/2014/main" id="{17382B4F-21BE-2E78-48C4-1A9FED65EECC}"/>
              </a:ext>
            </a:extLst>
          </p:cNvPr>
          <p:cNvCxnSpPr>
            <a:cxnSpLocks/>
          </p:cNvCxnSpPr>
          <p:nvPr/>
        </p:nvCxnSpPr>
        <p:spPr bwMode="auto">
          <a:xfrm flipH="1">
            <a:off x="9262764" y="1400393"/>
            <a:ext cx="405163" cy="2054005"/>
          </a:xfrm>
          <a:prstGeom prst="straightConnector1">
            <a:avLst/>
          </a:prstGeom>
          <a:solidFill>
            <a:schemeClr val="accent2"/>
          </a:solidFill>
          <a:ln w="38100" cap="flat" cmpd="sng" algn="ctr">
            <a:solidFill>
              <a:schemeClr val="tx1"/>
            </a:solidFill>
            <a:prstDash val="solid"/>
            <a:round/>
            <a:headEnd type="none" w="med" len="med"/>
            <a:tailEnd type="triangle"/>
          </a:ln>
          <a:effectLst/>
        </p:spPr>
      </p:cxnSp>
      <p:graphicFrame>
        <p:nvGraphicFramePr>
          <p:cNvPr id="30" name="Table 29">
            <a:extLst>
              <a:ext uri="{FF2B5EF4-FFF2-40B4-BE49-F238E27FC236}">
                <a16:creationId xmlns:a16="http://schemas.microsoft.com/office/drawing/2014/main" id="{D7B87AD7-1592-7749-0FFB-037B715E62F3}"/>
              </a:ext>
            </a:extLst>
          </p:cNvPr>
          <p:cNvGraphicFramePr>
            <a:graphicFrameLocks noGrp="1"/>
          </p:cNvGraphicFramePr>
          <p:nvPr>
            <p:extLst>
              <p:ext uri="{D42A27DB-BD31-4B8C-83A1-F6EECF244321}">
                <p14:modId xmlns:p14="http://schemas.microsoft.com/office/powerpoint/2010/main" val="3472437718"/>
              </p:ext>
            </p:extLst>
          </p:nvPr>
        </p:nvGraphicFramePr>
        <p:xfrm>
          <a:off x="9118748" y="5462218"/>
          <a:ext cx="1800000" cy="360000"/>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1851180641"/>
                    </a:ext>
                  </a:extLst>
                </a:gridCol>
                <a:gridCol w="360000">
                  <a:extLst>
                    <a:ext uri="{9D8B030D-6E8A-4147-A177-3AD203B41FA5}">
                      <a16:colId xmlns:a16="http://schemas.microsoft.com/office/drawing/2014/main" val="1073808454"/>
                    </a:ext>
                  </a:extLst>
                </a:gridCol>
                <a:gridCol w="360000">
                  <a:extLst>
                    <a:ext uri="{9D8B030D-6E8A-4147-A177-3AD203B41FA5}">
                      <a16:colId xmlns:a16="http://schemas.microsoft.com/office/drawing/2014/main" val="2308028542"/>
                    </a:ext>
                  </a:extLst>
                </a:gridCol>
                <a:gridCol w="360000">
                  <a:extLst>
                    <a:ext uri="{9D8B030D-6E8A-4147-A177-3AD203B41FA5}">
                      <a16:colId xmlns:a16="http://schemas.microsoft.com/office/drawing/2014/main" val="3308871938"/>
                    </a:ext>
                  </a:extLst>
                </a:gridCol>
                <a:gridCol w="360000">
                  <a:extLst>
                    <a:ext uri="{9D8B030D-6E8A-4147-A177-3AD203B41FA5}">
                      <a16:colId xmlns:a16="http://schemas.microsoft.com/office/drawing/2014/main" val="3498103331"/>
                    </a:ext>
                  </a:extLst>
                </a:gridCol>
              </a:tblGrid>
              <a:tr h="360000">
                <a:tc>
                  <a:txBody>
                    <a:bodyPr/>
                    <a:lstStyle/>
                    <a:p>
                      <a:endParaRPr lang="en-DK" sz="500" dirty="0"/>
                    </a:p>
                  </a:txBody>
                  <a:tcPr marL="22860" marR="22860" marT="11430" marB="11430">
                    <a:solidFill>
                      <a:schemeClr val="bg2">
                        <a:lumMod val="25000"/>
                        <a:lumOff val="75000"/>
                      </a:schemeClr>
                    </a:solidFill>
                  </a:tcPr>
                </a:tc>
                <a:tc>
                  <a:txBody>
                    <a:bodyPr/>
                    <a:lstStyle/>
                    <a:p>
                      <a:endParaRPr lang="en-DK" sz="500" dirty="0"/>
                    </a:p>
                  </a:txBody>
                  <a:tcPr marL="22860" marR="22860" marT="11430" marB="11430">
                    <a:solidFill>
                      <a:schemeClr val="bg2">
                        <a:lumMod val="25000"/>
                        <a:lumOff val="75000"/>
                      </a:schemeClr>
                    </a:solidFill>
                  </a:tcPr>
                </a:tc>
                <a:tc>
                  <a:txBody>
                    <a:bodyPr/>
                    <a:lstStyle/>
                    <a:p>
                      <a:endParaRPr lang="en-DK" sz="500" dirty="0"/>
                    </a:p>
                  </a:txBody>
                  <a:tcPr marL="22860" marR="22860" marT="11430" marB="11430">
                    <a:solidFill>
                      <a:schemeClr val="bg2">
                        <a:lumMod val="25000"/>
                        <a:lumOff val="75000"/>
                      </a:schemeClr>
                    </a:solidFill>
                  </a:tcPr>
                </a:tc>
                <a:tc>
                  <a:txBody>
                    <a:bodyPr/>
                    <a:lstStyle/>
                    <a:p>
                      <a:endParaRPr lang="en-DK" sz="500" dirty="0"/>
                    </a:p>
                  </a:txBody>
                  <a:tcPr marL="22860" marR="22860" marT="11430" marB="11430">
                    <a:solidFill>
                      <a:schemeClr val="bg2">
                        <a:lumMod val="25000"/>
                        <a:lumOff val="75000"/>
                      </a:schemeClr>
                    </a:solidFill>
                  </a:tcPr>
                </a:tc>
                <a:tc>
                  <a:txBody>
                    <a:bodyPr/>
                    <a:lstStyle/>
                    <a:p>
                      <a:endParaRPr lang="en-DK" sz="500" dirty="0"/>
                    </a:p>
                  </a:txBody>
                  <a:tcPr marL="22860" marR="22860" marT="11430" marB="11430">
                    <a:solidFill>
                      <a:schemeClr val="bg2">
                        <a:lumMod val="25000"/>
                        <a:lumOff val="75000"/>
                      </a:schemeClr>
                    </a:solidFill>
                  </a:tcPr>
                </a:tc>
                <a:extLst>
                  <a:ext uri="{0D108BD9-81ED-4DB2-BD59-A6C34878D82A}">
                    <a16:rowId xmlns:a16="http://schemas.microsoft.com/office/drawing/2014/main" val="1349647725"/>
                  </a:ext>
                </a:extLst>
              </a:tr>
            </a:tbl>
          </a:graphicData>
        </a:graphic>
      </p:graphicFrame>
      <p:cxnSp>
        <p:nvCxnSpPr>
          <p:cNvPr id="31" name="Straight Arrow Connector 30">
            <a:extLst>
              <a:ext uri="{FF2B5EF4-FFF2-40B4-BE49-F238E27FC236}">
                <a16:creationId xmlns:a16="http://schemas.microsoft.com/office/drawing/2014/main" id="{93984CE9-0219-CD0A-5363-3761765313A9}"/>
              </a:ext>
            </a:extLst>
          </p:cNvPr>
          <p:cNvCxnSpPr>
            <a:cxnSpLocks/>
          </p:cNvCxnSpPr>
          <p:nvPr/>
        </p:nvCxnSpPr>
        <p:spPr bwMode="auto">
          <a:xfrm flipH="1" flipV="1">
            <a:off x="8902724" y="3789040"/>
            <a:ext cx="1116024" cy="1512168"/>
          </a:xfrm>
          <a:prstGeom prst="straightConnector1">
            <a:avLst/>
          </a:prstGeom>
          <a:solidFill>
            <a:schemeClr val="accent2"/>
          </a:solidFill>
          <a:ln w="38100" cap="flat" cmpd="sng" algn="ctr">
            <a:solidFill>
              <a:schemeClr val="tx1"/>
            </a:solidFill>
            <a:prstDash val="solid"/>
            <a:round/>
            <a:headEnd type="none" w="med" len="med"/>
            <a:tailEnd type="triangle"/>
          </a:ln>
          <a:effectLst/>
        </p:spPr>
      </p:cxnSp>
      <p:graphicFrame>
        <p:nvGraphicFramePr>
          <p:cNvPr id="35" name="Table 34">
            <a:extLst>
              <a:ext uri="{FF2B5EF4-FFF2-40B4-BE49-F238E27FC236}">
                <a16:creationId xmlns:a16="http://schemas.microsoft.com/office/drawing/2014/main" id="{D0D05A4E-DA03-35A6-AFD9-1C8289AAF349}"/>
              </a:ext>
            </a:extLst>
          </p:cNvPr>
          <p:cNvGraphicFramePr>
            <a:graphicFrameLocks noGrp="1"/>
          </p:cNvGraphicFramePr>
          <p:nvPr>
            <p:extLst>
              <p:ext uri="{D42A27DB-BD31-4B8C-83A1-F6EECF244321}">
                <p14:modId xmlns:p14="http://schemas.microsoft.com/office/powerpoint/2010/main" val="761531109"/>
              </p:ext>
            </p:extLst>
          </p:nvPr>
        </p:nvGraphicFramePr>
        <p:xfrm>
          <a:off x="6036312" y="1311891"/>
          <a:ext cx="1800000" cy="360000"/>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1851180641"/>
                    </a:ext>
                  </a:extLst>
                </a:gridCol>
                <a:gridCol w="360000">
                  <a:extLst>
                    <a:ext uri="{9D8B030D-6E8A-4147-A177-3AD203B41FA5}">
                      <a16:colId xmlns:a16="http://schemas.microsoft.com/office/drawing/2014/main" val="1073808454"/>
                    </a:ext>
                  </a:extLst>
                </a:gridCol>
                <a:gridCol w="360000">
                  <a:extLst>
                    <a:ext uri="{9D8B030D-6E8A-4147-A177-3AD203B41FA5}">
                      <a16:colId xmlns:a16="http://schemas.microsoft.com/office/drawing/2014/main" val="2308028542"/>
                    </a:ext>
                  </a:extLst>
                </a:gridCol>
                <a:gridCol w="360000">
                  <a:extLst>
                    <a:ext uri="{9D8B030D-6E8A-4147-A177-3AD203B41FA5}">
                      <a16:colId xmlns:a16="http://schemas.microsoft.com/office/drawing/2014/main" val="3308871938"/>
                    </a:ext>
                  </a:extLst>
                </a:gridCol>
                <a:gridCol w="360000">
                  <a:extLst>
                    <a:ext uri="{9D8B030D-6E8A-4147-A177-3AD203B41FA5}">
                      <a16:colId xmlns:a16="http://schemas.microsoft.com/office/drawing/2014/main" val="3498103331"/>
                    </a:ext>
                  </a:extLst>
                </a:gridCol>
              </a:tblGrid>
              <a:tr h="360000">
                <a:tc>
                  <a:txBody>
                    <a:bodyPr/>
                    <a:lstStyle/>
                    <a:p>
                      <a:endParaRPr lang="en-DK" sz="500" dirty="0"/>
                    </a:p>
                  </a:txBody>
                  <a:tcPr marL="22860" marR="22860" marT="11430" marB="11430">
                    <a:solidFill>
                      <a:schemeClr val="tx2">
                        <a:lumMod val="75000"/>
                        <a:lumOff val="25000"/>
                      </a:schemeClr>
                    </a:solidFill>
                  </a:tcPr>
                </a:tc>
                <a:tc>
                  <a:txBody>
                    <a:bodyPr/>
                    <a:lstStyle/>
                    <a:p>
                      <a:endParaRPr lang="en-DK" sz="500" dirty="0"/>
                    </a:p>
                  </a:txBody>
                  <a:tcPr marL="22860" marR="22860" marT="11430" marB="11430">
                    <a:solidFill>
                      <a:schemeClr val="tx2">
                        <a:lumMod val="75000"/>
                        <a:lumOff val="25000"/>
                      </a:schemeClr>
                    </a:solidFill>
                  </a:tcPr>
                </a:tc>
                <a:tc>
                  <a:txBody>
                    <a:bodyPr/>
                    <a:lstStyle/>
                    <a:p>
                      <a:endParaRPr lang="en-DK" sz="500" dirty="0"/>
                    </a:p>
                  </a:txBody>
                  <a:tcPr marL="22860" marR="22860" marT="11430" marB="11430">
                    <a:solidFill>
                      <a:schemeClr val="bg2">
                        <a:lumMod val="75000"/>
                        <a:lumOff val="25000"/>
                      </a:schemeClr>
                    </a:solidFill>
                  </a:tcPr>
                </a:tc>
                <a:tc>
                  <a:txBody>
                    <a:bodyPr/>
                    <a:lstStyle/>
                    <a:p>
                      <a:endParaRPr lang="en-DK" sz="500" dirty="0"/>
                    </a:p>
                  </a:txBody>
                  <a:tcPr marL="22860" marR="22860" marT="11430" marB="11430">
                    <a:solidFill>
                      <a:schemeClr val="tx2">
                        <a:lumMod val="90000"/>
                        <a:lumOff val="10000"/>
                      </a:schemeClr>
                    </a:solidFill>
                  </a:tcPr>
                </a:tc>
                <a:tc>
                  <a:txBody>
                    <a:bodyPr/>
                    <a:lstStyle/>
                    <a:p>
                      <a:endParaRPr lang="en-DK" sz="500" dirty="0"/>
                    </a:p>
                  </a:txBody>
                  <a:tcPr marL="22860" marR="22860" marT="11430" marB="11430">
                    <a:solidFill>
                      <a:schemeClr val="tx2">
                        <a:lumMod val="90000"/>
                        <a:lumOff val="10000"/>
                      </a:schemeClr>
                    </a:solidFill>
                  </a:tcPr>
                </a:tc>
                <a:extLst>
                  <a:ext uri="{0D108BD9-81ED-4DB2-BD59-A6C34878D82A}">
                    <a16:rowId xmlns:a16="http://schemas.microsoft.com/office/drawing/2014/main" val="1349647725"/>
                  </a:ext>
                </a:extLst>
              </a:tr>
            </a:tbl>
          </a:graphicData>
        </a:graphic>
      </p:graphicFrame>
      <p:sp>
        <p:nvSpPr>
          <p:cNvPr id="36" name="TextBox 35">
            <a:extLst>
              <a:ext uri="{FF2B5EF4-FFF2-40B4-BE49-F238E27FC236}">
                <a16:creationId xmlns:a16="http://schemas.microsoft.com/office/drawing/2014/main" id="{6A11257D-5B6E-05BA-5B72-B749183072E8}"/>
              </a:ext>
            </a:extLst>
          </p:cNvPr>
          <p:cNvSpPr txBox="1"/>
          <p:nvPr/>
        </p:nvSpPr>
        <p:spPr>
          <a:xfrm>
            <a:off x="549796" y="2276872"/>
            <a:ext cx="639688" cy="146194"/>
          </a:xfrm>
          <a:prstGeom prst="rect">
            <a:avLst/>
          </a:prstGeom>
          <a:noFill/>
        </p:spPr>
        <p:txBody>
          <a:bodyPr wrap="square" lIns="0" tIns="0" rIns="0" bIns="0" rtlCol="0">
            <a:spAutoFit/>
          </a:bodyPr>
          <a:lstStyle/>
          <a:p>
            <a:pPr>
              <a:lnSpc>
                <a:spcPct val="95000"/>
              </a:lnSpc>
            </a:pPr>
            <a:r>
              <a:rPr lang="en-DK" sz="1000" dirty="0">
                <a:solidFill>
                  <a:schemeClr val="bg1"/>
                </a:solidFill>
                <a:latin typeface="+mn-lt"/>
              </a:rPr>
              <a:t>(0, 7)</a:t>
            </a:r>
          </a:p>
        </p:txBody>
      </p:sp>
      <p:cxnSp>
        <p:nvCxnSpPr>
          <p:cNvPr id="37" name="Straight Arrow Connector 36">
            <a:extLst>
              <a:ext uri="{FF2B5EF4-FFF2-40B4-BE49-F238E27FC236}">
                <a16:creationId xmlns:a16="http://schemas.microsoft.com/office/drawing/2014/main" id="{FC254840-5A46-30A2-E38B-7D378AF07623}"/>
              </a:ext>
            </a:extLst>
          </p:cNvPr>
          <p:cNvCxnSpPr>
            <a:cxnSpLocks/>
          </p:cNvCxnSpPr>
          <p:nvPr/>
        </p:nvCxnSpPr>
        <p:spPr bwMode="auto">
          <a:xfrm>
            <a:off x="6986784" y="1738718"/>
            <a:ext cx="1507450" cy="1715680"/>
          </a:xfrm>
          <a:prstGeom prst="straightConnector1">
            <a:avLst/>
          </a:prstGeom>
          <a:solidFill>
            <a:schemeClr val="accent2"/>
          </a:solidFill>
          <a:ln w="38100" cap="flat" cmpd="sng" algn="ctr">
            <a:solidFill>
              <a:schemeClr val="tx1"/>
            </a:solidFill>
            <a:prstDash val="solid"/>
            <a:round/>
            <a:headEnd type="none" w="med" len="med"/>
            <a:tailEnd type="triangle"/>
          </a:ln>
          <a:effectLst/>
        </p:spPr>
      </p:cxnSp>
      <p:pic>
        <p:nvPicPr>
          <p:cNvPr id="2" name="Picture 2" descr="Artificial Neural Networks and its ...">
            <a:extLst>
              <a:ext uri="{FF2B5EF4-FFF2-40B4-BE49-F238E27FC236}">
                <a16:creationId xmlns:a16="http://schemas.microsoft.com/office/drawing/2014/main" id="{3DD94654-B340-A0D1-B6CA-CE7CC8ACFA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7058" y="1627658"/>
            <a:ext cx="3590902" cy="225858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rtificial Neural Networks and its ...">
            <a:extLst>
              <a:ext uri="{FF2B5EF4-FFF2-40B4-BE49-F238E27FC236}">
                <a16:creationId xmlns:a16="http://schemas.microsoft.com/office/drawing/2014/main" id="{15745FD3-7D7D-3F4E-D5D3-AE53C291E1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6693" y="4202358"/>
            <a:ext cx="3590902" cy="225858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C5FF671-47F3-09E4-ADF3-64756232BA52}"/>
              </a:ext>
            </a:extLst>
          </p:cNvPr>
          <p:cNvSpPr txBox="1"/>
          <p:nvPr/>
        </p:nvSpPr>
        <p:spPr>
          <a:xfrm>
            <a:off x="1333500" y="1305582"/>
            <a:ext cx="3248744" cy="467820"/>
          </a:xfrm>
          <a:prstGeom prst="rect">
            <a:avLst/>
          </a:prstGeom>
          <a:noFill/>
        </p:spPr>
        <p:txBody>
          <a:bodyPr wrap="square" lIns="0" tIns="0" rIns="0" bIns="0" rtlCol="0">
            <a:spAutoFit/>
          </a:bodyPr>
          <a:lstStyle/>
          <a:p>
            <a:pPr>
              <a:lnSpc>
                <a:spcPct val="95000"/>
              </a:lnSpc>
            </a:pPr>
            <a:r>
              <a:rPr lang="en-DK" sz="1600" b="1" dirty="0">
                <a:latin typeface="+mn-lt"/>
              </a:rPr>
              <a:t>State representation</a:t>
            </a:r>
            <a:r>
              <a:rPr lang="en-DK" sz="1600" dirty="0">
                <a:latin typeface="+mn-lt"/>
              </a:rPr>
              <a:t>: Predict Q-values for all actions from that state.</a:t>
            </a:r>
            <a:endParaRPr lang="en-DK" sz="1600" b="1" dirty="0">
              <a:latin typeface="+mn-lt"/>
            </a:endParaRPr>
          </a:p>
        </p:txBody>
      </p:sp>
      <p:sp>
        <p:nvSpPr>
          <p:cNvPr id="6" name="TextBox 5">
            <a:extLst>
              <a:ext uri="{FF2B5EF4-FFF2-40B4-BE49-F238E27FC236}">
                <a16:creationId xmlns:a16="http://schemas.microsoft.com/office/drawing/2014/main" id="{E0910C91-882C-2DA7-A951-CA483130DD08}"/>
              </a:ext>
            </a:extLst>
          </p:cNvPr>
          <p:cNvSpPr txBox="1"/>
          <p:nvPr/>
        </p:nvSpPr>
        <p:spPr>
          <a:xfrm>
            <a:off x="1220317" y="3861048"/>
            <a:ext cx="3248744" cy="467820"/>
          </a:xfrm>
          <a:prstGeom prst="rect">
            <a:avLst/>
          </a:prstGeom>
          <a:noFill/>
        </p:spPr>
        <p:txBody>
          <a:bodyPr wrap="square" lIns="0" tIns="0" rIns="0" bIns="0" rtlCol="0">
            <a:spAutoFit/>
          </a:bodyPr>
          <a:lstStyle/>
          <a:p>
            <a:pPr>
              <a:lnSpc>
                <a:spcPct val="95000"/>
              </a:lnSpc>
            </a:pPr>
            <a:r>
              <a:rPr lang="en-DK" sz="1600" b="1" dirty="0">
                <a:latin typeface="+mn-lt"/>
              </a:rPr>
              <a:t>Action representation</a:t>
            </a:r>
            <a:r>
              <a:rPr lang="en-DK" sz="1600" dirty="0">
                <a:latin typeface="+mn-lt"/>
              </a:rPr>
              <a:t>: Predict Q-value for a single action.</a:t>
            </a:r>
            <a:endParaRPr lang="en-DK" sz="1600" b="1" dirty="0">
              <a:latin typeface="+mn-lt"/>
            </a:endParaRPr>
          </a:p>
        </p:txBody>
      </p:sp>
      <p:sp>
        <p:nvSpPr>
          <p:cNvPr id="7" name="TextBox 6">
            <a:extLst>
              <a:ext uri="{FF2B5EF4-FFF2-40B4-BE49-F238E27FC236}">
                <a16:creationId xmlns:a16="http://schemas.microsoft.com/office/drawing/2014/main" id="{AA3CEC40-C6A2-BEA9-0DB3-A5113EFF83C7}"/>
              </a:ext>
            </a:extLst>
          </p:cNvPr>
          <p:cNvSpPr txBox="1"/>
          <p:nvPr/>
        </p:nvSpPr>
        <p:spPr>
          <a:xfrm>
            <a:off x="3718148" y="5196891"/>
            <a:ext cx="576064" cy="1040421"/>
          </a:xfrm>
          <a:prstGeom prst="rect">
            <a:avLst/>
          </a:prstGeom>
          <a:solidFill>
            <a:schemeClr val="bg1"/>
          </a:solidFill>
          <a:ln>
            <a:solidFill>
              <a:schemeClr val="bg1"/>
            </a:solidFill>
          </a:ln>
        </p:spPr>
        <p:txBody>
          <a:bodyPr wrap="square" lIns="0" tIns="0" rIns="0" bIns="0" rtlCol="0">
            <a:spAutoFit/>
          </a:bodyPr>
          <a:lstStyle/>
          <a:p>
            <a:pPr>
              <a:lnSpc>
                <a:spcPct val="95000"/>
              </a:lnSpc>
            </a:pPr>
            <a:endParaRPr lang="en-DK" sz="1600" dirty="0">
              <a:latin typeface="+mn-lt"/>
            </a:endParaRPr>
          </a:p>
        </p:txBody>
      </p:sp>
      <p:sp>
        <p:nvSpPr>
          <p:cNvPr id="9" name="5-point Star 8">
            <a:extLst>
              <a:ext uri="{FF2B5EF4-FFF2-40B4-BE49-F238E27FC236}">
                <a16:creationId xmlns:a16="http://schemas.microsoft.com/office/drawing/2014/main" id="{A759E882-5531-BAF1-0E32-36044596AB33}"/>
              </a:ext>
            </a:extLst>
          </p:cNvPr>
          <p:cNvSpPr/>
          <p:nvPr/>
        </p:nvSpPr>
        <p:spPr bwMode="auto">
          <a:xfrm>
            <a:off x="8758708" y="3275892"/>
            <a:ext cx="288032" cy="288032"/>
          </a:xfrm>
          <a:prstGeom prst="star5">
            <a:avLst/>
          </a:prstGeom>
          <a:solidFill>
            <a:schemeClr val="bg1"/>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24" name="Straight Arrow Connector 23">
            <a:extLst>
              <a:ext uri="{FF2B5EF4-FFF2-40B4-BE49-F238E27FC236}">
                <a16:creationId xmlns:a16="http://schemas.microsoft.com/office/drawing/2014/main" id="{7B5D9543-71CB-5604-4716-BE84B7BE18A0}"/>
              </a:ext>
            </a:extLst>
          </p:cNvPr>
          <p:cNvCxnSpPr>
            <a:cxnSpLocks/>
          </p:cNvCxnSpPr>
          <p:nvPr/>
        </p:nvCxnSpPr>
        <p:spPr bwMode="auto">
          <a:xfrm flipH="1" flipV="1">
            <a:off x="8902724" y="3068960"/>
            <a:ext cx="1116024" cy="2232248"/>
          </a:xfrm>
          <a:prstGeom prst="straightConnector1">
            <a:avLst/>
          </a:prstGeom>
          <a:solidFill>
            <a:schemeClr val="accent2"/>
          </a:solidFill>
          <a:ln w="3810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2618631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2B53AD-8AD2-E309-0708-B346455FB763}"/>
            </a:ext>
          </a:extLst>
        </p:cNvPr>
        <p:cNvGrpSpPr/>
        <p:nvPr/>
      </p:nvGrpSpPr>
      <p:grpSpPr>
        <a:xfrm>
          <a:off x="0" y="0"/>
          <a:ext cx="0" cy="0"/>
          <a:chOff x="0" y="0"/>
          <a:chExt cx="0" cy="0"/>
        </a:xfrm>
      </p:grpSpPr>
      <p:sp>
        <p:nvSpPr>
          <p:cNvPr id="5" name="Date Placeholder 4">
            <a:extLst>
              <a:ext uri="{FF2B5EF4-FFF2-40B4-BE49-F238E27FC236}">
                <a16:creationId xmlns:a16="http://schemas.microsoft.com/office/drawing/2014/main" id="{A833C7AF-20F9-1A0D-5442-B979D5F1DA8C}"/>
              </a:ext>
            </a:extLst>
          </p:cNvPr>
          <p:cNvSpPr>
            <a:spLocks noGrp="1"/>
          </p:cNvSpPr>
          <p:nvPr>
            <p:ph type="dt" sz="half" idx="10"/>
          </p:nvPr>
        </p:nvSpPr>
        <p:spPr/>
        <p:txBody>
          <a:bodyPr/>
          <a:lstStyle/>
          <a:p>
            <a:fld id="{10CBE83F-5C39-9148-A86D-BB4876A0BA61}" type="datetime1">
              <a:rPr lang="da-DK" smtClean="0"/>
              <a:t>03.07.2025</a:t>
            </a:fld>
            <a:r>
              <a:rPr lang="da-DK"/>
              <a:t>03-07-2025</a:t>
            </a:r>
            <a:endParaRPr lang="da-DK" dirty="0"/>
          </a:p>
        </p:txBody>
      </p:sp>
      <p:sp>
        <p:nvSpPr>
          <p:cNvPr id="8" name="Title 7">
            <a:extLst>
              <a:ext uri="{FF2B5EF4-FFF2-40B4-BE49-F238E27FC236}">
                <a16:creationId xmlns:a16="http://schemas.microsoft.com/office/drawing/2014/main" id="{602BF9C7-3F89-199D-15B2-556A5767CB4C}"/>
              </a:ext>
            </a:extLst>
          </p:cNvPr>
          <p:cNvSpPr>
            <a:spLocks noGrp="1"/>
          </p:cNvSpPr>
          <p:nvPr>
            <p:ph type="title"/>
          </p:nvPr>
        </p:nvSpPr>
        <p:spPr>
          <a:xfrm>
            <a:off x="315913" y="-217067"/>
            <a:ext cx="11557000" cy="981771"/>
          </a:xfrm>
        </p:spPr>
        <p:txBody>
          <a:bodyPr/>
          <a:lstStyle/>
          <a:p>
            <a:r>
              <a:rPr lang="en-DK" dirty="0"/>
              <a:t>DOMAIN KNOWLEDGE</a:t>
            </a:r>
          </a:p>
        </p:txBody>
      </p:sp>
      <p:sp>
        <p:nvSpPr>
          <p:cNvPr id="10" name="TextBox 9">
            <a:extLst>
              <a:ext uri="{FF2B5EF4-FFF2-40B4-BE49-F238E27FC236}">
                <a16:creationId xmlns:a16="http://schemas.microsoft.com/office/drawing/2014/main" id="{ECABB62C-6F95-D98F-A449-F82149CBCD96}"/>
              </a:ext>
            </a:extLst>
          </p:cNvPr>
          <p:cNvSpPr txBox="1"/>
          <p:nvPr/>
        </p:nvSpPr>
        <p:spPr>
          <a:xfrm>
            <a:off x="315912" y="764704"/>
            <a:ext cx="10387012" cy="409343"/>
          </a:xfrm>
          <a:prstGeom prst="rect">
            <a:avLst/>
          </a:prstGeom>
          <a:noFill/>
        </p:spPr>
        <p:txBody>
          <a:bodyPr wrap="square" lIns="0" tIns="0" rIns="0" bIns="0" rtlCol="0">
            <a:spAutoFit/>
          </a:bodyPr>
          <a:lstStyle/>
          <a:p>
            <a:pPr>
              <a:lnSpc>
                <a:spcPct val="95000"/>
              </a:lnSpc>
            </a:pPr>
            <a:r>
              <a:rPr lang="en-DK" sz="2800" dirty="0">
                <a:latin typeface="+mn-lt"/>
              </a:rPr>
              <a:t>Equivariant representations</a:t>
            </a:r>
          </a:p>
        </p:txBody>
      </p:sp>
      <p:pic>
        <p:nvPicPr>
          <p:cNvPr id="21" name="Picture 20" descr="A diagram of a diagram of a number of circles&#10;&#10;AI-generated content may be incorrect.">
            <a:extLst>
              <a:ext uri="{FF2B5EF4-FFF2-40B4-BE49-F238E27FC236}">
                <a16:creationId xmlns:a16="http://schemas.microsoft.com/office/drawing/2014/main" id="{AB9D8E1E-5480-0D00-A931-B6C8DF22EDF1}"/>
              </a:ext>
            </a:extLst>
          </p:cNvPr>
          <p:cNvPicPr>
            <a:picLocks noChangeAspect="1"/>
          </p:cNvPicPr>
          <p:nvPr/>
        </p:nvPicPr>
        <p:blipFill>
          <a:blip r:embed="rId2">
            <a:extLst>
              <a:ext uri="{28A0092B-C50C-407E-A947-70E740481C1C}">
                <a14:useLocalDpi xmlns:a14="http://schemas.microsoft.com/office/drawing/2010/main" val="0"/>
              </a:ext>
            </a:extLst>
          </a:blip>
          <a:srcRect l="19103" t="26662" r="16903" b="20747"/>
          <a:stretch>
            <a:fillRect/>
          </a:stretch>
        </p:blipFill>
        <p:spPr>
          <a:xfrm>
            <a:off x="6971661" y="1965064"/>
            <a:ext cx="4933421" cy="2978669"/>
          </a:xfrm>
          <a:prstGeom prst="rect">
            <a:avLst/>
          </a:prstGeom>
        </p:spPr>
      </p:pic>
      <p:sp>
        <p:nvSpPr>
          <p:cNvPr id="36" name="TextBox 35">
            <a:extLst>
              <a:ext uri="{FF2B5EF4-FFF2-40B4-BE49-F238E27FC236}">
                <a16:creationId xmlns:a16="http://schemas.microsoft.com/office/drawing/2014/main" id="{4D952588-A75B-09F1-4F7A-BADE3C6A610A}"/>
              </a:ext>
            </a:extLst>
          </p:cNvPr>
          <p:cNvSpPr txBox="1"/>
          <p:nvPr/>
        </p:nvSpPr>
        <p:spPr>
          <a:xfrm>
            <a:off x="549796" y="2276872"/>
            <a:ext cx="639688" cy="146194"/>
          </a:xfrm>
          <a:prstGeom prst="rect">
            <a:avLst/>
          </a:prstGeom>
          <a:noFill/>
        </p:spPr>
        <p:txBody>
          <a:bodyPr wrap="square" lIns="0" tIns="0" rIns="0" bIns="0" rtlCol="0">
            <a:spAutoFit/>
          </a:bodyPr>
          <a:lstStyle/>
          <a:p>
            <a:pPr>
              <a:lnSpc>
                <a:spcPct val="95000"/>
              </a:lnSpc>
            </a:pPr>
            <a:r>
              <a:rPr lang="en-DK" sz="1000" dirty="0">
                <a:solidFill>
                  <a:schemeClr val="bg1"/>
                </a:solidFill>
                <a:latin typeface="+mn-lt"/>
              </a:rPr>
              <a:t>(0, 7)</a:t>
            </a:r>
          </a:p>
        </p:txBody>
      </p:sp>
      <p:sp>
        <p:nvSpPr>
          <p:cNvPr id="7" name="TextBox 6">
            <a:extLst>
              <a:ext uri="{FF2B5EF4-FFF2-40B4-BE49-F238E27FC236}">
                <a16:creationId xmlns:a16="http://schemas.microsoft.com/office/drawing/2014/main" id="{CABB85D5-F9A5-5769-69F4-D596F765D55F}"/>
              </a:ext>
            </a:extLst>
          </p:cNvPr>
          <p:cNvSpPr txBox="1"/>
          <p:nvPr/>
        </p:nvSpPr>
        <p:spPr>
          <a:xfrm>
            <a:off x="3718148" y="5196891"/>
            <a:ext cx="576064" cy="1040421"/>
          </a:xfrm>
          <a:prstGeom prst="rect">
            <a:avLst/>
          </a:prstGeom>
          <a:solidFill>
            <a:schemeClr val="bg1"/>
          </a:solidFill>
          <a:ln>
            <a:solidFill>
              <a:schemeClr val="bg1"/>
            </a:solidFill>
          </a:ln>
        </p:spPr>
        <p:txBody>
          <a:bodyPr wrap="square" lIns="0" tIns="0" rIns="0" bIns="0" rtlCol="0">
            <a:spAutoFit/>
          </a:bodyPr>
          <a:lstStyle/>
          <a:p>
            <a:pPr>
              <a:lnSpc>
                <a:spcPct val="95000"/>
              </a:lnSpc>
            </a:pPr>
            <a:endParaRPr lang="en-DK" sz="1600" dirty="0">
              <a:latin typeface="+mn-lt"/>
            </a:endParaRPr>
          </a:p>
        </p:txBody>
      </p:sp>
      <p:pic>
        <p:nvPicPr>
          <p:cNvPr id="11" name="Picture 2" descr="Artificial Neural Networks and its ...">
            <a:extLst>
              <a:ext uri="{FF2B5EF4-FFF2-40B4-BE49-F238E27FC236}">
                <a16:creationId xmlns:a16="http://schemas.microsoft.com/office/drawing/2014/main" id="{B26BFCE6-CA6D-CB7B-62E2-B9B55FA7DA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671" y="1649835"/>
            <a:ext cx="3590902" cy="2258589"/>
          </a:xfrm>
          <a:prstGeom prst="rect">
            <a:avLst/>
          </a:prstGeom>
          <a:solidFill>
            <a:schemeClr val="bg1"/>
          </a:solidFill>
        </p:spPr>
      </p:pic>
      <p:sp>
        <p:nvSpPr>
          <p:cNvPr id="12" name="Rectangle 11">
            <a:extLst>
              <a:ext uri="{FF2B5EF4-FFF2-40B4-BE49-F238E27FC236}">
                <a16:creationId xmlns:a16="http://schemas.microsoft.com/office/drawing/2014/main" id="{A9B78660-7206-C0B8-4B92-E1D19A4922DD}"/>
              </a:ext>
            </a:extLst>
          </p:cNvPr>
          <p:cNvSpPr/>
          <p:nvPr/>
        </p:nvSpPr>
        <p:spPr bwMode="auto">
          <a:xfrm>
            <a:off x="3286100" y="3284984"/>
            <a:ext cx="432048" cy="360040"/>
          </a:xfrm>
          <a:prstGeom prst="rect">
            <a:avLst/>
          </a:prstGeom>
          <a:solidFill>
            <a:schemeClr val="bg1"/>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E599CC2-B302-54AF-7CE9-EAFD0608872E}"/>
                  </a:ext>
                </a:extLst>
              </p:cNvPr>
              <p:cNvSpPr txBox="1"/>
              <p:nvPr/>
            </p:nvSpPr>
            <p:spPr>
              <a:xfrm>
                <a:off x="3809874" y="2693004"/>
                <a:ext cx="249492" cy="350865"/>
              </a:xfrm>
              <a:prstGeom prst="rect">
                <a:avLst/>
              </a:prstGeom>
              <a:noFill/>
            </p:spPr>
            <p:txBody>
              <a:bodyPr wrap="none" lIns="0" tIns="0" rIns="0" bIns="0" rtlCol="0">
                <a:spAutoFit/>
              </a:bodyPr>
              <a:lstStyle/>
              <a:p>
                <a:pPr>
                  <a:lnSpc>
                    <a:spcPct val="95000"/>
                  </a:lnSpc>
                </a:pPr>
                <a14:m>
                  <m:oMathPara xmlns:m="http://schemas.openxmlformats.org/officeDocument/2006/math">
                    <m:oMathParaPr>
                      <m:jc m:val="centerGroup"/>
                    </m:oMathParaPr>
                    <m:oMath xmlns:m="http://schemas.openxmlformats.org/officeDocument/2006/math">
                      <m:acc>
                        <m:accPr>
                          <m:chr m:val="⃗"/>
                          <m:ctrlPr>
                            <a:rPr lang="da-DK" sz="2400" b="0" i="1" smtClean="0">
                              <a:latin typeface="Cambria Math" panose="02040503050406030204" pitchFamily="18" charset="0"/>
                            </a:rPr>
                          </m:ctrlPr>
                        </m:accPr>
                        <m:e>
                          <m:r>
                            <a:rPr lang="da-DK" sz="2400" b="0" i="1" smtClean="0">
                              <a:latin typeface="Cambria Math" panose="02040503050406030204" pitchFamily="18" charset="0"/>
                            </a:rPr>
                            <m:t>𝑣</m:t>
                          </m:r>
                        </m:e>
                      </m:acc>
                    </m:oMath>
                  </m:oMathPara>
                </a14:m>
                <a:endParaRPr lang="en-DK" sz="2400" dirty="0">
                  <a:latin typeface="+mn-lt"/>
                </a:endParaRPr>
              </a:p>
            </p:txBody>
          </p:sp>
        </mc:Choice>
        <mc:Fallback xmlns="">
          <p:sp>
            <p:nvSpPr>
              <p:cNvPr id="13" name="TextBox 12">
                <a:extLst>
                  <a:ext uri="{FF2B5EF4-FFF2-40B4-BE49-F238E27FC236}">
                    <a16:creationId xmlns:a16="http://schemas.microsoft.com/office/drawing/2014/main" id="{1E599CC2-B302-54AF-7CE9-EAFD0608872E}"/>
                  </a:ext>
                </a:extLst>
              </p:cNvPr>
              <p:cNvSpPr txBox="1">
                <a:spLocks noRot="1" noChangeAspect="1" noMove="1" noResize="1" noEditPoints="1" noAdjustHandles="1" noChangeArrowheads="1" noChangeShapeType="1" noTextEdit="1"/>
              </p:cNvSpPr>
              <p:nvPr/>
            </p:nvSpPr>
            <p:spPr>
              <a:xfrm>
                <a:off x="3809874" y="2693004"/>
                <a:ext cx="249492" cy="350865"/>
              </a:xfrm>
              <a:prstGeom prst="rect">
                <a:avLst/>
              </a:prstGeom>
              <a:blipFill>
                <a:blip r:embed="rId4"/>
                <a:stretch>
                  <a:fillRect l="-30000" t="-46429" r="-10000" b="-10714"/>
                </a:stretch>
              </a:blipFill>
            </p:spPr>
            <p:txBody>
              <a:bodyPr/>
              <a:lstStyle/>
              <a:p>
                <a:r>
                  <a:rPr lang="en-DK">
                    <a:noFill/>
                  </a:rPr>
                  <a:t> </a:t>
                </a:r>
              </a:p>
            </p:txBody>
          </p:sp>
        </mc:Fallback>
      </mc:AlternateContent>
      <p:sp>
        <p:nvSpPr>
          <p:cNvPr id="14" name="5-point Star 13">
            <a:extLst>
              <a:ext uri="{FF2B5EF4-FFF2-40B4-BE49-F238E27FC236}">
                <a16:creationId xmlns:a16="http://schemas.microsoft.com/office/drawing/2014/main" id="{546F3856-74BB-8C04-8B41-586ED3FE417C}"/>
              </a:ext>
            </a:extLst>
          </p:cNvPr>
          <p:cNvSpPr/>
          <p:nvPr/>
        </p:nvSpPr>
        <p:spPr bwMode="auto">
          <a:xfrm>
            <a:off x="8758708" y="3284984"/>
            <a:ext cx="288032" cy="288032"/>
          </a:xfrm>
          <a:prstGeom prst="star5">
            <a:avLst/>
          </a:prstGeom>
          <a:solidFill>
            <a:schemeClr val="bg1"/>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54F6F870-CE81-4D56-E2DA-3EDEF0C244A7}"/>
                  </a:ext>
                </a:extLst>
              </p:cNvPr>
              <p:cNvSpPr txBox="1"/>
              <p:nvPr/>
            </p:nvSpPr>
            <p:spPr>
              <a:xfrm>
                <a:off x="971877" y="4230263"/>
                <a:ext cx="2386231" cy="350865"/>
              </a:xfrm>
              <a:prstGeom prst="rect">
                <a:avLst/>
              </a:prstGeom>
              <a:noFill/>
            </p:spPr>
            <p:txBody>
              <a:bodyPr wrap="none" lIns="0" tIns="0" rIns="0" bIns="0" rtlCol="0">
                <a:spAutoFit/>
              </a:bodyPr>
              <a:lstStyle/>
              <a:p>
                <a:pPr>
                  <a:lnSpc>
                    <a:spcPct val="95000"/>
                  </a:lnSpc>
                </a:pPr>
                <a14:m>
                  <m:oMathPara xmlns:m="http://schemas.openxmlformats.org/officeDocument/2006/math">
                    <m:oMathParaPr>
                      <m:jc m:val="centerGroup"/>
                    </m:oMathParaPr>
                    <m:oMath xmlns:m="http://schemas.openxmlformats.org/officeDocument/2006/math">
                      <m:r>
                        <a:rPr lang="da-DK" sz="2400" b="0" i="1" smtClean="0">
                          <a:latin typeface="Cambria Math" panose="02040503050406030204" pitchFamily="18" charset="0"/>
                        </a:rPr>
                        <m:t>𝑄</m:t>
                      </m:r>
                      <m:d>
                        <m:dPr>
                          <m:ctrlPr>
                            <a:rPr lang="da-DK" sz="2400" b="0" i="1" smtClean="0">
                              <a:latin typeface="Cambria Math" panose="02040503050406030204" pitchFamily="18" charset="0"/>
                            </a:rPr>
                          </m:ctrlPr>
                        </m:dPr>
                        <m:e>
                          <m:r>
                            <a:rPr lang="da-DK" sz="2400" b="0" i="1" smtClean="0">
                              <a:latin typeface="Cambria Math" panose="02040503050406030204" pitchFamily="18" charset="0"/>
                            </a:rPr>
                            <m:t>𝑠</m:t>
                          </m:r>
                          <m:r>
                            <a:rPr lang="da-DK" sz="2400" b="0" i="1" smtClean="0">
                              <a:latin typeface="Cambria Math" panose="02040503050406030204" pitchFamily="18" charset="0"/>
                            </a:rPr>
                            <m:t>,↑</m:t>
                          </m:r>
                        </m:e>
                      </m:d>
                      <m:r>
                        <a:rPr lang="da-DK" sz="2400" b="0" i="1" smtClean="0">
                          <a:latin typeface="Cambria Math" panose="02040503050406030204" pitchFamily="18" charset="0"/>
                        </a:rPr>
                        <m:t>=</m:t>
                      </m:r>
                      <m:acc>
                        <m:accPr>
                          <m:chr m:val="⃗"/>
                          <m:ctrlPr>
                            <a:rPr lang="da-DK" sz="2400" b="0" i="1" smtClean="0">
                              <a:latin typeface="Cambria Math" panose="02040503050406030204" pitchFamily="18" charset="0"/>
                            </a:rPr>
                          </m:ctrlPr>
                        </m:accPr>
                        <m:e>
                          <m:sSub>
                            <m:sSubPr>
                              <m:ctrlPr>
                                <a:rPr lang="da-DK" sz="2400" i="1">
                                  <a:latin typeface="Cambria Math" panose="02040503050406030204" pitchFamily="18" charset="0"/>
                                </a:rPr>
                              </m:ctrlPr>
                            </m:sSubPr>
                            <m:e>
                              <m:r>
                                <a:rPr lang="da-DK" sz="2400" i="1">
                                  <a:latin typeface="Cambria Math" panose="02040503050406030204" pitchFamily="18" charset="0"/>
                                </a:rPr>
                                <m:t>𝑣</m:t>
                              </m:r>
                            </m:e>
                            <m:sub>
                              <m:r>
                                <a:rPr lang="da-DK" sz="2400" i="1">
                                  <a:latin typeface="Cambria Math" panose="02040503050406030204" pitchFamily="18" charset="0"/>
                                </a:rPr>
                                <m:t>𝜃</m:t>
                              </m:r>
                            </m:sub>
                          </m:sSub>
                        </m:e>
                      </m:acc>
                      <m:d>
                        <m:dPr>
                          <m:ctrlPr>
                            <a:rPr lang="da-DK" sz="2400" b="0" i="1" smtClean="0">
                              <a:latin typeface="Cambria Math" panose="02040503050406030204" pitchFamily="18" charset="0"/>
                            </a:rPr>
                          </m:ctrlPr>
                        </m:dPr>
                        <m:e>
                          <m:r>
                            <a:rPr lang="da-DK" sz="2400" b="0" i="1" smtClean="0">
                              <a:latin typeface="Cambria Math" panose="02040503050406030204" pitchFamily="18" charset="0"/>
                            </a:rPr>
                            <m:t>𝑠</m:t>
                          </m:r>
                        </m:e>
                      </m:d>
                      <m:r>
                        <a:rPr lang="da-DK" sz="2400" b="0" i="1" smtClean="0">
                          <a:latin typeface="Cambria Math" panose="02040503050406030204" pitchFamily="18" charset="0"/>
                        </a:rPr>
                        <m:t>⋅↑</m:t>
                      </m:r>
                    </m:oMath>
                  </m:oMathPara>
                </a14:m>
                <a:endParaRPr lang="en-DK" sz="2400" dirty="0">
                  <a:latin typeface="+mn-lt"/>
                </a:endParaRPr>
              </a:p>
            </p:txBody>
          </p:sp>
        </mc:Choice>
        <mc:Fallback xmlns="">
          <p:sp>
            <p:nvSpPr>
              <p:cNvPr id="15" name="TextBox 14">
                <a:extLst>
                  <a:ext uri="{FF2B5EF4-FFF2-40B4-BE49-F238E27FC236}">
                    <a16:creationId xmlns:a16="http://schemas.microsoft.com/office/drawing/2014/main" id="{54F6F870-CE81-4D56-E2DA-3EDEF0C244A7}"/>
                  </a:ext>
                </a:extLst>
              </p:cNvPr>
              <p:cNvSpPr txBox="1">
                <a:spLocks noRot="1" noChangeAspect="1" noMove="1" noResize="1" noEditPoints="1" noAdjustHandles="1" noChangeArrowheads="1" noChangeShapeType="1" noTextEdit="1"/>
              </p:cNvSpPr>
              <p:nvPr/>
            </p:nvSpPr>
            <p:spPr>
              <a:xfrm>
                <a:off x="971877" y="4230263"/>
                <a:ext cx="2386231" cy="350865"/>
              </a:xfrm>
              <a:prstGeom prst="rect">
                <a:avLst/>
              </a:prstGeom>
              <a:blipFill>
                <a:blip r:embed="rId5"/>
                <a:stretch>
                  <a:fillRect l="-3175" r="-2646" b="-32143"/>
                </a:stretch>
              </a:blipFill>
            </p:spPr>
            <p:txBody>
              <a:bodyPr/>
              <a:lstStyle/>
              <a:p>
                <a:r>
                  <a:rPr lang="en-DK">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10585CD0-0869-3E87-1BCA-C9695B6A12BA}"/>
                  </a:ext>
                </a:extLst>
              </p:cNvPr>
              <p:cNvSpPr txBox="1"/>
              <p:nvPr/>
            </p:nvSpPr>
            <p:spPr>
              <a:xfrm>
                <a:off x="8829787" y="2996952"/>
                <a:ext cx="181140" cy="292388"/>
              </a:xfrm>
              <a:prstGeom prst="rect">
                <a:avLst/>
              </a:prstGeom>
              <a:noFill/>
            </p:spPr>
            <p:txBody>
              <a:bodyPr wrap="none" lIns="0" tIns="0" rIns="0" bIns="0" rtlCol="0">
                <a:spAutoFit/>
              </a:bodyPr>
              <a:lstStyle/>
              <a:p>
                <a:pPr>
                  <a:lnSpc>
                    <a:spcPct val="95000"/>
                  </a:lnSpc>
                </a:pPr>
                <a14:m>
                  <m:oMathPara xmlns:m="http://schemas.openxmlformats.org/officeDocument/2006/math">
                    <m:oMathParaPr>
                      <m:jc m:val="centerGroup"/>
                    </m:oMathParaPr>
                    <m:oMath xmlns:m="http://schemas.openxmlformats.org/officeDocument/2006/math">
                      <m:r>
                        <a:rPr lang="da-DK" sz="2000" b="0" i="1" smtClean="0">
                          <a:solidFill>
                            <a:schemeClr val="bg1"/>
                          </a:solidFill>
                          <a:latin typeface="Cambria Math" panose="02040503050406030204" pitchFamily="18" charset="0"/>
                        </a:rPr>
                        <m:t>↑</m:t>
                      </m:r>
                    </m:oMath>
                  </m:oMathPara>
                </a14:m>
                <a:endParaRPr lang="en-DK" sz="2000" dirty="0">
                  <a:solidFill>
                    <a:schemeClr val="bg1"/>
                  </a:solidFill>
                  <a:latin typeface="+mn-lt"/>
                </a:endParaRPr>
              </a:p>
            </p:txBody>
          </p:sp>
        </mc:Choice>
        <mc:Fallback xmlns="">
          <p:sp>
            <p:nvSpPr>
              <p:cNvPr id="19" name="TextBox 18">
                <a:extLst>
                  <a:ext uri="{FF2B5EF4-FFF2-40B4-BE49-F238E27FC236}">
                    <a16:creationId xmlns:a16="http://schemas.microsoft.com/office/drawing/2014/main" id="{10585CD0-0869-3E87-1BCA-C9695B6A12BA}"/>
                  </a:ext>
                </a:extLst>
              </p:cNvPr>
              <p:cNvSpPr txBox="1">
                <a:spLocks noRot="1" noChangeAspect="1" noMove="1" noResize="1" noEditPoints="1" noAdjustHandles="1" noChangeArrowheads="1" noChangeShapeType="1" noTextEdit="1"/>
              </p:cNvSpPr>
              <p:nvPr/>
            </p:nvSpPr>
            <p:spPr>
              <a:xfrm>
                <a:off x="8829787" y="2996952"/>
                <a:ext cx="181140" cy="292388"/>
              </a:xfrm>
              <a:prstGeom prst="rect">
                <a:avLst/>
              </a:prstGeom>
              <a:blipFill>
                <a:blip r:embed="rId6"/>
                <a:stretch>
                  <a:fillRect l="-33333" r="-33333" b="-8333"/>
                </a:stretch>
              </a:blipFill>
            </p:spPr>
            <p:txBody>
              <a:bodyPr/>
              <a:lstStyle/>
              <a:p>
                <a:r>
                  <a:rPr lang="en-DK">
                    <a:noFill/>
                  </a:rPr>
                  <a:t> </a:t>
                </a:r>
              </a:p>
            </p:txBody>
          </p:sp>
        </mc:Fallback>
      </mc:AlternateContent>
    </p:spTree>
    <p:extLst>
      <p:ext uri="{BB962C8B-B14F-4D97-AF65-F5344CB8AC3E}">
        <p14:creationId xmlns:p14="http://schemas.microsoft.com/office/powerpoint/2010/main" val="6958901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02A81A-C266-A20E-536D-3381F69E43AD}"/>
            </a:ext>
          </a:extLst>
        </p:cNvPr>
        <p:cNvGrpSpPr/>
        <p:nvPr/>
      </p:nvGrpSpPr>
      <p:grpSpPr>
        <a:xfrm>
          <a:off x="0" y="0"/>
          <a:ext cx="0" cy="0"/>
          <a:chOff x="0" y="0"/>
          <a:chExt cx="0" cy="0"/>
        </a:xfrm>
      </p:grpSpPr>
      <p:sp>
        <p:nvSpPr>
          <p:cNvPr id="5" name="Date Placeholder 4">
            <a:extLst>
              <a:ext uri="{FF2B5EF4-FFF2-40B4-BE49-F238E27FC236}">
                <a16:creationId xmlns:a16="http://schemas.microsoft.com/office/drawing/2014/main" id="{34725C43-C9CA-A1F4-92FA-26FD1DEB4027}"/>
              </a:ext>
            </a:extLst>
          </p:cNvPr>
          <p:cNvSpPr>
            <a:spLocks noGrp="1"/>
          </p:cNvSpPr>
          <p:nvPr>
            <p:ph type="dt" sz="half" idx="10"/>
          </p:nvPr>
        </p:nvSpPr>
        <p:spPr/>
        <p:txBody>
          <a:bodyPr/>
          <a:lstStyle/>
          <a:p>
            <a:fld id="{10CBE83F-5C39-9148-A86D-BB4876A0BA61}" type="datetime1">
              <a:rPr lang="da-DK" smtClean="0"/>
              <a:t>03.07.2025</a:t>
            </a:fld>
            <a:r>
              <a:rPr lang="da-DK"/>
              <a:t>03-07-2025</a:t>
            </a:r>
            <a:endParaRPr lang="da-DK" dirty="0"/>
          </a:p>
        </p:txBody>
      </p:sp>
      <p:sp>
        <p:nvSpPr>
          <p:cNvPr id="8" name="Title 7">
            <a:extLst>
              <a:ext uri="{FF2B5EF4-FFF2-40B4-BE49-F238E27FC236}">
                <a16:creationId xmlns:a16="http://schemas.microsoft.com/office/drawing/2014/main" id="{59376AF3-5BD1-7D5F-C9EB-CAFFB96D1BD3}"/>
              </a:ext>
            </a:extLst>
          </p:cNvPr>
          <p:cNvSpPr>
            <a:spLocks noGrp="1"/>
          </p:cNvSpPr>
          <p:nvPr>
            <p:ph type="title"/>
          </p:nvPr>
        </p:nvSpPr>
        <p:spPr>
          <a:xfrm>
            <a:off x="315913" y="-217067"/>
            <a:ext cx="11557000" cy="981771"/>
          </a:xfrm>
        </p:spPr>
        <p:txBody>
          <a:bodyPr/>
          <a:lstStyle/>
          <a:p>
            <a:r>
              <a:rPr lang="en-DK" dirty="0"/>
              <a:t>DOMAIN KNOWLEDGE</a:t>
            </a:r>
          </a:p>
        </p:txBody>
      </p:sp>
      <p:sp>
        <p:nvSpPr>
          <p:cNvPr id="10" name="TextBox 9">
            <a:extLst>
              <a:ext uri="{FF2B5EF4-FFF2-40B4-BE49-F238E27FC236}">
                <a16:creationId xmlns:a16="http://schemas.microsoft.com/office/drawing/2014/main" id="{AA5D1A77-453A-0475-1988-A92CE0C02112}"/>
              </a:ext>
            </a:extLst>
          </p:cNvPr>
          <p:cNvSpPr txBox="1"/>
          <p:nvPr/>
        </p:nvSpPr>
        <p:spPr>
          <a:xfrm>
            <a:off x="315912" y="764704"/>
            <a:ext cx="10387012" cy="409343"/>
          </a:xfrm>
          <a:prstGeom prst="rect">
            <a:avLst/>
          </a:prstGeom>
          <a:noFill/>
        </p:spPr>
        <p:txBody>
          <a:bodyPr wrap="square" lIns="0" tIns="0" rIns="0" bIns="0" rtlCol="0">
            <a:spAutoFit/>
          </a:bodyPr>
          <a:lstStyle/>
          <a:p>
            <a:pPr>
              <a:lnSpc>
                <a:spcPct val="95000"/>
              </a:lnSpc>
            </a:pPr>
            <a:r>
              <a:rPr lang="en-DK" sz="2800" dirty="0">
                <a:latin typeface="+mn-lt"/>
              </a:rPr>
              <a:t>Equivariant representations – continuous action space</a:t>
            </a:r>
          </a:p>
        </p:txBody>
      </p:sp>
      <p:sp>
        <p:nvSpPr>
          <p:cNvPr id="36" name="TextBox 35">
            <a:extLst>
              <a:ext uri="{FF2B5EF4-FFF2-40B4-BE49-F238E27FC236}">
                <a16:creationId xmlns:a16="http://schemas.microsoft.com/office/drawing/2014/main" id="{C96BE921-5659-615B-8826-7A7500B5E17B}"/>
              </a:ext>
            </a:extLst>
          </p:cNvPr>
          <p:cNvSpPr txBox="1"/>
          <p:nvPr/>
        </p:nvSpPr>
        <p:spPr>
          <a:xfrm>
            <a:off x="549796" y="2276872"/>
            <a:ext cx="639688" cy="146194"/>
          </a:xfrm>
          <a:prstGeom prst="rect">
            <a:avLst/>
          </a:prstGeom>
          <a:noFill/>
        </p:spPr>
        <p:txBody>
          <a:bodyPr wrap="square" lIns="0" tIns="0" rIns="0" bIns="0" rtlCol="0">
            <a:spAutoFit/>
          </a:bodyPr>
          <a:lstStyle/>
          <a:p>
            <a:pPr>
              <a:lnSpc>
                <a:spcPct val="95000"/>
              </a:lnSpc>
            </a:pPr>
            <a:r>
              <a:rPr lang="en-DK" sz="1000" dirty="0">
                <a:solidFill>
                  <a:schemeClr val="bg1"/>
                </a:solidFill>
                <a:latin typeface="+mn-lt"/>
              </a:rPr>
              <a:t>(0, 7)</a:t>
            </a:r>
          </a:p>
        </p:txBody>
      </p:sp>
      <p:sp>
        <p:nvSpPr>
          <p:cNvPr id="7" name="TextBox 6">
            <a:extLst>
              <a:ext uri="{FF2B5EF4-FFF2-40B4-BE49-F238E27FC236}">
                <a16:creationId xmlns:a16="http://schemas.microsoft.com/office/drawing/2014/main" id="{D38CFD2A-0577-AAF2-2C1F-74B3213F6A7F}"/>
              </a:ext>
            </a:extLst>
          </p:cNvPr>
          <p:cNvSpPr txBox="1"/>
          <p:nvPr/>
        </p:nvSpPr>
        <p:spPr>
          <a:xfrm>
            <a:off x="3718148" y="5196891"/>
            <a:ext cx="576064" cy="1040421"/>
          </a:xfrm>
          <a:prstGeom prst="rect">
            <a:avLst/>
          </a:prstGeom>
          <a:solidFill>
            <a:schemeClr val="bg1"/>
          </a:solidFill>
          <a:ln>
            <a:solidFill>
              <a:schemeClr val="bg1"/>
            </a:solidFill>
          </a:ln>
        </p:spPr>
        <p:txBody>
          <a:bodyPr wrap="square" lIns="0" tIns="0" rIns="0" bIns="0" rtlCol="0">
            <a:spAutoFit/>
          </a:bodyPr>
          <a:lstStyle/>
          <a:p>
            <a:pPr>
              <a:lnSpc>
                <a:spcPct val="95000"/>
              </a:lnSpc>
            </a:pPr>
            <a:endParaRPr lang="en-DK" sz="1600" dirty="0">
              <a:latin typeface="+mn-lt"/>
            </a:endParaRPr>
          </a:p>
        </p:txBody>
      </p:sp>
      <p:pic>
        <p:nvPicPr>
          <p:cNvPr id="11" name="Picture 2" descr="Artificial Neural Networks and its ...">
            <a:extLst>
              <a:ext uri="{FF2B5EF4-FFF2-40B4-BE49-F238E27FC236}">
                <a16:creationId xmlns:a16="http://schemas.microsoft.com/office/drawing/2014/main" id="{A1F7EC88-1077-C9D8-5FE3-416B79BCB2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671" y="1988840"/>
            <a:ext cx="3590902" cy="2258589"/>
          </a:xfrm>
          <a:prstGeom prst="rect">
            <a:avLst/>
          </a:prstGeom>
          <a:solidFill>
            <a:schemeClr val="bg1"/>
          </a:solidFill>
        </p:spPr>
      </p:pic>
      <p:sp>
        <p:nvSpPr>
          <p:cNvPr id="12" name="Rectangle 11">
            <a:extLst>
              <a:ext uri="{FF2B5EF4-FFF2-40B4-BE49-F238E27FC236}">
                <a16:creationId xmlns:a16="http://schemas.microsoft.com/office/drawing/2014/main" id="{8D81E253-0892-EEF7-9CDC-8DCED59CF14B}"/>
              </a:ext>
            </a:extLst>
          </p:cNvPr>
          <p:cNvSpPr/>
          <p:nvPr/>
        </p:nvSpPr>
        <p:spPr bwMode="auto">
          <a:xfrm>
            <a:off x="3286100" y="3623989"/>
            <a:ext cx="432048" cy="360040"/>
          </a:xfrm>
          <a:prstGeom prst="rect">
            <a:avLst/>
          </a:prstGeom>
          <a:solidFill>
            <a:schemeClr val="bg1"/>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0D1AD46-3000-8749-097F-C92312AADC2E}"/>
                  </a:ext>
                </a:extLst>
              </p:cNvPr>
              <p:cNvSpPr txBox="1"/>
              <p:nvPr/>
            </p:nvSpPr>
            <p:spPr>
              <a:xfrm>
                <a:off x="3809874" y="3032009"/>
                <a:ext cx="252762" cy="350865"/>
              </a:xfrm>
              <a:prstGeom prst="rect">
                <a:avLst/>
              </a:prstGeom>
              <a:noFill/>
            </p:spPr>
            <p:txBody>
              <a:bodyPr wrap="none" lIns="0" tIns="0" rIns="0" bIns="0" rtlCol="0">
                <a:spAutoFit/>
              </a:bodyPr>
              <a:lstStyle/>
              <a:p>
                <a:pPr>
                  <a:lnSpc>
                    <a:spcPct val="95000"/>
                  </a:lnSpc>
                </a:pPr>
                <a14:m>
                  <m:oMathPara xmlns:m="http://schemas.openxmlformats.org/officeDocument/2006/math">
                    <m:oMathParaPr>
                      <m:jc m:val="centerGroup"/>
                    </m:oMathParaPr>
                    <m:oMath xmlns:m="http://schemas.openxmlformats.org/officeDocument/2006/math">
                      <m:acc>
                        <m:accPr>
                          <m:chr m:val="⃗"/>
                          <m:ctrlPr>
                            <a:rPr lang="da-DK" sz="2400" b="0" i="1" smtClean="0">
                              <a:latin typeface="Cambria Math" panose="02040503050406030204" pitchFamily="18" charset="0"/>
                            </a:rPr>
                          </m:ctrlPr>
                        </m:accPr>
                        <m:e>
                          <m:r>
                            <a:rPr lang="da-DK" sz="2400" b="0" i="1" smtClean="0">
                              <a:latin typeface="Cambria Math" panose="02040503050406030204" pitchFamily="18" charset="0"/>
                            </a:rPr>
                            <m:t>𝑎</m:t>
                          </m:r>
                        </m:e>
                      </m:acc>
                    </m:oMath>
                  </m:oMathPara>
                </a14:m>
                <a:endParaRPr lang="en-DK" sz="2400" dirty="0">
                  <a:latin typeface="+mn-lt"/>
                </a:endParaRPr>
              </a:p>
            </p:txBody>
          </p:sp>
        </mc:Choice>
        <mc:Fallback xmlns="">
          <p:sp>
            <p:nvSpPr>
              <p:cNvPr id="13" name="TextBox 12">
                <a:extLst>
                  <a:ext uri="{FF2B5EF4-FFF2-40B4-BE49-F238E27FC236}">
                    <a16:creationId xmlns:a16="http://schemas.microsoft.com/office/drawing/2014/main" id="{10D1AD46-3000-8749-097F-C92312AADC2E}"/>
                  </a:ext>
                </a:extLst>
              </p:cNvPr>
              <p:cNvSpPr txBox="1">
                <a:spLocks noRot="1" noChangeAspect="1" noMove="1" noResize="1" noEditPoints="1" noAdjustHandles="1" noChangeArrowheads="1" noChangeShapeType="1" noTextEdit="1"/>
              </p:cNvSpPr>
              <p:nvPr/>
            </p:nvSpPr>
            <p:spPr>
              <a:xfrm>
                <a:off x="3809874" y="3032009"/>
                <a:ext cx="252762" cy="350865"/>
              </a:xfrm>
              <a:prstGeom prst="rect">
                <a:avLst/>
              </a:prstGeom>
              <a:blipFill>
                <a:blip r:embed="rId3"/>
                <a:stretch>
                  <a:fillRect l="-30000" t="-41379" r="-15000" b="-6897"/>
                </a:stretch>
              </a:blipFill>
            </p:spPr>
            <p:txBody>
              <a:bodyPr/>
              <a:lstStyle/>
              <a:p>
                <a:r>
                  <a:rPr lang="en-DK">
                    <a:noFill/>
                  </a:rPr>
                  <a:t> </a:t>
                </a:r>
              </a:p>
            </p:txBody>
          </p:sp>
        </mc:Fallback>
      </mc:AlternateContent>
      <p:sp>
        <p:nvSpPr>
          <p:cNvPr id="14" name="5-point Star 13">
            <a:extLst>
              <a:ext uri="{FF2B5EF4-FFF2-40B4-BE49-F238E27FC236}">
                <a16:creationId xmlns:a16="http://schemas.microsoft.com/office/drawing/2014/main" id="{B229BC87-59D4-AA71-F1E3-9BF9182D04E9}"/>
              </a:ext>
            </a:extLst>
          </p:cNvPr>
          <p:cNvSpPr/>
          <p:nvPr/>
        </p:nvSpPr>
        <p:spPr bwMode="auto">
          <a:xfrm>
            <a:off x="8758708" y="3284984"/>
            <a:ext cx="288032" cy="288032"/>
          </a:xfrm>
          <a:prstGeom prst="star5">
            <a:avLst/>
          </a:prstGeom>
          <a:solidFill>
            <a:schemeClr val="bg1"/>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461DFF68-5A9D-0846-450B-943BB4DA6602}"/>
                  </a:ext>
                </a:extLst>
              </p:cNvPr>
              <p:cNvSpPr txBox="1"/>
              <p:nvPr/>
            </p:nvSpPr>
            <p:spPr>
              <a:xfrm>
                <a:off x="8829787" y="2996952"/>
                <a:ext cx="181140" cy="292388"/>
              </a:xfrm>
              <a:prstGeom prst="rect">
                <a:avLst/>
              </a:prstGeom>
              <a:noFill/>
            </p:spPr>
            <p:txBody>
              <a:bodyPr wrap="none" lIns="0" tIns="0" rIns="0" bIns="0" rtlCol="0">
                <a:spAutoFit/>
              </a:bodyPr>
              <a:lstStyle/>
              <a:p>
                <a:pPr>
                  <a:lnSpc>
                    <a:spcPct val="95000"/>
                  </a:lnSpc>
                </a:pPr>
                <a14:m>
                  <m:oMathPara xmlns:m="http://schemas.openxmlformats.org/officeDocument/2006/math">
                    <m:oMathParaPr>
                      <m:jc m:val="centerGroup"/>
                    </m:oMathParaPr>
                    <m:oMath xmlns:m="http://schemas.openxmlformats.org/officeDocument/2006/math">
                      <m:r>
                        <a:rPr lang="da-DK" sz="2000" b="0" i="1" smtClean="0">
                          <a:solidFill>
                            <a:schemeClr val="bg1"/>
                          </a:solidFill>
                          <a:latin typeface="Cambria Math" panose="02040503050406030204" pitchFamily="18" charset="0"/>
                        </a:rPr>
                        <m:t>↑</m:t>
                      </m:r>
                    </m:oMath>
                  </m:oMathPara>
                </a14:m>
                <a:endParaRPr lang="en-DK" sz="2000" dirty="0">
                  <a:solidFill>
                    <a:schemeClr val="bg1"/>
                  </a:solidFill>
                  <a:latin typeface="+mn-lt"/>
                </a:endParaRPr>
              </a:p>
            </p:txBody>
          </p:sp>
        </mc:Choice>
        <mc:Fallback xmlns="">
          <p:sp>
            <p:nvSpPr>
              <p:cNvPr id="19" name="TextBox 18">
                <a:extLst>
                  <a:ext uri="{FF2B5EF4-FFF2-40B4-BE49-F238E27FC236}">
                    <a16:creationId xmlns:a16="http://schemas.microsoft.com/office/drawing/2014/main" id="{461DFF68-5A9D-0846-450B-943BB4DA6602}"/>
                  </a:ext>
                </a:extLst>
              </p:cNvPr>
              <p:cNvSpPr txBox="1">
                <a:spLocks noRot="1" noChangeAspect="1" noMove="1" noResize="1" noEditPoints="1" noAdjustHandles="1" noChangeArrowheads="1" noChangeShapeType="1" noTextEdit="1"/>
              </p:cNvSpPr>
              <p:nvPr/>
            </p:nvSpPr>
            <p:spPr>
              <a:xfrm>
                <a:off x="8829787" y="2996952"/>
                <a:ext cx="181140" cy="292388"/>
              </a:xfrm>
              <a:prstGeom prst="rect">
                <a:avLst/>
              </a:prstGeom>
              <a:blipFill>
                <a:blip r:embed="rId4"/>
                <a:stretch>
                  <a:fillRect l="-33333" r="-33333" b="-8333"/>
                </a:stretch>
              </a:blipFill>
            </p:spPr>
            <p:txBody>
              <a:bodyPr/>
              <a:lstStyle/>
              <a:p>
                <a:r>
                  <a:rPr lang="en-DK">
                    <a:noFill/>
                  </a:rPr>
                  <a:t> </a:t>
                </a:r>
              </a:p>
            </p:txBody>
          </p:sp>
        </mc:Fallback>
      </mc:AlternateContent>
      <p:sp>
        <p:nvSpPr>
          <p:cNvPr id="2" name="Oval 1">
            <a:extLst>
              <a:ext uri="{FF2B5EF4-FFF2-40B4-BE49-F238E27FC236}">
                <a16:creationId xmlns:a16="http://schemas.microsoft.com/office/drawing/2014/main" id="{0B221D32-4997-5A62-9E7E-B9C0E0F53FB2}"/>
              </a:ext>
            </a:extLst>
          </p:cNvPr>
          <p:cNvSpPr/>
          <p:nvPr/>
        </p:nvSpPr>
        <p:spPr bwMode="auto">
          <a:xfrm>
            <a:off x="6166420" y="404546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 name="Oval 2">
            <a:extLst>
              <a:ext uri="{FF2B5EF4-FFF2-40B4-BE49-F238E27FC236}">
                <a16:creationId xmlns:a16="http://schemas.microsoft.com/office/drawing/2014/main" id="{8499D9CB-0726-D551-46B1-66507E62208C}"/>
              </a:ext>
            </a:extLst>
          </p:cNvPr>
          <p:cNvSpPr/>
          <p:nvPr/>
        </p:nvSpPr>
        <p:spPr bwMode="auto">
          <a:xfrm>
            <a:off x="7318548" y="405015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4" name="Oval 3">
            <a:extLst>
              <a:ext uri="{FF2B5EF4-FFF2-40B4-BE49-F238E27FC236}">
                <a16:creationId xmlns:a16="http://schemas.microsoft.com/office/drawing/2014/main" id="{AEDE999D-40EB-99CB-2F28-C6D751EA4F9D}"/>
              </a:ext>
            </a:extLst>
          </p:cNvPr>
          <p:cNvSpPr/>
          <p:nvPr/>
        </p:nvSpPr>
        <p:spPr bwMode="auto">
          <a:xfrm>
            <a:off x="8470676" y="405940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 name="Oval 5">
            <a:extLst>
              <a:ext uri="{FF2B5EF4-FFF2-40B4-BE49-F238E27FC236}">
                <a16:creationId xmlns:a16="http://schemas.microsoft.com/office/drawing/2014/main" id="{CB3642E8-3842-856F-CFEE-4B240E437817}"/>
              </a:ext>
            </a:extLst>
          </p:cNvPr>
          <p:cNvSpPr/>
          <p:nvPr/>
        </p:nvSpPr>
        <p:spPr bwMode="auto">
          <a:xfrm>
            <a:off x="8470676" y="2902650"/>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9" name="Oval 8">
            <a:extLst>
              <a:ext uri="{FF2B5EF4-FFF2-40B4-BE49-F238E27FC236}">
                <a16:creationId xmlns:a16="http://schemas.microsoft.com/office/drawing/2014/main" id="{0A029559-AEA0-EF1E-1F44-A6A6E7860A18}"/>
              </a:ext>
            </a:extLst>
          </p:cNvPr>
          <p:cNvSpPr/>
          <p:nvPr/>
        </p:nvSpPr>
        <p:spPr bwMode="auto">
          <a:xfrm>
            <a:off x="7318548" y="2890801"/>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6" name="Oval 15">
            <a:extLst>
              <a:ext uri="{FF2B5EF4-FFF2-40B4-BE49-F238E27FC236}">
                <a16:creationId xmlns:a16="http://schemas.microsoft.com/office/drawing/2014/main" id="{BCB5507E-706D-8BE4-CAD2-77B07012C230}"/>
              </a:ext>
            </a:extLst>
          </p:cNvPr>
          <p:cNvSpPr/>
          <p:nvPr/>
        </p:nvSpPr>
        <p:spPr bwMode="auto">
          <a:xfrm>
            <a:off x="6166420" y="2893336"/>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7" name="Oval 16">
            <a:extLst>
              <a:ext uri="{FF2B5EF4-FFF2-40B4-BE49-F238E27FC236}">
                <a16:creationId xmlns:a16="http://schemas.microsoft.com/office/drawing/2014/main" id="{85AECE93-CDA5-2D3D-AE66-405DD54767EA}"/>
              </a:ext>
            </a:extLst>
          </p:cNvPr>
          <p:cNvSpPr/>
          <p:nvPr/>
        </p:nvSpPr>
        <p:spPr bwMode="auto">
          <a:xfrm>
            <a:off x="6166420" y="175052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8" name="Oval 17">
            <a:extLst>
              <a:ext uri="{FF2B5EF4-FFF2-40B4-BE49-F238E27FC236}">
                <a16:creationId xmlns:a16="http://schemas.microsoft.com/office/drawing/2014/main" id="{F8B18F93-E0CB-1393-31EB-8B85A990133F}"/>
              </a:ext>
            </a:extLst>
          </p:cNvPr>
          <p:cNvSpPr/>
          <p:nvPr/>
        </p:nvSpPr>
        <p:spPr bwMode="auto">
          <a:xfrm>
            <a:off x="7318548"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0" name="Oval 19">
            <a:extLst>
              <a:ext uri="{FF2B5EF4-FFF2-40B4-BE49-F238E27FC236}">
                <a16:creationId xmlns:a16="http://schemas.microsoft.com/office/drawing/2014/main" id="{E85A8DD1-1651-79BA-0516-F859FEDAF26C}"/>
              </a:ext>
            </a:extLst>
          </p:cNvPr>
          <p:cNvSpPr/>
          <p:nvPr/>
        </p:nvSpPr>
        <p:spPr bwMode="auto">
          <a:xfrm>
            <a:off x="8470676"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2" name="Oval 21">
            <a:extLst>
              <a:ext uri="{FF2B5EF4-FFF2-40B4-BE49-F238E27FC236}">
                <a16:creationId xmlns:a16="http://schemas.microsoft.com/office/drawing/2014/main" id="{AC088625-0631-B0FC-8AA1-D299FB7CE68B}"/>
              </a:ext>
            </a:extLst>
          </p:cNvPr>
          <p:cNvSpPr/>
          <p:nvPr/>
        </p:nvSpPr>
        <p:spPr bwMode="auto">
          <a:xfrm>
            <a:off x="6710188" y="3420088"/>
            <a:ext cx="1152128" cy="1152128"/>
          </a:xfrm>
          <a:prstGeom prst="ellipse">
            <a:avLst/>
          </a:prstGeom>
          <a:solidFill>
            <a:schemeClr val="accent6">
              <a:lumMod val="75000"/>
            </a:schemeClr>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24" name="Straight Arrow Connector 23">
            <a:extLst>
              <a:ext uri="{FF2B5EF4-FFF2-40B4-BE49-F238E27FC236}">
                <a16:creationId xmlns:a16="http://schemas.microsoft.com/office/drawing/2014/main" id="{7FF73E35-CCF5-83C1-0E6B-D9BF53E34FEB}"/>
              </a:ext>
            </a:extLst>
          </p:cNvPr>
          <p:cNvCxnSpPr>
            <a:cxnSpLocks/>
          </p:cNvCxnSpPr>
          <p:nvPr/>
        </p:nvCxnSpPr>
        <p:spPr bwMode="auto">
          <a:xfrm>
            <a:off x="7318548" y="3984029"/>
            <a:ext cx="648072" cy="0"/>
          </a:xfrm>
          <a:prstGeom prst="straightConnector1">
            <a:avLst/>
          </a:prstGeom>
          <a:solidFill>
            <a:schemeClr val="accent2"/>
          </a:solidFill>
          <a:ln w="381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5CC4C022-0084-2FED-3388-F6FBB13BD3B5}"/>
                  </a:ext>
                </a:extLst>
              </p:cNvPr>
              <p:cNvSpPr txBox="1"/>
              <p:nvPr/>
            </p:nvSpPr>
            <p:spPr>
              <a:xfrm>
                <a:off x="7496347" y="3637359"/>
                <a:ext cx="252762" cy="350865"/>
              </a:xfrm>
              <a:prstGeom prst="rect">
                <a:avLst/>
              </a:prstGeom>
              <a:noFill/>
            </p:spPr>
            <p:txBody>
              <a:bodyPr wrap="none" lIns="0" tIns="0" rIns="0" bIns="0" rtlCol="0">
                <a:spAutoFit/>
              </a:bodyPr>
              <a:lstStyle/>
              <a:p>
                <a:pPr>
                  <a:lnSpc>
                    <a:spcPct val="95000"/>
                  </a:lnSpc>
                </a:pPr>
                <a14:m>
                  <m:oMathPara xmlns:m="http://schemas.openxmlformats.org/officeDocument/2006/math">
                    <m:oMathParaPr>
                      <m:jc m:val="centerGroup"/>
                    </m:oMathParaPr>
                    <m:oMath xmlns:m="http://schemas.openxmlformats.org/officeDocument/2006/math">
                      <m:acc>
                        <m:accPr>
                          <m:chr m:val="⃗"/>
                          <m:ctrlPr>
                            <a:rPr lang="da-DK" sz="2400" b="0" i="1" smtClean="0">
                              <a:latin typeface="Cambria Math" panose="02040503050406030204" pitchFamily="18" charset="0"/>
                            </a:rPr>
                          </m:ctrlPr>
                        </m:accPr>
                        <m:e>
                          <m:r>
                            <a:rPr lang="da-DK" sz="2400" b="0" i="1" smtClean="0">
                              <a:latin typeface="Cambria Math" panose="02040503050406030204" pitchFamily="18" charset="0"/>
                            </a:rPr>
                            <m:t>𝑎</m:t>
                          </m:r>
                        </m:e>
                      </m:acc>
                    </m:oMath>
                  </m:oMathPara>
                </a14:m>
                <a:endParaRPr lang="en-DK" sz="2400" dirty="0">
                  <a:latin typeface="+mn-lt"/>
                </a:endParaRPr>
              </a:p>
            </p:txBody>
          </p:sp>
        </mc:Choice>
        <mc:Fallback xmlns="">
          <p:sp>
            <p:nvSpPr>
              <p:cNvPr id="26" name="TextBox 25">
                <a:extLst>
                  <a:ext uri="{FF2B5EF4-FFF2-40B4-BE49-F238E27FC236}">
                    <a16:creationId xmlns:a16="http://schemas.microsoft.com/office/drawing/2014/main" id="{5CC4C022-0084-2FED-3388-F6FBB13BD3B5}"/>
                  </a:ext>
                </a:extLst>
              </p:cNvPr>
              <p:cNvSpPr txBox="1">
                <a:spLocks noRot="1" noChangeAspect="1" noMove="1" noResize="1" noEditPoints="1" noAdjustHandles="1" noChangeArrowheads="1" noChangeShapeType="1" noTextEdit="1"/>
              </p:cNvSpPr>
              <p:nvPr/>
            </p:nvSpPr>
            <p:spPr>
              <a:xfrm>
                <a:off x="7496347" y="3637359"/>
                <a:ext cx="252762" cy="350865"/>
              </a:xfrm>
              <a:prstGeom prst="rect">
                <a:avLst/>
              </a:prstGeom>
              <a:blipFill>
                <a:blip r:embed="rId5"/>
                <a:stretch>
                  <a:fillRect l="-28571" t="-42857" r="-9524" b="-10714"/>
                </a:stretch>
              </a:blipFill>
            </p:spPr>
            <p:txBody>
              <a:bodyPr/>
              <a:lstStyle/>
              <a:p>
                <a:r>
                  <a:rPr lang="en-DK">
                    <a:noFill/>
                  </a:rPr>
                  <a:t> </a:t>
                </a:r>
              </a:p>
            </p:txBody>
          </p:sp>
        </mc:Fallback>
      </mc:AlternateContent>
      <p:sp>
        <p:nvSpPr>
          <p:cNvPr id="27" name="TextBox 26">
            <a:extLst>
              <a:ext uri="{FF2B5EF4-FFF2-40B4-BE49-F238E27FC236}">
                <a16:creationId xmlns:a16="http://schemas.microsoft.com/office/drawing/2014/main" id="{1DEF2481-374A-CA69-4E8A-FC2EE3EA48C5}"/>
              </a:ext>
            </a:extLst>
          </p:cNvPr>
          <p:cNvSpPr txBox="1"/>
          <p:nvPr/>
        </p:nvSpPr>
        <p:spPr>
          <a:xfrm>
            <a:off x="387920" y="1653132"/>
            <a:ext cx="5202436" cy="233910"/>
          </a:xfrm>
          <a:prstGeom prst="rect">
            <a:avLst/>
          </a:prstGeom>
          <a:noFill/>
        </p:spPr>
        <p:txBody>
          <a:bodyPr wrap="square" lIns="0" tIns="0" rIns="0" bIns="0" rtlCol="0">
            <a:spAutoFit/>
          </a:bodyPr>
          <a:lstStyle/>
          <a:p>
            <a:pPr>
              <a:lnSpc>
                <a:spcPct val="95000"/>
              </a:lnSpc>
            </a:pPr>
            <a:r>
              <a:rPr lang="en-DK" sz="1600" dirty="0">
                <a:latin typeface="+mn-lt"/>
              </a:rPr>
              <a:t>E.g. let the action space be the acceleration on an atom.</a:t>
            </a:r>
          </a:p>
        </p:txBody>
      </p:sp>
      <p:sp>
        <p:nvSpPr>
          <p:cNvPr id="28" name="TextBox 27">
            <a:extLst>
              <a:ext uri="{FF2B5EF4-FFF2-40B4-BE49-F238E27FC236}">
                <a16:creationId xmlns:a16="http://schemas.microsoft.com/office/drawing/2014/main" id="{DC6155D2-D5DC-0F36-DF11-B41F8716885C}"/>
              </a:ext>
            </a:extLst>
          </p:cNvPr>
          <p:cNvSpPr txBox="1"/>
          <p:nvPr/>
        </p:nvSpPr>
        <p:spPr>
          <a:xfrm>
            <a:off x="506701" y="4483896"/>
            <a:ext cx="5202436" cy="467820"/>
          </a:xfrm>
          <a:prstGeom prst="rect">
            <a:avLst/>
          </a:prstGeom>
          <a:noFill/>
        </p:spPr>
        <p:txBody>
          <a:bodyPr wrap="square" lIns="0" tIns="0" rIns="0" bIns="0" rtlCol="0">
            <a:spAutoFit/>
          </a:bodyPr>
          <a:lstStyle/>
          <a:p>
            <a:pPr>
              <a:lnSpc>
                <a:spcPct val="95000"/>
              </a:lnSpc>
            </a:pPr>
            <a:r>
              <a:rPr lang="en-DK" sz="1600" dirty="0">
                <a:latin typeface="+mn-lt"/>
              </a:rPr>
              <a:t>Th environment propagates the system using the acceleration action – like in a MD simulation</a:t>
            </a:r>
          </a:p>
        </p:txBody>
      </p:sp>
    </p:spTree>
    <p:extLst>
      <p:ext uri="{BB962C8B-B14F-4D97-AF65-F5344CB8AC3E}">
        <p14:creationId xmlns:p14="http://schemas.microsoft.com/office/powerpoint/2010/main" val="28755805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56FD8B-AA17-ACCA-4F84-26EC1F762442}"/>
            </a:ext>
          </a:extLst>
        </p:cNvPr>
        <p:cNvGrpSpPr/>
        <p:nvPr/>
      </p:nvGrpSpPr>
      <p:grpSpPr>
        <a:xfrm>
          <a:off x="0" y="0"/>
          <a:ext cx="0" cy="0"/>
          <a:chOff x="0" y="0"/>
          <a:chExt cx="0" cy="0"/>
        </a:xfrm>
      </p:grpSpPr>
      <p:sp>
        <p:nvSpPr>
          <p:cNvPr id="5" name="Date Placeholder 4">
            <a:extLst>
              <a:ext uri="{FF2B5EF4-FFF2-40B4-BE49-F238E27FC236}">
                <a16:creationId xmlns:a16="http://schemas.microsoft.com/office/drawing/2014/main" id="{61379FE3-24FA-2C4A-BAB8-6943E487EEB5}"/>
              </a:ext>
            </a:extLst>
          </p:cNvPr>
          <p:cNvSpPr>
            <a:spLocks noGrp="1"/>
          </p:cNvSpPr>
          <p:nvPr>
            <p:ph type="dt" sz="half" idx="10"/>
          </p:nvPr>
        </p:nvSpPr>
        <p:spPr/>
        <p:txBody>
          <a:bodyPr/>
          <a:lstStyle/>
          <a:p>
            <a:fld id="{10CBE83F-5C39-9148-A86D-BB4876A0BA61}" type="datetime1">
              <a:rPr lang="da-DK" smtClean="0"/>
              <a:t>03.07.2025</a:t>
            </a:fld>
            <a:r>
              <a:rPr lang="da-DK"/>
              <a:t>03-07-2025</a:t>
            </a:r>
            <a:endParaRPr lang="da-DK" dirty="0"/>
          </a:p>
        </p:txBody>
      </p:sp>
      <p:sp>
        <p:nvSpPr>
          <p:cNvPr id="8" name="Title 7">
            <a:extLst>
              <a:ext uri="{FF2B5EF4-FFF2-40B4-BE49-F238E27FC236}">
                <a16:creationId xmlns:a16="http://schemas.microsoft.com/office/drawing/2014/main" id="{631D748E-C8B2-EDC0-AB96-D26A4CE06B58}"/>
              </a:ext>
            </a:extLst>
          </p:cNvPr>
          <p:cNvSpPr>
            <a:spLocks noGrp="1"/>
          </p:cNvSpPr>
          <p:nvPr>
            <p:ph type="title"/>
          </p:nvPr>
        </p:nvSpPr>
        <p:spPr>
          <a:xfrm>
            <a:off x="315913" y="-217067"/>
            <a:ext cx="11557000" cy="981771"/>
          </a:xfrm>
        </p:spPr>
        <p:txBody>
          <a:bodyPr/>
          <a:lstStyle/>
          <a:p>
            <a:r>
              <a:rPr lang="en-DK" dirty="0"/>
              <a:t>DOMAIN KNOWLEDGE</a:t>
            </a:r>
          </a:p>
        </p:txBody>
      </p:sp>
      <p:sp>
        <p:nvSpPr>
          <p:cNvPr id="10" name="TextBox 9">
            <a:extLst>
              <a:ext uri="{FF2B5EF4-FFF2-40B4-BE49-F238E27FC236}">
                <a16:creationId xmlns:a16="http://schemas.microsoft.com/office/drawing/2014/main" id="{E2BA50A1-C10F-3B5E-9DB9-8B22AB10FB8F}"/>
              </a:ext>
            </a:extLst>
          </p:cNvPr>
          <p:cNvSpPr txBox="1"/>
          <p:nvPr/>
        </p:nvSpPr>
        <p:spPr>
          <a:xfrm>
            <a:off x="315912" y="764704"/>
            <a:ext cx="10387012" cy="409343"/>
          </a:xfrm>
          <a:prstGeom prst="rect">
            <a:avLst/>
          </a:prstGeom>
          <a:noFill/>
        </p:spPr>
        <p:txBody>
          <a:bodyPr wrap="square" lIns="0" tIns="0" rIns="0" bIns="0" rtlCol="0">
            <a:spAutoFit/>
          </a:bodyPr>
          <a:lstStyle/>
          <a:p>
            <a:pPr>
              <a:lnSpc>
                <a:spcPct val="95000"/>
              </a:lnSpc>
            </a:pPr>
            <a:r>
              <a:rPr lang="en-DK" sz="2800" dirty="0">
                <a:latin typeface="+mn-lt"/>
              </a:rPr>
              <a:t>Equivariant representations – continuous action space</a:t>
            </a:r>
          </a:p>
        </p:txBody>
      </p:sp>
      <p:sp>
        <p:nvSpPr>
          <p:cNvPr id="36" name="TextBox 35">
            <a:extLst>
              <a:ext uri="{FF2B5EF4-FFF2-40B4-BE49-F238E27FC236}">
                <a16:creationId xmlns:a16="http://schemas.microsoft.com/office/drawing/2014/main" id="{81C8AFDC-A8E8-617F-E811-E2E4AFC00C67}"/>
              </a:ext>
            </a:extLst>
          </p:cNvPr>
          <p:cNvSpPr txBox="1"/>
          <p:nvPr/>
        </p:nvSpPr>
        <p:spPr>
          <a:xfrm>
            <a:off x="549796" y="2276872"/>
            <a:ext cx="639688" cy="146194"/>
          </a:xfrm>
          <a:prstGeom prst="rect">
            <a:avLst/>
          </a:prstGeom>
          <a:noFill/>
        </p:spPr>
        <p:txBody>
          <a:bodyPr wrap="square" lIns="0" tIns="0" rIns="0" bIns="0" rtlCol="0">
            <a:spAutoFit/>
          </a:bodyPr>
          <a:lstStyle/>
          <a:p>
            <a:pPr>
              <a:lnSpc>
                <a:spcPct val="95000"/>
              </a:lnSpc>
            </a:pPr>
            <a:r>
              <a:rPr lang="en-DK" sz="1000" dirty="0">
                <a:solidFill>
                  <a:schemeClr val="bg1"/>
                </a:solidFill>
                <a:latin typeface="+mn-lt"/>
              </a:rPr>
              <a:t>(0, 7)</a:t>
            </a:r>
          </a:p>
        </p:txBody>
      </p:sp>
      <p:pic>
        <p:nvPicPr>
          <p:cNvPr id="11" name="Picture 2" descr="Artificial Neural Networks and its ...">
            <a:extLst>
              <a:ext uri="{FF2B5EF4-FFF2-40B4-BE49-F238E27FC236}">
                <a16:creationId xmlns:a16="http://schemas.microsoft.com/office/drawing/2014/main" id="{4025678A-54E9-0CF6-E246-A7DA6860F1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671" y="1988840"/>
            <a:ext cx="3590902" cy="2258589"/>
          </a:xfrm>
          <a:prstGeom prst="rect">
            <a:avLst/>
          </a:prstGeom>
          <a:solidFill>
            <a:schemeClr val="bg1"/>
          </a:solidFill>
        </p:spPr>
      </p:pic>
      <p:sp>
        <p:nvSpPr>
          <p:cNvPr id="12" name="Rectangle 11">
            <a:extLst>
              <a:ext uri="{FF2B5EF4-FFF2-40B4-BE49-F238E27FC236}">
                <a16:creationId xmlns:a16="http://schemas.microsoft.com/office/drawing/2014/main" id="{81C2FF80-53BA-311F-C4D6-1F8193FAFD42}"/>
              </a:ext>
            </a:extLst>
          </p:cNvPr>
          <p:cNvSpPr/>
          <p:nvPr/>
        </p:nvSpPr>
        <p:spPr bwMode="auto">
          <a:xfrm>
            <a:off x="3286100" y="3623989"/>
            <a:ext cx="432048" cy="360040"/>
          </a:xfrm>
          <a:prstGeom prst="rect">
            <a:avLst/>
          </a:prstGeom>
          <a:solidFill>
            <a:schemeClr val="bg1"/>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9E87DD4-7E27-52C5-5B30-6565B31E9A74}"/>
                  </a:ext>
                </a:extLst>
              </p:cNvPr>
              <p:cNvSpPr txBox="1"/>
              <p:nvPr/>
            </p:nvSpPr>
            <p:spPr>
              <a:xfrm>
                <a:off x="3809874" y="3032009"/>
                <a:ext cx="252762" cy="350865"/>
              </a:xfrm>
              <a:prstGeom prst="rect">
                <a:avLst/>
              </a:prstGeom>
              <a:noFill/>
            </p:spPr>
            <p:txBody>
              <a:bodyPr wrap="none" lIns="0" tIns="0" rIns="0" bIns="0" rtlCol="0">
                <a:spAutoFit/>
              </a:bodyPr>
              <a:lstStyle/>
              <a:p>
                <a:pPr>
                  <a:lnSpc>
                    <a:spcPct val="95000"/>
                  </a:lnSpc>
                </a:pPr>
                <a14:m>
                  <m:oMathPara xmlns:m="http://schemas.openxmlformats.org/officeDocument/2006/math">
                    <m:oMathParaPr>
                      <m:jc m:val="centerGroup"/>
                    </m:oMathParaPr>
                    <m:oMath xmlns:m="http://schemas.openxmlformats.org/officeDocument/2006/math">
                      <m:acc>
                        <m:accPr>
                          <m:chr m:val="⃗"/>
                          <m:ctrlPr>
                            <a:rPr lang="da-DK" sz="2400" b="0" i="1" smtClean="0">
                              <a:latin typeface="Cambria Math" panose="02040503050406030204" pitchFamily="18" charset="0"/>
                            </a:rPr>
                          </m:ctrlPr>
                        </m:accPr>
                        <m:e>
                          <m:r>
                            <a:rPr lang="da-DK" sz="2400" b="0" i="1" smtClean="0">
                              <a:latin typeface="Cambria Math" panose="02040503050406030204" pitchFamily="18" charset="0"/>
                            </a:rPr>
                            <m:t>𝑎</m:t>
                          </m:r>
                        </m:e>
                      </m:acc>
                    </m:oMath>
                  </m:oMathPara>
                </a14:m>
                <a:endParaRPr lang="en-DK" sz="2400" dirty="0">
                  <a:latin typeface="+mn-lt"/>
                </a:endParaRPr>
              </a:p>
            </p:txBody>
          </p:sp>
        </mc:Choice>
        <mc:Fallback xmlns="">
          <p:sp>
            <p:nvSpPr>
              <p:cNvPr id="13" name="TextBox 12">
                <a:extLst>
                  <a:ext uri="{FF2B5EF4-FFF2-40B4-BE49-F238E27FC236}">
                    <a16:creationId xmlns:a16="http://schemas.microsoft.com/office/drawing/2014/main" id="{69E87DD4-7E27-52C5-5B30-6565B31E9A74}"/>
                  </a:ext>
                </a:extLst>
              </p:cNvPr>
              <p:cNvSpPr txBox="1">
                <a:spLocks noRot="1" noChangeAspect="1" noMove="1" noResize="1" noEditPoints="1" noAdjustHandles="1" noChangeArrowheads="1" noChangeShapeType="1" noTextEdit="1"/>
              </p:cNvSpPr>
              <p:nvPr/>
            </p:nvSpPr>
            <p:spPr>
              <a:xfrm>
                <a:off x="3809874" y="3032009"/>
                <a:ext cx="252762" cy="350865"/>
              </a:xfrm>
              <a:prstGeom prst="rect">
                <a:avLst/>
              </a:prstGeom>
              <a:blipFill>
                <a:blip r:embed="rId3"/>
                <a:stretch>
                  <a:fillRect l="-30000" t="-41379" r="-15000" b="-6897"/>
                </a:stretch>
              </a:blipFill>
            </p:spPr>
            <p:txBody>
              <a:bodyPr/>
              <a:lstStyle/>
              <a:p>
                <a:r>
                  <a:rPr lang="en-DK">
                    <a:noFill/>
                  </a:rPr>
                  <a:t> </a:t>
                </a:r>
              </a:p>
            </p:txBody>
          </p:sp>
        </mc:Fallback>
      </mc:AlternateContent>
      <p:sp>
        <p:nvSpPr>
          <p:cNvPr id="27" name="TextBox 26">
            <a:extLst>
              <a:ext uri="{FF2B5EF4-FFF2-40B4-BE49-F238E27FC236}">
                <a16:creationId xmlns:a16="http://schemas.microsoft.com/office/drawing/2014/main" id="{90169BF5-A669-8AD7-FB93-D254555B1DA5}"/>
              </a:ext>
            </a:extLst>
          </p:cNvPr>
          <p:cNvSpPr txBox="1"/>
          <p:nvPr/>
        </p:nvSpPr>
        <p:spPr>
          <a:xfrm>
            <a:off x="387920" y="1653132"/>
            <a:ext cx="5202436" cy="233910"/>
          </a:xfrm>
          <a:prstGeom prst="rect">
            <a:avLst/>
          </a:prstGeom>
          <a:noFill/>
        </p:spPr>
        <p:txBody>
          <a:bodyPr wrap="square" lIns="0" tIns="0" rIns="0" bIns="0" rtlCol="0">
            <a:spAutoFit/>
          </a:bodyPr>
          <a:lstStyle/>
          <a:p>
            <a:pPr>
              <a:lnSpc>
                <a:spcPct val="95000"/>
              </a:lnSpc>
            </a:pPr>
            <a:r>
              <a:rPr lang="en-DK" sz="1600" dirty="0">
                <a:latin typeface="+mn-lt"/>
              </a:rPr>
              <a:t>E.g. let the action space be the acceleration on an atom.</a:t>
            </a:r>
          </a:p>
        </p:txBody>
      </p:sp>
      <p:sp>
        <p:nvSpPr>
          <p:cNvPr id="28" name="TextBox 27">
            <a:extLst>
              <a:ext uri="{FF2B5EF4-FFF2-40B4-BE49-F238E27FC236}">
                <a16:creationId xmlns:a16="http://schemas.microsoft.com/office/drawing/2014/main" id="{F72DC8A3-AC8A-83C7-35AD-1BEFE30692CF}"/>
              </a:ext>
            </a:extLst>
          </p:cNvPr>
          <p:cNvSpPr txBox="1"/>
          <p:nvPr/>
        </p:nvSpPr>
        <p:spPr>
          <a:xfrm>
            <a:off x="506701" y="4483896"/>
            <a:ext cx="5202436" cy="467820"/>
          </a:xfrm>
          <a:prstGeom prst="rect">
            <a:avLst/>
          </a:prstGeom>
          <a:noFill/>
        </p:spPr>
        <p:txBody>
          <a:bodyPr wrap="square" lIns="0" tIns="0" rIns="0" bIns="0" rtlCol="0">
            <a:spAutoFit/>
          </a:bodyPr>
          <a:lstStyle/>
          <a:p>
            <a:pPr>
              <a:lnSpc>
                <a:spcPct val="95000"/>
              </a:lnSpc>
            </a:pPr>
            <a:r>
              <a:rPr lang="en-DK" sz="1600" dirty="0">
                <a:latin typeface="+mn-lt"/>
              </a:rPr>
              <a:t>Th environment propagates the system using the acceleration action – like in a MD simulation</a:t>
            </a:r>
          </a:p>
        </p:txBody>
      </p:sp>
      <p:grpSp>
        <p:nvGrpSpPr>
          <p:cNvPr id="348" name="Group 347">
            <a:extLst>
              <a:ext uri="{FF2B5EF4-FFF2-40B4-BE49-F238E27FC236}">
                <a16:creationId xmlns:a16="http://schemas.microsoft.com/office/drawing/2014/main" id="{48EB7D5F-BE28-A8FE-20E7-0BDED22BB935}"/>
              </a:ext>
            </a:extLst>
          </p:cNvPr>
          <p:cNvGrpSpPr/>
          <p:nvPr/>
        </p:nvGrpSpPr>
        <p:grpSpPr>
          <a:xfrm>
            <a:off x="6117343" y="1741208"/>
            <a:ext cx="7230269" cy="7192008"/>
            <a:chOff x="6117343" y="1741208"/>
            <a:chExt cx="7230269" cy="7192008"/>
          </a:xfrm>
        </p:grpSpPr>
        <p:grpSp>
          <p:nvGrpSpPr>
            <p:cNvPr id="37" name="Group 36">
              <a:extLst>
                <a:ext uri="{FF2B5EF4-FFF2-40B4-BE49-F238E27FC236}">
                  <a16:creationId xmlns:a16="http://schemas.microsoft.com/office/drawing/2014/main" id="{D40C01C3-2E4E-2FD0-1826-2C85D56DA2B1}"/>
                </a:ext>
              </a:extLst>
            </p:cNvPr>
            <p:cNvGrpSpPr/>
            <p:nvPr/>
          </p:nvGrpSpPr>
          <p:grpSpPr>
            <a:xfrm>
              <a:off x="6166420" y="1741208"/>
              <a:ext cx="1752731" cy="1759800"/>
              <a:chOff x="6166420" y="1741208"/>
              <a:chExt cx="3456384" cy="3470324"/>
            </a:xfrm>
          </p:grpSpPr>
          <p:sp>
            <p:nvSpPr>
              <p:cNvPr id="2" name="Oval 1">
                <a:extLst>
                  <a:ext uri="{FF2B5EF4-FFF2-40B4-BE49-F238E27FC236}">
                    <a16:creationId xmlns:a16="http://schemas.microsoft.com/office/drawing/2014/main" id="{81DB7C02-837E-8921-B4CF-5A7D430B54E5}"/>
                  </a:ext>
                </a:extLst>
              </p:cNvPr>
              <p:cNvSpPr/>
              <p:nvPr/>
            </p:nvSpPr>
            <p:spPr bwMode="auto">
              <a:xfrm>
                <a:off x="6166420" y="404546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 name="Oval 2">
                <a:extLst>
                  <a:ext uri="{FF2B5EF4-FFF2-40B4-BE49-F238E27FC236}">
                    <a16:creationId xmlns:a16="http://schemas.microsoft.com/office/drawing/2014/main" id="{98D63A77-3AE7-8C82-E140-FD9CC72A443C}"/>
                  </a:ext>
                </a:extLst>
              </p:cNvPr>
              <p:cNvSpPr/>
              <p:nvPr/>
            </p:nvSpPr>
            <p:spPr bwMode="auto">
              <a:xfrm>
                <a:off x="7318548" y="405015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4" name="Oval 3">
                <a:extLst>
                  <a:ext uri="{FF2B5EF4-FFF2-40B4-BE49-F238E27FC236}">
                    <a16:creationId xmlns:a16="http://schemas.microsoft.com/office/drawing/2014/main" id="{CD8D2015-45EE-4AB2-7F2E-70869CBFB6FC}"/>
                  </a:ext>
                </a:extLst>
              </p:cNvPr>
              <p:cNvSpPr/>
              <p:nvPr/>
            </p:nvSpPr>
            <p:spPr bwMode="auto">
              <a:xfrm>
                <a:off x="8470676" y="405940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 name="Oval 5">
                <a:extLst>
                  <a:ext uri="{FF2B5EF4-FFF2-40B4-BE49-F238E27FC236}">
                    <a16:creationId xmlns:a16="http://schemas.microsoft.com/office/drawing/2014/main" id="{04602C62-8439-3948-E795-ED7743C6EF75}"/>
                  </a:ext>
                </a:extLst>
              </p:cNvPr>
              <p:cNvSpPr/>
              <p:nvPr/>
            </p:nvSpPr>
            <p:spPr bwMode="auto">
              <a:xfrm>
                <a:off x="8470676" y="2902650"/>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9" name="Oval 8">
                <a:extLst>
                  <a:ext uri="{FF2B5EF4-FFF2-40B4-BE49-F238E27FC236}">
                    <a16:creationId xmlns:a16="http://schemas.microsoft.com/office/drawing/2014/main" id="{7A154DCE-1700-F0C2-73AE-07DFA5B4D35B}"/>
                  </a:ext>
                </a:extLst>
              </p:cNvPr>
              <p:cNvSpPr/>
              <p:nvPr/>
            </p:nvSpPr>
            <p:spPr bwMode="auto">
              <a:xfrm>
                <a:off x="7318548" y="2890801"/>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6" name="Oval 15">
                <a:extLst>
                  <a:ext uri="{FF2B5EF4-FFF2-40B4-BE49-F238E27FC236}">
                    <a16:creationId xmlns:a16="http://schemas.microsoft.com/office/drawing/2014/main" id="{DF1B5DAB-198F-959B-E876-734EF158CD74}"/>
                  </a:ext>
                </a:extLst>
              </p:cNvPr>
              <p:cNvSpPr/>
              <p:nvPr/>
            </p:nvSpPr>
            <p:spPr bwMode="auto">
              <a:xfrm>
                <a:off x="6166420" y="2893336"/>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7" name="Oval 16">
                <a:extLst>
                  <a:ext uri="{FF2B5EF4-FFF2-40B4-BE49-F238E27FC236}">
                    <a16:creationId xmlns:a16="http://schemas.microsoft.com/office/drawing/2014/main" id="{94B29F9F-76DC-162B-294D-C9B1154F174B}"/>
                  </a:ext>
                </a:extLst>
              </p:cNvPr>
              <p:cNvSpPr/>
              <p:nvPr/>
            </p:nvSpPr>
            <p:spPr bwMode="auto">
              <a:xfrm>
                <a:off x="6166420" y="175052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8" name="Oval 17">
                <a:extLst>
                  <a:ext uri="{FF2B5EF4-FFF2-40B4-BE49-F238E27FC236}">
                    <a16:creationId xmlns:a16="http://schemas.microsoft.com/office/drawing/2014/main" id="{586B2904-458E-BB79-54E9-743B70CF2370}"/>
                  </a:ext>
                </a:extLst>
              </p:cNvPr>
              <p:cNvSpPr/>
              <p:nvPr/>
            </p:nvSpPr>
            <p:spPr bwMode="auto">
              <a:xfrm>
                <a:off x="7318548"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0" name="Oval 19">
                <a:extLst>
                  <a:ext uri="{FF2B5EF4-FFF2-40B4-BE49-F238E27FC236}">
                    <a16:creationId xmlns:a16="http://schemas.microsoft.com/office/drawing/2014/main" id="{4994DE44-EC9D-03F9-1DDB-69523ABF39FE}"/>
                  </a:ext>
                </a:extLst>
              </p:cNvPr>
              <p:cNvSpPr/>
              <p:nvPr/>
            </p:nvSpPr>
            <p:spPr bwMode="auto">
              <a:xfrm>
                <a:off x="8470676"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grpSp>
        <p:grpSp>
          <p:nvGrpSpPr>
            <p:cNvPr id="38" name="Group 37">
              <a:extLst>
                <a:ext uri="{FF2B5EF4-FFF2-40B4-BE49-F238E27FC236}">
                  <a16:creationId xmlns:a16="http://schemas.microsoft.com/office/drawing/2014/main" id="{9986186A-3362-12BB-7EE2-27C2E824BF0B}"/>
                </a:ext>
              </a:extLst>
            </p:cNvPr>
            <p:cNvGrpSpPr/>
            <p:nvPr/>
          </p:nvGrpSpPr>
          <p:grpSpPr>
            <a:xfrm>
              <a:off x="7894612" y="1741208"/>
              <a:ext cx="1752731" cy="1759800"/>
              <a:chOff x="6166420" y="1741208"/>
              <a:chExt cx="3456384" cy="3470324"/>
            </a:xfrm>
          </p:grpSpPr>
          <p:sp>
            <p:nvSpPr>
              <p:cNvPr id="39" name="Oval 38">
                <a:extLst>
                  <a:ext uri="{FF2B5EF4-FFF2-40B4-BE49-F238E27FC236}">
                    <a16:creationId xmlns:a16="http://schemas.microsoft.com/office/drawing/2014/main" id="{28477DC9-6196-AD03-E1AD-9E2B46C13C4C}"/>
                  </a:ext>
                </a:extLst>
              </p:cNvPr>
              <p:cNvSpPr/>
              <p:nvPr/>
            </p:nvSpPr>
            <p:spPr bwMode="auto">
              <a:xfrm>
                <a:off x="6166420" y="404546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40" name="Oval 39">
                <a:extLst>
                  <a:ext uri="{FF2B5EF4-FFF2-40B4-BE49-F238E27FC236}">
                    <a16:creationId xmlns:a16="http://schemas.microsoft.com/office/drawing/2014/main" id="{0F3C695E-5C63-94F8-C184-3605630B6467}"/>
                  </a:ext>
                </a:extLst>
              </p:cNvPr>
              <p:cNvSpPr/>
              <p:nvPr/>
            </p:nvSpPr>
            <p:spPr bwMode="auto">
              <a:xfrm>
                <a:off x="7318548" y="405015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41" name="Oval 40">
                <a:extLst>
                  <a:ext uri="{FF2B5EF4-FFF2-40B4-BE49-F238E27FC236}">
                    <a16:creationId xmlns:a16="http://schemas.microsoft.com/office/drawing/2014/main" id="{209C2190-9D49-1EE0-C421-2549BDD838E5}"/>
                  </a:ext>
                </a:extLst>
              </p:cNvPr>
              <p:cNvSpPr/>
              <p:nvPr/>
            </p:nvSpPr>
            <p:spPr bwMode="auto">
              <a:xfrm>
                <a:off x="8470676" y="405940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42" name="Oval 41">
                <a:extLst>
                  <a:ext uri="{FF2B5EF4-FFF2-40B4-BE49-F238E27FC236}">
                    <a16:creationId xmlns:a16="http://schemas.microsoft.com/office/drawing/2014/main" id="{661888D8-9352-FC81-8D09-48E7ACBF7018}"/>
                  </a:ext>
                </a:extLst>
              </p:cNvPr>
              <p:cNvSpPr/>
              <p:nvPr/>
            </p:nvSpPr>
            <p:spPr bwMode="auto">
              <a:xfrm>
                <a:off x="8470676" y="2902650"/>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43" name="Oval 42">
                <a:extLst>
                  <a:ext uri="{FF2B5EF4-FFF2-40B4-BE49-F238E27FC236}">
                    <a16:creationId xmlns:a16="http://schemas.microsoft.com/office/drawing/2014/main" id="{7220A18E-0094-4294-7ABE-953DF33770AE}"/>
                  </a:ext>
                </a:extLst>
              </p:cNvPr>
              <p:cNvSpPr/>
              <p:nvPr/>
            </p:nvSpPr>
            <p:spPr bwMode="auto">
              <a:xfrm>
                <a:off x="7318548" y="2890801"/>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44" name="Oval 43">
                <a:extLst>
                  <a:ext uri="{FF2B5EF4-FFF2-40B4-BE49-F238E27FC236}">
                    <a16:creationId xmlns:a16="http://schemas.microsoft.com/office/drawing/2014/main" id="{E3FA2401-7360-C5BF-24D9-01A73608DA59}"/>
                  </a:ext>
                </a:extLst>
              </p:cNvPr>
              <p:cNvSpPr/>
              <p:nvPr/>
            </p:nvSpPr>
            <p:spPr bwMode="auto">
              <a:xfrm>
                <a:off x="6166420" y="2893336"/>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45" name="Oval 44">
                <a:extLst>
                  <a:ext uri="{FF2B5EF4-FFF2-40B4-BE49-F238E27FC236}">
                    <a16:creationId xmlns:a16="http://schemas.microsoft.com/office/drawing/2014/main" id="{57A94A31-63BA-E687-9E3C-7AB0D14A093C}"/>
                  </a:ext>
                </a:extLst>
              </p:cNvPr>
              <p:cNvSpPr/>
              <p:nvPr/>
            </p:nvSpPr>
            <p:spPr bwMode="auto">
              <a:xfrm>
                <a:off x="6166420" y="175052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46" name="Oval 45">
                <a:extLst>
                  <a:ext uri="{FF2B5EF4-FFF2-40B4-BE49-F238E27FC236}">
                    <a16:creationId xmlns:a16="http://schemas.microsoft.com/office/drawing/2014/main" id="{A66D5F14-E80A-5047-4F41-7783CE637ABD}"/>
                  </a:ext>
                </a:extLst>
              </p:cNvPr>
              <p:cNvSpPr/>
              <p:nvPr/>
            </p:nvSpPr>
            <p:spPr bwMode="auto">
              <a:xfrm>
                <a:off x="7318548"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47" name="Oval 46">
                <a:extLst>
                  <a:ext uri="{FF2B5EF4-FFF2-40B4-BE49-F238E27FC236}">
                    <a16:creationId xmlns:a16="http://schemas.microsoft.com/office/drawing/2014/main" id="{D34DE1DA-D0CE-0963-22A7-0ED304DD4E56}"/>
                  </a:ext>
                </a:extLst>
              </p:cNvPr>
              <p:cNvSpPr/>
              <p:nvPr/>
            </p:nvSpPr>
            <p:spPr bwMode="auto">
              <a:xfrm>
                <a:off x="8470676"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grpSp>
        <p:grpSp>
          <p:nvGrpSpPr>
            <p:cNvPr id="48" name="Group 47">
              <a:extLst>
                <a:ext uri="{FF2B5EF4-FFF2-40B4-BE49-F238E27FC236}">
                  <a16:creationId xmlns:a16="http://schemas.microsoft.com/office/drawing/2014/main" id="{8C41BE2E-0527-9E44-80D1-B1C1A12C74F6}"/>
                </a:ext>
              </a:extLst>
            </p:cNvPr>
            <p:cNvGrpSpPr/>
            <p:nvPr/>
          </p:nvGrpSpPr>
          <p:grpSpPr>
            <a:xfrm>
              <a:off x="6141880" y="3493939"/>
              <a:ext cx="1752731" cy="1759800"/>
              <a:chOff x="6166420" y="1741208"/>
              <a:chExt cx="3456384" cy="3470324"/>
            </a:xfrm>
          </p:grpSpPr>
          <p:sp>
            <p:nvSpPr>
              <p:cNvPr id="49" name="Oval 48">
                <a:extLst>
                  <a:ext uri="{FF2B5EF4-FFF2-40B4-BE49-F238E27FC236}">
                    <a16:creationId xmlns:a16="http://schemas.microsoft.com/office/drawing/2014/main" id="{0E765C84-C6B1-A7DD-5128-314B1B12D6A7}"/>
                  </a:ext>
                </a:extLst>
              </p:cNvPr>
              <p:cNvSpPr/>
              <p:nvPr/>
            </p:nvSpPr>
            <p:spPr bwMode="auto">
              <a:xfrm>
                <a:off x="6166420" y="404546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50" name="Oval 49">
                <a:extLst>
                  <a:ext uri="{FF2B5EF4-FFF2-40B4-BE49-F238E27FC236}">
                    <a16:creationId xmlns:a16="http://schemas.microsoft.com/office/drawing/2014/main" id="{E5C442D8-348C-E331-B959-976465EC0454}"/>
                  </a:ext>
                </a:extLst>
              </p:cNvPr>
              <p:cNvSpPr/>
              <p:nvPr/>
            </p:nvSpPr>
            <p:spPr bwMode="auto">
              <a:xfrm>
                <a:off x="7318548" y="405015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51" name="Oval 50">
                <a:extLst>
                  <a:ext uri="{FF2B5EF4-FFF2-40B4-BE49-F238E27FC236}">
                    <a16:creationId xmlns:a16="http://schemas.microsoft.com/office/drawing/2014/main" id="{24459BE5-D96A-8F1E-ADD8-FF5A399E6A5D}"/>
                  </a:ext>
                </a:extLst>
              </p:cNvPr>
              <p:cNvSpPr/>
              <p:nvPr/>
            </p:nvSpPr>
            <p:spPr bwMode="auto">
              <a:xfrm>
                <a:off x="8470676" y="405940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52" name="Oval 51">
                <a:extLst>
                  <a:ext uri="{FF2B5EF4-FFF2-40B4-BE49-F238E27FC236}">
                    <a16:creationId xmlns:a16="http://schemas.microsoft.com/office/drawing/2014/main" id="{FD83FD0D-B495-A543-7240-148A7550C601}"/>
                  </a:ext>
                </a:extLst>
              </p:cNvPr>
              <p:cNvSpPr/>
              <p:nvPr/>
            </p:nvSpPr>
            <p:spPr bwMode="auto">
              <a:xfrm>
                <a:off x="8470676" y="2902650"/>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53" name="Oval 52">
                <a:extLst>
                  <a:ext uri="{FF2B5EF4-FFF2-40B4-BE49-F238E27FC236}">
                    <a16:creationId xmlns:a16="http://schemas.microsoft.com/office/drawing/2014/main" id="{56DB7522-8C44-69C1-A018-E792145983D7}"/>
                  </a:ext>
                </a:extLst>
              </p:cNvPr>
              <p:cNvSpPr/>
              <p:nvPr/>
            </p:nvSpPr>
            <p:spPr bwMode="auto">
              <a:xfrm>
                <a:off x="7318548" y="2890801"/>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54" name="Oval 53">
                <a:extLst>
                  <a:ext uri="{FF2B5EF4-FFF2-40B4-BE49-F238E27FC236}">
                    <a16:creationId xmlns:a16="http://schemas.microsoft.com/office/drawing/2014/main" id="{A507F111-0CF7-3AE1-0C5C-0891006FD58F}"/>
                  </a:ext>
                </a:extLst>
              </p:cNvPr>
              <p:cNvSpPr/>
              <p:nvPr/>
            </p:nvSpPr>
            <p:spPr bwMode="auto">
              <a:xfrm>
                <a:off x="6166420" y="2893336"/>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55" name="Oval 54">
                <a:extLst>
                  <a:ext uri="{FF2B5EF4-FFF2-40B4-BE49-F238E27FC236}">
                    <a16:creationId xmlns:a16="http://schemas.microsoft.com/office/drawing/2014/main" id="{F09DE842-C949-0A52-1F29-FF44D8864C90}"/>
                  </a:ext>
                </a:extLst>
              </p:cNvPr>
              <p:cNvSpPr/>
              <p:nvPr/>
            </p:nvSpPr>
            <p:spPr bwMode="auto">
              <a:xfrm>
                <a:off x="6166420" y="175052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56" name="Oval 55">
                <a:extLst>
                  <a:ext uri="{FF2B5EF4-FFF2-40B4-BE49-F238E27FC236}">
                    <a16:creationId xmlns:a16="http://schemas.microsoft.com/office/drawing/2014/main" id="{C11C64BE-3B04-D501-5032-74059D6B86A5}"/>
                  </a:ext>
                </a:extLst>
              </p:cNvPr>
              <p:cNvSpPr/>
              <p:nvPr/>
            </p:nvSpPr>
            <p:spPr bwMode="auto">
              <a:xfrm>
                <a:off x="7318548"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57" name="Oval 56">
                <a:extLst>
                  <a:ext uri="{FF2B5EF4-FFF2-40B4-BE49-F238E27FC236}">
                    <a16:creationId xmlns:a16="http://schemas.microsoft.com/office/drawing/2014/main" id="{54C8AEBD-3EB9-F6E4-A1F6-85CFE25B1F3C}"/>
                  </a:ext>
                </a:extLst>
              </p:cNvPr>
              <p:cNvSpPr/>
              <p:nvPr/>
            </p:nvSpPr>
            <p:spPr bwMode="auto">
              <a:xfrm>
                <a:off x="8470676"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grpSp>
        <p:grpSp>
          <p:nvGrpSpPr>
            <p:cNvPr id="58" name="Group 57">
              <a:extLst>
                <a:ext uri="{FF2B5EF4-FFF2-40B4-BE49-F238E27FC236}">
                  <a16:creationId xmlns:a16="http://schemas.microsoft.com/office/drawing/2014/main" id="{AC92D671-039E-074B-4505-E9831FAD200F}"/>
                </a:ext>
              </a:extLst>
            </p:cNvPr>
            <p:cNvGrpSpPr/>
            <p:nvPr/>
          </p:nvGrpSpPr>
          <p:grpSpPr>
            <a:xfrm>
              <a:off x="7894611" y="3489119"/>
              <a:ext cx="1752731" cy="1759800"/>
              <a:chOff x="6166420" y="1741208"/>
              <a:chExt cx="3456384" cy="3470324"/>
            </a:xfrm>
          </p:grpSpPr>
          <p:sp>
            <p:nvSpPr>
              <p:cNvPr id="59" name="Oval 58">
                <a:extLst>
                  <a:ext uri="{FF2B5EF4-FFF2-40B4-BE49-F238E27FC236}">
                    <a16:creationId xmlns:a16="http://schemas.microsoft.com/office/drawing/2014/main" id="{1FB8A6AF-040A-8657-5EFB-88E673C79A02}"/>
                  </a:ext>
                </a:extLst>
              </p:cNvPr>
              <p:cNvSpPr/>
              <p:nvPr/>
            </p:nvSpPr>
            <p:spPr bwMode="auto">
              <a:xfrm>
                <a:off x="6166420" y="404546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0" name="Oval 59">
                <a:extLst>
                  <a:ext uri="{FF2B5EF4-FFF2-40B4-BE49-F238E27FC236}">
                    <a16:creationId xmlns:a16="http://schemas.microsoft.com/office/drawing/2014/main" id="{B80A3014-0369-4821-FF3D-C71FFA9D23BF}"/>
                  </a:ext>
                </a:extLst>
              </p:cNvPr>
              <p:cNvSpPr/>
              <p:nvPr/>
            </p:nvSpPr>
            <p:spPr bwMode="auto">
              <a:xfrm>
                <a:off x="7318548" y="405015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1" name="Oval 60">
                <a:extLst>
                  <a:ext uri="{FF2B5EF4-FFF2-40B4-BE49-F238E27FC236}">
                    <a16:creationId xmlns:a16="http://schemas.microsoft.com/office/drawing/2014/main" id="{965CCBC9-436B-973F-3176-33DCB7273B64}"/>
                  </a:ext>
                </a:extLst>
              </p:cNvPr>
              <p:cNvSpPr/>
              <p:nvPr/>
            </p:nvSpPr>
            <p:spPr bwMode="auto">
              <a:xfrm>
                <a:off x="8470676" y="405940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2" name="Oval 61">
                <a:extLst>
                  <a:ext uri="{FF2B5EF4-FFF2-40B4-BE49-F238E27FC236}">
                    <a16:creationId xmlns:a16="http://schemas.microsoft.com/office/drawing/2014/main" id="{9AAB9037-22F5-670F-441A-6DD45A75D6DD}"/>
                  </a:ext>
                </a:extLst>
              </p:cNvPr>
              <p:cNvSpPr/>
              <p:nvPr/>
            </p:nvSpPr>
            <p:spPr bwMode="auto">
              <a:xfrm>
                <a:off x="8470676" y="2902650"/>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3" name="Oval 62">
                <a:extLst>
                  <a:ext uri="{FF2B5EF4-FFF2-40B4-BE49-F238E27FC236}">
                    <a16:creationId xmlns:a16="http://schemas.microsoft.com/office/drawing/2014/main" id="{B83B3903-4FA2-80F4-4ED3-365BD2A1840E}"/>
                  </a:ext>
                </a:extLst>
              </p:cNvPr>
              <p:cNvSpPr/>
              <p:nvPr/>
            </p:nvSpPr>
            <p:spPr bwMode="auto">
              <a:xfrm>
                <a:off x="7318548" y="2890801"/>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4" name="Oval 63">
                <a:extLst>
                  <a:ext uri="{FF2B5EF4-FFF2-40B4-BE49-F238E27FC236}">
                    <a16:creationId xmlns:a16="http://schemas.microsoft.com/office/drawing/2014/main" id="{308201FF-95A9-17CD-C3A5-707093D56299}"/>
                  </a:ext>
                </a:extLst>
              </p:cNvPr>
              <p:cNvSpPr/>
              <p:nvPr/>
            </p:nvSpPr>
            <p:spPr bwMode="auto">
              <a:xfrm>
                <a:off x="6166420" y="2893336"/>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5" name="Oval 64">
                <a:extLst>
                  <a:ext uri="{FF2B5EF4-FFF2-40B4-BE49-F238E27FC236}">
                    <a16:creationId xmlns:a16="http://schemas.microsoft.com/office/drawing/2014/main" id="{A6545C8C-9F18-09FE-8595-80BC23CE01F4}"/>
                  </a:ext>
                </a:extLst>
              </p:cNvPr>
              <p:cNvSpPr/>
              <p:nvPr/>
            </p:nvSpPr>
            <p:spPr bwMode="auto">
              <a:xfrm>
                <a:off x="6166420" y="175052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6" name="Oval 65">
                <a:extLst>
                  <a:ext uri="{FF2B5EF4-FFF2-40B4-BE49-F238E27FC236}">
                    <a16:creationId xmlns:a16="http://schemas.microsoft.com/office/drawing/2014/main" id="{BBB8C685-56A9-3059-017D-D444041E38C2}"/>
                  </a:ext>
                </a:extLst>
              </p:cNvPr>
              <p:cNvSpPr/>
              <p:nvPr/>
            </p:nvSpPr>
            <p:spPr bwMode="auto">
              <a:xfrm>
                <a:off x="7318548"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67" name="Oval 66">
                <a:extLst>
                  <a:ext uri="{FF2B5EF4-FFF2-40B4-BE49-F238E27FC236}">
                    <a16:creationId xmlns:a16="http://schemas.microsoft.com/office/drawing/2014/main" id="{2C721E9F-383A-DDF7-F794-F8855FD4393B}"/>
                  </a:ext>
                </a:extLst>
              </p:cNvPr>
              <p:cNvSpPr/>
              <p:nvPr/>
            </p:nvSpPr>
            <p:spPr bwMode="auto">
              <a:xfrm>
                <a:off x="8470676"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grpSp>
        <p:grpSp>
          <p:nvGrpSpPr>
            <p:cNvPr id="68" name="Group 67">
              <a:extLst>
                <a:ext uri="{FF2B5EF4-FFF2-40B4-BE49-F238E27FC236}">
                  <a16:creationId xmlns:a16="http://schemas.microsoft.com/office/drawing/2014/main" id="{DBDF35C2-4CB3-7243-A369-09F8BDFCF693}"/>
                </a:ext>
              </a:extLst>
            </p:cNvPr>
            <p:cNvGrpSpPr/>
            <p:nvPr/>
          </p:nvGrpSpPr>
          <p:grpSpPr>
            <a:xfrm>
              <a:off x="9622803" y="1741208"/>
              <a:ext cx="1752731" cy="1759800"/>
              <a:chOff x="6166420" y="1741208"/>
              <a:chExt cx="3456384" cy="3470324"/>
            </a:xfrm>
          </p:grpSpPr>
          <p:sp>
            <p:nvSpPr>
              <p:cNvPr id="69" name="Oval 68">
                <a:extLst>
                  <a:ext uri="{FF2B5EF4-FFF2-40B4-BE49-F238E27FC236}">
                    <a16:creationId xmlns:a16="http://schemas.microsoft.com/office/drawing/2014/main" id="{844C3227-5E27-A15D-2C4D-72DAAE221B71}"/>
                  </a:ext>
                </a:extLst>
              </p:cNvPr>
              <p:cNvSpPr/>
              <p:nvPr/>
            </p:nvSpPr>
            <p:spPr bwMode="auto">
              <a:xfrm>
                <a:off x="6166420" y="404546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70" name="Oval 69">
                <a:extLst>
                  <a:ext uri="{FF2B5EF4-FFF2-40B4-BE49-F238E27FC236}">
                    <a16:creationId xmlns:a16="http://schemas.microsoft.com/office/drawing/2014/main" id="{688AA3E4-FA5D-CF13-6450-E58B94B0BB05}"/>
                  </a:ext>
                </a:extLst>
              </p:cNvPr>
              <p:cNvSpPr/>
              <p:nvPr/>
            </p:nvSpPr>
            <p:spPr bwMode="auto">
              <a:xfrm>
                <a:off x="7318548" y="405015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71" name="Oval 70">
                <a:extLst>
                  <a:ext uri="{FF2B5EF4-FFF2-40B4-BE49-F238E27FC236}">
                    <a16:creationId xmlns:a16="http://schemas.microsoft.com/office/drawing/2014/main" id="{F6192863-FD38-D83A-4CB4-292B3D4128EE}"/>
                  </a:ext>
                </a:extLst>
              </p:cNvPr>
              <p:cNvSpPr/>
              <p:nvPr/>
            </p:nvSpPr>
            <p:spPr bwMode="auto">
              <a:xfrm>
                <a:off x="8470676" y="405940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72" name="Oval 71">
                <a:extLst>
                  <a:ext uri="{FF2B5EF4-FFF2-40B4-BE49-F238E27FC236}">
                    <a16:creationId xmlns:a16="http://schemas.microsoft.com/office/drawing/2014/main" id="{B333A164-39A1-47FC-8234-A7974F13AE18}"/>
                  </a:ext>
                </a:extLst>
              </p:cNvPr>
              <p:cNvSpPr/>
              <p:nvPr/>
            </p:nvSpPr>
            <p:spPr bwMode="auto">
              <a:xfrm>
                <a:off x="8470676" y="2902650"/>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73" name="Oval 72">
                <a:extLst>
                  <a:ext uri="{FF2B5EF4-FFF2-40B4-BE49-F238E27FC236}">
                    <a16:creationId xmlns:a16="http://schemas.microsoft.com/office/drawing/2014/main" id="{984B0E9D-08DE-3B01-214B-156C3EDB4924}"/>
                  </a:ext>
                </a:extLst>
              </p:cNvPr>
              <p:cNvSpPr/>
              <p:nvPr/>
            </p:nvSpPr>
            <p:spPr bwMode="auto">
              <a:xfrm>
                <a:off x="7318548" y="2890801"/>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74" name="Oval 73">
                <a:extLst>
                  <a:ext uri="{FF2B5EF4-FFF2-40B4-BE49-F238E27FC236}">
                    <a16:creationId xmlns:a16="http://schemas.microsoft.com/office/drawing/2014/main" id="{CECB0197-6935-4654-41F8-387C8F19FDB9}"/>
                  </a:ext>
                </a:extLst>
              </p:cNvPr>
              <p:cNvSpPr/>
              <p:nvPr/>
            </p:nvSpPr>
            <p:spPr bwMode="auto">
              <a:xfrm>
                <a:off x="6166420" y="2893336"/>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75" name="Oval 74">
                <a:extLst>
                  <a:ext uri="{FF2B5EF4-FFF2-40B4-BE49-F238E27FC236}">
                    <a16:creationId xmlns:a16="http://schemas.microsoft.com/office/drawing/2014/main" id="{D8A36F85-B231-5B8B-840F-E17E2C36C402}"/>
                  </a:ext>
                </a:extLst>
              </p:cNvPr>
              <p:cNvSpPr/>
              <p:nvPr/>
            </p:nvSpPr>
            <p:spPr bwMode="auto">
              <a:xfrm>
                <a:off x="6166420" y="175052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76" name="Oval 75">
                <a:extLst>
                  <a:ext uri="{FF2B5EF4-FFF2-40B4-BE49-F238E27FC236}">
                    <a16:creationId xmlns:a16="http://schemas.microsoft.com/office/drawing/2014/main" id="{E88D52A4-89EA-16A1-A381-097D0D8A71E3}"/>
                  </a:ext>
                </a:extLst>
              </p:cNvPr>
              <p:cNvSpPr/>
              <p:nvPr/>
            </p:nvSpPr>
            <p:spPr bwMode="auto">
              <a:xfrm>
                <a:off x="7318548"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77" name="Oval 76">
                <a:extLst>
                  <a:ext uri="{FF2B5EF4-FFF2-40B4-BE49-F238E27FC236}">
                    <a16:creationId xmlns:a16="http://schemas.microsoft.com/office/drawing/2014/main" id="{171395C2-083C-4B3E-8743-3E2A5B1D7E5D}"/>
                  </a:ext>
                </a:extLst>
              </p:cNvPr>
              <p:cNvSpPr/>
              <p:nvPr/>
            </p:nvSpPr>
            <p:spPr bwMode="auto">
              <a:xfrm>
                <a:off x="8470676"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grpSp>
        <p:grpSp>
          <p:nvGrpSpPr>
            <p:cNvPr id="78" name="Group 77">
              <a:extLst>
                <a:ext uri="{FF2B5EF4-FFF2-40B4-BE49-F238E27FC236}">
                  <a16:creationId xmlns:a16="http://schemas.microsoft.com/office/drawing/2014/main" id="{9EC60809-32B9-4375-CC9D-7EE479A23C3B}"/>
                </a:ext>
              </a:extLst>
            </p:cNvPr>
            <p:cNvGrpSpPr/>
            <p:nvPr/>
          </p:nvGrpSpPr>
          <p:grpSpPr>
            <a:xfrm>
              <a:off x="11350995" y="1741208"/>
              <a:ext cx="1752731" cy="1759800"/>
              <a:chOff x="6166420" y="1741208"/>
              <a:chExt cx="3456384" cy="3470324"/>
            </a:xfrm>
          </p:grpSpPr>
          <p:sp>
            <p:nvSpPr>
              <p:cNvPr id="79" name="Oval 78">
                <a:extLst>
                  <a:ext uri="{FF2B5EF4-FFF2-40B4-BE49-F238E27FC236}">
                    <a16:creationId xmlns:a16="http://schemas.microsoft.com/office/drawing/2014/main" id="{98F0EB37-7B37-9CED-B12F-086417FB0142}"/>
                  </a:ext>
                </a:extLst>
              </p:cNvPr>
              <p:cNvSpPr/>
              <p:nvPr/>
            </p:nvSpPr>
            <p:spPr bwMode="auto">
              <a:xfrm>
                <a:off x="6166420" y="404546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80" name="Oval 79">
                <a:extLst>
                  <a:ext uri="{FF2B5EF4-FFF2-40B4-BE49-F238E27FC236}">
                    <a16:creationId xmlns:a16="http://schemas.microsoft.com/office/drawing/2014/main" id="{049FDCE7-90D9-41C9-0D9F-42FBA4DBB1BC}"/>
                  </a:ext>
                </a:extLst>
              </p:cNvPr>
              <p:cNvSpPr/>
              <p:nvPr/>
            </p:nvSpPr>
            <p:spPr bwMode="auto">
              <a:xfrm>
                <a:off x="7318548" y="405015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81" name="Oval 80">
                <a:extLst>
                  <a:ext uri="{FF2B5EF4-FFF2-40B4-BE49-F238E27FC236}">
                    <a16:creationId xmlns:a16="http://schemas.microsoft.com/office/drawing/2014/main" id="{6B626995-A46F-D0D3-01B3-52D9529FD6D6}"/>
                  </a:ext>
                </a:extLst>
              </p:cNvPr>
              <p:cNvSpPr/>
              <p:nvPr/>
            </p:nvSpPr>
            <p:spPr bwMode="auto">
              <a:xfrm>
                <a:off x="8470676" y="405940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82" name="Oval 81">
                <a:extLst>
                  <a:ext uri="{FF2B5EF4-FFF2-40B4-BE49-F238E27FC236}">
                    <a16:creationId xmlns:a16="http://schemas.microsoft.com/office/drawing/2014/main" id="{698E1885-4C34-E665-D858-76563721F199}"/>
                  </a:ext>
                </a:extLst>
              </p:cNvPr>
              <p:cNvSpPr/>
              <p:nvPr/>
            </p:nvSpPr>
            <p:spPr bwMode="auto">
              <a:xfrm>
                <a:off x="8470676" y="2902650"/>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83" name="Oval 82">
                <a:extLst>
                  <a:ext uri="{FF2B5EF4-FFF2-40B4-BE49-F238E27FC236}">
                    <a16:creationId xmlns:a16="http://schemas.microsoft.com/office/drawing/2014/main" id="{78E97CD5-3BE0-CADD-59B8-E7525B1D84AA}"/>
                  </a:ext>
                </a:extLst>
              </p:cNvPr>
              <p:cNvSpPr/>
              <p:nvPr/>
            </p:nvSpPr>
            <p:spPr bwMode="auto">
              <a:xfrm>
                <a:off x="7318548" y="2890801"/>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84" name="Oval 83">
                <a:extLst>
                  <a:ext uri="{FF2B5EF4-FFF2-40B4-BE49-F238E27FC236}">
                    <a16:creationId xmlns:a16="http://schemas.microsoft.com/office/drawing/2014/main" id="{C57CE525-4D2B-19D2-807C-54F38EE24DC1}"/>
                  </a:ext>
                </a:extLst>
              </p:cNvPr>
              <p:cNvSpPr/>
              <p:nvPr/>
            </p:nvSpPr>
            <p:spPr bwMode="auto">
              <a:xfrm>
                <a:off x="6166420" y="2893336"/>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85" name="Oval 84">
                <a:extLst>
                  <a:ext uri="{FF2B5EF4-FFF2-40B4-BE49-F238E27FC236}">
                    <a16:creationId xmlns:a16="http://schemas.microsoft.com/office/drawing/2014/main" id="{89AD6EEA-0824-496C-8E35-F4695C088F41}"/>
                  </a:ext>
                </a:extLst>
              </p:cNvPr>
              <p:cNvSpPr/>
              <p:nvPr/>
            </p:nvSpPr>
            <p:spPr bwMode="auto">
              <a:xfrm>
                <a:off x="6166420" y="175052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86" name="Oval 85">
                <a:extLst>
                  <a:ext uri="{FF2B5EF4-FFF2-40B4-BE49-F238E27FC236}">
                    <a16:creationId xmlns:a16="http://schemas.microsoft.com/office/drawing/2014/main" id="{3D64802A-253A-3393-14D3-A3158D7FF8AD}"/>
                  </a:ext>
                </a:extLst>
              </p:cNvPr>
              <p:cNvSpPr/>
              <p:nvPr/>
            </p:nvSpPr>
            <p:spPr bwMode="auto">
              <a:xfrm>
                <a:off x="7318548"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87" name="Oval 86">
                <a:extLst>
                  <a:ext uri="{FF2B5EF4-FFF2-40B4-BE49-F238E27FC236}">
                    <a16:creationId xmlns:a16="http://schemas.microsoft.com/office/drawing/2014/main" id="{1223A9B5-B463-73BA-176F-D38CAC452FB5}"/>
                  </a:ext>
                </a:extLst>
              </p:cNvPr>
              <p:cNvSpPr/>
              <p:nvPr/>
            </p:nvSpPr>
            <p:spPr bwMode="auto">
              <a:xfrm>
                <a:off x="8470676"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grpSp>
        <p:grpSp>
          <p:nvGrpSpPr>
            <p:cNvPr id="88" name="Group 87">
              <a:extLst>
                <a:ext uri="{FF2B5EF4-FFF2-40B4-BE49-F238E27FC236}">
                  <a16:creationId xmlns:a16="http://schemas.microsoft.com/office/drawing/2014/main" id="{9F5E7721-7E51-D588-E4FD-3047C3F2E821}"/>
                </a:ext>
              </a:extLst>
            </p:cNvPr>
            <p:cNvGrpSpPr/>
            <p:nvPr/>
          </p:nvGrpSpPr>
          <p:grpSpPr>
            <a:xfrm>
              <a:off x="9598263" y="3493939"/>
              <a:ext cx="1752731" cy="1759800"/>
              <a:chOff x="6166420" y="1741208"/>
              <a:chExt cx="3456384" cy="3470324"/>
            </a:xfrm>
          </p:grpSpPr>
          <p:sp>
            <p:nvSpPr>
              <p:cNvPr id="89" name="Oval 88">
                <a:extLst>
                  <a:ext uri="{FF2B5EF4-FFF2-40B4-BE49-F238E27FC236}">
                    <a16:creationId xmlns:a16="http://schemas.microsoft.com/office/drawing/2014/main" id="{73F19A02-E00A-E046-38CF-81B8B4884CF3}"/>
                  </a:ext>
                </a:extLst>
              </p:cNvPr>
              <p:cNvSpPr/>
              <p:nvPr/>
            </p:nvSpPr>
            <p:spPr bwMode="auto">
              <a:xfrm>
                <a:off x="6166420" y="404546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90" name="Oval 89">
                <a:extLst>
                  <a:ext uri="{FF2B5EF4-FFF2-40B4-BE49-F238E27FC236}">
                    <a16:creationId xmlns:a16="http://schemas.microsoft.com/office/drawing/2014/main" id="{58F8D888-7DC9-45B9-CD6B-14FA968A019E}"/>
                  </a:ext>
                </a:extLst>
              </p:cNvPr>
              <p:cNvSpPr/>
              <p:nvPr/>
            </p:nvSpPr>
            <p:spPr bwMode="auto">
              <a:xfrm>
                <a:off x="7318548" y="405015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91" name="Oval 90">
                <a:extLst>
                  <a:ext uri="{FF2B5EF4-FFF2-40B4-BE49-F238E27FC236}">
                    <a16:creationId xmlns:a16="http://schemas.microsoft.com/office/drawing/2014/main" id="{84209EC3-960C-488D-9F80-656CC33B7441}"/>
                  </a:ext>
                </a:extLst>
              </p:cNvPr>
              <p:cNvSpPr/>
              <p:nvPr/>
            </p:nvSpPr>
            <p:spPr bwMode="auto">
              <a:xfrm>
                <a:off x="8470676" y="405940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92" name="Oval 91">
                <a:extLst>
                  <a:ext uri="{FF2B5EF4-FFF2-40B4-BE49-F238E27FC236}">
                    <a16:creationId xmlns:a16="http://schemas.microsoft.com/office/drawing/2014/main" id="{E5E10204-04D9-72A9-B27D-5FA526377466}"/>
                  </a:ext>
                </a:extLst>
              </p:cNvPr>
              <p:cNvSpPr/>
              <p:nvPr/>
            </p:nvSpPr>
            <p:spPr bwMode="auto">
              <a:xfrm>
                <a:off x="8470676" y="2902650"/>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93" name="Oval 92">
                <a:extLst>
                  <a:ext uri="{FF2B5EF4-FFF2-40B4-BE49-F238E27FC236}">
                    <a16:creationId xmlns:a16="http://schemas.microsoft.com/office/drawing/2014/main" id="{B6DFE29F-1248-5D6A-FFEB-1FAD85C2B7F7}"/>
                  </a:ext>
                </a:extLst>
              </p:cNvPr>
              <p:cNvSpPr/>
              <p:nvPr/>
            </p:nvSpPr>
            <p:spPr bwMode="auto">
              <a:xfrm>
                <a:off x="7318548" y="2890801"/>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94" name="Oval 93">
                <a:extLst>
                  <a:ext uri="{FF2B5EF4-FFF2-40B4-BE49-F238E27FC236}">
                    <a16:creationId xmlns:a16="http://schemas.microsoft.com/office/drawing/2014/main" id="{BE6FAFC1-2962-0CA8-4224-7EB200C5EA7F}"/>
                  </a:ext>
                </a:extLst>
              </p:cNvPr>
              <p:cNvSpPr/>
              <p:nvPr/>
            </p:nvSpPr>
            <p:spPr bwMode="auto">
              <a:xfrm>
                <a:off x="6166420" y="2893336"/>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95" name="Oval 94">
                <a:extLst>
                  <a:ext uri="{FF2B5EF4-FFF2-40B4-BE49-F238E27FC236}">
                    <a16:creationId xmlns:a16="http://schemas.microsoft.com/office/drawing/2014/main" id="{C0EE29B4-5F64-3E2C-92A1-5ED09ABE1420}"/>
                  </a:ext>
                </a:extLst>
              </p:cNvPr>
              <p:cNvSpPr/>
              <p:nvPr/>
            </p:nvSpPr>
            <p:spPr bwMode="auto">
              <a:xfrm>
                <a:off x="6166420" y="175052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96" name="Oval 95">
                <a:extLst>
                  <a:ext uri="{FF2B5EF4-FFF2-40B4-BE49-F238E27FC236}">
                    <a16:creationId xmlns:a16="http://schemas.microsoft.com/office/drawing/2014/main" id="{0C410649-57A5-CDD6-A9A0-C1FD36665F0F}"/>
                  </a:ext>
                </a:extLst>
              </p:cNvPr>
              <p:cNvSpPr/>
              <p:nvPr/>
            </p:nvSpPr>
            <p:spPr bwMode="auto">
              <a:xfrm>
                <a:off x="7318548"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97" name="Oval 96">
                <a:extLst>
                  <a:ext uri="{FF2B5EF4-FFF2-40B4-BE49-F238E27FC236}">
                    <a16:creationId xmlns:a16="http://schemas.microsoft.com/office/drawing/2014/main" id="{B3310710-D26A-8E21-EB43-FB9DF8C0E11B}"/>
                  </a:ext>
                </a:extLst>
              </p:cNvPr>
              <p:cNvSpPr/>
              <p:nvPr/>
            </p:nvSpPr>
            <p:spPr bwMode="auto">
              <a:xfrm>
                <a:off x="8470676"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grpSp>
        <p:grpSp>
          <p:nvGrpSpPr>
            <p:cNvPr id="98" name="Group 97">
              <a:extLst>
                <a:ext uri="{FF2B5EF4-FFF2-40B4-BE49-F238E27FC236}">
                  <a16:creationId xmlns:a16="http://schemas.microsoft.com/office/drawing/2014/main" id="{79D75434-2D9D-272C-243C-3C1D6E72BBA2}"/>
                </a:ext>
              </a:extLst>
            </p:cNvPr>
            <p:cNvGrpSpPr/>
            <p:nvPr/>
          </p:nvGrpSpPr>
          <p:grpSpPr>
            <a:xfrm>
              <a:off x="11350994" y="3489119"/>
              <a:ext cx="1752731" cy="1759800"/>
              <a:chOff x="6166420" y="1741208"/>
              <a:chExt cx="3456384" cy="3470324"/>
            </a:xfrm>
          </p:grpSpPr>
          <p:sp>
            <p:nvSpPr>
              <p:cNvPr id="99" name="Oval 98">
                <a:extLst>
                  <a:ext uri="{FF2B5EF4-FFF2-40B4-BE49-F238E27FC236}">
                    <a16:creationId xmlns:a16="http://schemas.microsoft.com/office/drawing/2014/main" id="{EA9910F2-5291-40DA-F943-A0647B0F5E44}"/>
                  </a:ext>
                </a:extLst>
              </p:cNvPr>
              <p:cNvSpPr/>
              <p:nvPr/>
            </p:nvSpPr>
            <p:spPr bwMode="auto">
              <a:xfrm>
                <a:off x="6166420" y="404546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00" name="Oval 99">
                <a:extLst>
                  <a:ext uri="{FF2B5EF4-FFF2-40B4-BE49-F238E27FC236}">
                    <a16:creationId xmlns:a16="http://schemas.microsoft.com/office/drawing/2014/main" id="{C5F032BC-1882-C3B5-9F53-2BEEBFE880DB}"/>
                  </a:ext>
                </a:extLst>
              </p:cNvPr>
              <p:cNvSpPr/>
              <p:nvPr/>
            </p:nvSpPr>
            <p:spPr bwMode="auto">
              <a:xfrm>
                <a:off x="7318548" y="405015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01" name="Oval 100">
                <a:extLst>
                  <a:ext uri="{FF2B5EF4-FFF2-40B4-BE49-F238E27FC236}">
                    <a16:creationId xmlns:a16="http://schemas.microsoft.com/office/drawing/2014/main" id="{8F7DFC4E-F1A2-7D1C-DE38-1C30291AE00A}"/>
                  </a:ext>
                </a:extLst>
              </p:cNvPr>
              <p:cNvSpPr/>
              <p:nvPr/>
            </p:nvSpPr>
            <p:spPr bwMode="auto">
              <a:xfrm>
                <a:off x="8470676" y="405940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02" name="Oval 101">
                <a:extLst>
                  <a:ext uri="{FF2B5EF4-FFF2-40B4-BE49-F238E27FC236}">
                    <a16:creationId xmlns:a16="http://schemas.microsoft.com/office/drawing/2014/main" id="{B62D1E4E-8FE5-AC78-7A52-A09020AAF68B}"/>
                  </a:ext>
                </a:extLst>
              </p:cNvPr>
              <p:cNvSpPr/>
              <p:nvPr/>
            </p:nvSpPr>
            <p:spPr bwMode="auto">
              <a:xfrm>
                <a:off x="8470676" y="2902650"/>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03" name="Oval 102">
                <a:extLst>
                  <a:ext uri="{FF2B5EF4-FFF2-40B4-BE49-F238E27FC236}">
                    <a16:creationId xmlns:a16="http://schemas.microsoft.com/office/drawing/2014/main" id="{76DBDFB7-9537-74E0-CBF2-10A88A9ECCB6}"/>
                  </a:ext>
                </a:extLst>
              </p:cNvPr>
              <p:cNvSpPr/>
              <p:nvPr/>
            </p:nvSpPr>
            <p:spPr bwMode="auto">
              <a:xfrm>
                <a:off x="7318548" y="2890801"/>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04" name="Oval 103">
                <a:extLst>
                  <a:ext uri="{FF2B5EF4-FFF2-40B4-BE49-F238E27FC236}">
                    <a16:creationId xmlns:a16="http://schemas.microsoft.com/office/drawing/2014/main" id="{6CB96C07-58B6-48F7-3289-6789530566CA}"/>
                  </a:ext>
                </a:extLst>
              </p:cNvPr>
              <p:cNvSpPr/>
              <p:nvPr/>
            </p:nvSpPr>
            <p:spPr bwMode="auto">
              <a:xfrm>
                <a:off x="6166420" y="2893336"/>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05" name="Oval 104">
                <a:extLst>
                  <a:ext uri="{FF2B5EF4-FFF2-40B4-BE49-F238E27FC236}">
                    <a16:creationId xmlns:a16="http://schemas.microsoft.com/office/drawing/2014/main" id="{B7413965-5CBA-6E4D-B331-C24D18154EED}"/>
                  </a:ext>
                </a:extLst>
              </p:cNvPr>
              <p:cNvSpPr/>
              <p:nvPr/>
            </p:nvSpPr>
            <p:spPr bwMode="auto">
              <a:xfrm>
                <a:off x="6166420" y="175052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06" name="Oval 105">
                <a:extLst>
                  <a:ext uri="{FF2B5EF4-FFF2-40B4-BE49-F238E27FC236}">
                    <a16:creationId xmlns:a16="http://schemas.microsoft.com/office/drawing/2014/main" id="{6352DB89-BA75-3367-FFEC-EF4211DCA046}"/>
                  </a:ext>
                </a:extLst>
              </p:cNvPr>
              <p:cNvSpPr/>
              <p:nvPr/>
            </p:nvSpPr>
            <p:spPr bwMode="auto">
              <a:xfrm>
                <a:off x="7318548"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07" name="Oval 106">
                <a:extLst>
                  <a:ext uri="{FF2B5EF4-FFF2-40B4-BE49-F238E27FC236}">
                    <a16:creationId xmlns:a16="http://schemas.microsoft.com/office/drawing/2014/main" id="{36820D17-D6BF-33C0-C1D5-6EE5375155B6}"/>
                  </a:ext>
                </a:extLst>
              </p:cNvPr>
              <p:cNvSpPr/>
              <p:nvPr/>
            </p:nvSpPr>
            <p:spPr bwMode="auto">
              <a:xfrm>
                <a:off x="8470676"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grpSp>
        <p:grpSp>
          <p:nvGrpSpPr>
            <p:cNvPr id="108" name="Group 107">
              <a:extLst>
                <a:ext uri="{FF2B5EF4-FFF2-40B4-BE49-F238E27FC236}">
                  <a16:creationId xmlns:a16="http://schemas.microsoft.com/office/drawing/2014/main" id="{C8CEB3C4-C68C-4718-657E-3FE3900424B9}"/>
                </a:ext>
              </a:extLst>
            </p:cNvPr>
            <p:cNvGrpSpPr/>
            <p:nvPr/>
          </p:nvGrpSpPr>
          <p:grpSpPr>
            <a:xfrm>
              <a:off x="6141883" y="5245061"/>
              <a:ext cx="1752731" cy="1759800"/>
              <a:chOff x="6166420" y="1741208"/>
              <a:chExt cx="3456384" cy="3470324"/>
            </a:xfrm>
          </p:grpSpPr>
          <p:sp>
            <p:nvSpPr>
              <p:cNvPr id="109" name="Oval 108">
                <a:extLst>
                  <a:ext uri="{FF2B5EF4-FFF2-40B4-BE49-F238E27FC236}">
                    <a16:creationId xmlns:a16="http://schemas.microsoft.com/office/drawing/2014/main" id="{A5A08FB0-624A-3CAD-ACBD-E8F7B6AACBC2}"/>
                  </a:ext>
                </a:extLst>
              </p:cNvPr>
              <p:cNvSpPr/>
              <p:nvPr/>
            </p:nvSpPr>
            <p:spPr bwMode="auto">
              <a:xfrm>
                <a:off x="6166420" y="404546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10" name="Oval 109">
                <a:extLst>
                  <a:ext uri="{FF2B5EF4-FFF2-40B4-BE49-F238E27FC236}">
                    <a16:creationId xmlns:a16="http://schemas.microsoft.com/office/drawing/2014/main" id="{0B3997BA-D841-31B9-6B43-62DCA985335A}"/>
                  </a:ext>
                </a:extLst>
              </p:cNvPr>
              <p:cNvSpPr/>
              <p:nvPr/>
            </p:nvSpPr>
            <p:spPr bwMode="auto">
              <a:xfrm>
                <a:off x="7318548" y="405015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11" name="Oval 110">
                <a:extLst>
                  <a:ext uri="{FF2B5EF4-FFF2-40B4-BE49-F238E27FC236}">
                    <a16:creationId xmlns:a16="http://schemas.microsoft.com/office/drawing/2014/main" id="{75574238-5FA9-4E9E-3807-1364439BE400}"/>
                  </a:ext>
                </a:extLst>
              </p:cNvPr>
              <p:cNvSpPr/>
              <p:nvPr/>
            </p:nvSpPr>
            <p:spPr bwMode="auto">
              <a:xfrm>
                <a:off x="8470676" y="405940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12" name="Oval 111">
                <a:extLst>
                  <a:ext uri="{FF2B5EF4-FFF2-40B4-BE49-F238E27FC236}">
                    <a16:creationId xmlns:a16="http://schemas.microsoft.com/office/drawing/2014/main" id="{528A8430-F65B-D483-CDA5-02297F691C07}"/>
                  </a:ext>
                </a:extLst>
              </p:cNvPr>
              <p:cNvSpPr/>
              <p:nvPr/>
            </p:nvSpPr>
            <p:spPr bwMode="auto">
              <a:xfrm>
                <a:off x="8470676" y="2902650"/>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13" name="Oval 112">
                <a:extLst>
                  <a:ext uri="{FF2B5EF4-FFF2-40B4-BE49-F238E27FC236}">
                    <a16:creationId xmlns:a16="http://schemas.microsoft.com/office/drawing/2014/main" id="{F92A8266-5ED8-1D34-6AA3-2D37176E9B48}"/>
                  </a:ext>
                </a:extLst>
              </p:cNvPr>
              <p:cNvSpPr/>
              <p:nvPr/>
            </p:nvSpPr>
            <p:spPr bwMode="auto">
              <a:xfrm>
                <a:off x="7318548" y="2890801"/>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14" name="Oval 113">
                <a:extLst>
                  <a:ext uri="{FF2B5EF4-FFF2-40B4-BE49-F238E27FC236}">
                    <a16:creationId xmlns:a16="http://schemas.microsoft.com/office/drawing/2014/main" id="{5D4E6378-1C9A-41A3-47D7-EECFE02DD97F}"/>
                  </a:ext>
                </a:extLst>
              </p:cNvPr>
              <p:cNvSpPr/>
              <p:nvPr/>
            </p:nvSpPr>
            <p:spPr bwMode="auto">
              <a:xfrm>
                <a:off x="6166420" y="2893336"/>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15" name="Oval 114">
                <a:extLst>
                  <a:ext uri="{FF2B5EF4-FFF2-40B4-BE49-F238E27FC236}">
                    <a16:creationId xmlns:a16="http://schemas.microsoft.com/office/drawing/2014/main" id="{97AEE670-E3A2-6C51-53A7-8E352B311BE8}"/>
                  </a:ext>
                </a:extLst>
              </p:cNvPr>
              <p:cNvSpPr/>
              <p:nvPr/>
            </p:nvSpPr>
            <p:spPr bwMode="auto">
              <a:xfrm>
                <a:off x="6166420" y="175052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16" name="Oval 115">
                <a:extLst>
                  <a:ext uri="{FF2B5EF4-FFF2-40B4-BE49-F238E27FC236}">
                    <a16:creationId xmlns:a16="http://schemas.microsoft.com/office/drawing/2014/main" id="{50765D23-7906-BFF2-18F6-8FD7ACD6F20E}"/>
                  </a:ext>
                </a:extLst>
              </p:cNvPr>
              <p:cNvSpPr/>
              <p:nvPr/>
            </p:nvSpPr>
            <p:spPr bwMode="auto">
              <a:xfrm>
                <a:off x="7318548"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17" name="Oval 116">
                <a:extLst>
                  <a:ext uri="{FF2B5EF4-FFF2-40B4-BE49-F238E27FC236}">
                    <a16:creationId xmlns:a16="http://schemas.microsoft.com/office/drawing/2014/main" id="{9BA9A5EB-9F3D-0C49-3560-20B537DE350E}"/>
                  </a:ext>
                </a:extLst>
              </p:cNvPr>
              <p:cNvSpPr/>
              <p:nvPr/>
            </p:nvSpPr>
            <p:spPr bwMode="auto">
              <a:xfrm>
                <a:off x="8470676"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grpSp>
        <p:grpSp>
          <p:nvGrpSpPr>
            <p:cNvPr id="118" name="Group 117">
              <a:extLst>
                <a:ext uri="{FF2B5EF4-FFF2-40B4-BE49-F238E27FC236}">
                  <a16:creationId xmlns:a16="http://schemas.microsoft.com/office/drawing/2014/main" id="{F95F1340-9065-4DF5-F7ED-6798FBE15AD7}"/>
                </a:ext>
              </a:extLst>
            </p:cNvPr>
            <p:cNvGrpSpPr/>
            <p:nvPr/>
          </p:nvGrpSpPr>
          <p:grpSpPr>
            <a:xfrm>
              <a:off x="7870075" y="5245061"/>
              <a:ext cx="1752731" cy="1759800"/>
              <a:chOff x="6166420" y="1741208"/>
              <a:chExt cx="3456384" cy="3470324"/>
            </a:xfrm>
          </p:grpSpPr>
          <p:sp>
            <p:nvSpPr>
              <p:cNvPr id="119" name="Oval 118">
                <a:extLst>
                  <a:ext uri="{FF2B5EF4-FFF2-40B4-BE49-F238E27FC236}">
                    <a16:creationId xmlns:a16="http://schemas.microsoft.com/office/drawing/2014/main" id="{688C7F95-7CB1-833B-03EB-2F5937A1A17F}"/>
                  </a:ext>
                </a:extLst>
              </p:cNvPr>
              <p:cNvSpPr/>
              <p:nvPr/>
            </p:nvSpPr>
            <p:spPr bwMode="auto">
              <a:xfrm>
                <a:off x="6166420" y="404546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20" name="Oval 119">
                <a:extLst>
                  <a:ext uri="{FF2B5EF4-FFF2-40B4-BE49-F238E27FC236}">
                    <a16:creationId xmlns:a16="http://schemas.microsoft.com/office/drawing/2014/main" id="{F3CA988D-0A8E-3C8D-9515-1D924D50420F}"/>
                  </a:ext>
                </a:extLst>
              </p:cNvPr>
              <p:cNvSpPr/>
              <p:nvPr/>
            </p:nvSpPr>
            <p:spPr bwMode="auto">
              <a:xfrm>
                <a:off x="7318548" y="405015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21" name="Oval 120">
                <a:extLst>
                  <a:ext uri="{FF2B5EF4-FFF2-40B4-BE49-F238E27FC236}">
                    <a16:creationId xmlns:a16="http://schemas.microsoft.com/office/drawing/2014/main" id="{C7A1C619-C6DE-0700-D02B-5AF6C765404C}"/>
                  </a:ext>
                </a:extLst>
              </p:cNvPr>
              <p:cNvSpPr/>
              <p:nvPr/>
            </p:nvSpPr>
            <p:spPr bwMode="auto">
              <a:xfrm>
                <a:off x="8470676" y="405940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22" name="Oval 121">
                <a:extLst>
                  <a:ext uri="{FF2B5EF4-FFF2-40B4-BE49-F238E27FC236}">
                    <a16:creationId xmlns:a16="http://schemas.microsoft.com/office/drawing/2014/main" id="{8EBB7C7B-D1E5-EE3C-AC14-7197BE65CCBF}"/>
                  </a:ext>
                </a:extLst>
              </p:cNvPr>
              <p:cNvSpPr/>
              <p:nvPr/>
            </p:nvSpPr>
            <p:spPr bwMode="auto">
              <a:xfrm>
                <a:off x="8470676" y="2902650"/>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23" name="Oval 122">
                <a:extLst>
                  <a:ext uri="{FF2B5EF4-FFF2-40B4-BE49-F238E27FC236}">
                    <a16:creationId xmlns:a16="http://schemas.microsoft.com/office/drawing/2014/main" id="{87F72152-9EEB-17AC-F256-CF351D6686EC}"/>
                  </a:ext>
                </a:extLst>
              </p:cNvPr>
              <p:cNvSpPr/>
              <p:nvPr/>
            </p:nvSpPr>
            <p:spPr bwMode="auto">
              <a:xfrm>
                <a:off x="7318548" y="2890801"/>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24" name="Oval 123">
                <a:extLst>
                  <a:ext uri="{FF2B5EF4-FFF2-40B4-BE49-F238E27FC236}">
                    <a16:creationId xmlns:a16="http://schemas.microsoft.com/office/drawing/2014/main" id="{7B6F58D2-BBCD-A5B8-3C69-22C88261674B}"/>
                  </a:ext>
                </a:extLst>
              </p:cNvPr>
              <p:cNvSpPr/>
              <p:nvPr/>
            </p:nvSpPr>
            <p:spPr bwMode="auto">
              <a:xfrm>
                <a:off x="6166420" y="2893336"/>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25" name="Oval 124">
                <a:extLst>
                  <a:ext uri="{FF2B5EF4-FFF2-40B4-BE49-F238E27FC236}">
                    <a16:creationId xmlns:a16="http://schemas.microsoft.com/office/drawing/2014/main" id="{860A8CA1-4C81-0657-F51A-3862407CF4A0}"/>
                  </a:ext>
                </a:extLst>
              </p:cNvPr>
              <p:cNvSpPr/>
              <p:nvPr/>
            </p:nvSpPr>
            <p:spPr bwMode="auto">
              <a:xfrm>
                <a:off x="6166420" y="175052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26" name="Oval 125">
                <a:extLst>
                  <a:ext uri="{FF2B5EF4-FFF2-40B4-BE49-F238E27FC236}">
                    <a16:creationId xmlns:a16="http://schemas.microsoft.com/office/drawing/2014/main" id="{228B4FDB-388F-9A78-4F8B-1CDF2BDAE043}"/>
                  </a:ext>
                </a:extLst>
              </p:cNvPr>
              <p:cNvSpPr/>
              <p:nvPr/>
            </p:nvSpPr>
            <p:spPr bwMode="auto">
              <a:xfrm>
                <a:off x="7318548"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27" name="Oval 126">
                <a:extLst>
                  <a:ext uri="{FF2B5EF4-FFF2-40B4-BE49-F238E27FC236}">
                    <a16:creationId xmlns:a16="http://schemas.microsoft.com/office/drawing/2014/main" id="{BCD3E53C-8B83-97A8-C89D-F54314DAF2A9}"/>
                  </a:ext>
                </a:extLst>
              </p:cNvPr>
              <p:cNvSpPr/>
              <p:nvPr/>
            </p:nvSpPr>
            <p:spPr bwMode="auto">
              <a:xfrm>
                <a:off x="8470676"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grpSp>
        <p:grpSp>
          <p:nvGrpSpPr>
            <p:cNvPr id="128" name="Group 127">
              <a:extLst>
                <a:ext uri="{FF2B5EF4-FFF2-40B4-BE49-F238E27FC236}">
                  <a16:creationId xmlns:a16="http://schemas.microsoft.com/office/drawing/2014/main" id="{9A79F864-275B-0C49-BCCD-94769124F55E}"/>
                </a:ext>
              </a:extLst>
            </p:cNvPr>
            <p:cNvGrpSpPr/>
            <p:nvPr/>
          </p:nvGrpSpPr>
          <p:grpSpPr>
            <a:xfrm>
              <a:off x="6117343" y="6997792"/>
              <a:ext cx="1752731" cy="1759800"/>
              <a:chOff x="6166420" y="1741208"/>
              <a:chExt cx="3456384" cy="3470324"/>
            </a:xfrm>
          </p:grpSpPr>
          <p:sp>
            <p:nvSpPr>
              <p:cNvPr id="129" name="Oval 128">
                <a:extLst>
                  <a:ext uri="{FF2B5EF4-FFF2-40B4-BE49-F238E27FC236}">
                    <a16:creationId xmlns:a16="http://schemas.microsoft.com/office/drawing/2014/main" id="{62173B91-F56D-F175-C769-7B756FCBE1C1}"/>
                  </a:ext>
                </a:extLst>
              </p:cNvPr>
              <p:cNvSpPr/>
              <p:nvPr/>
            </p:nvSpPr>
            <p:spPr bwMode="auto">
              <a:xfrm>
                <a:off x="6166420" y="404546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30" name="Oval 129">
                <a:extLst>
                  <a:ext uri="{FF2B5EF4-FFF2-40B4-BE49-F238E27FC236}">
                    <a16:creationId xmlns:a16="http://schemas.microsoft.com/office/drawing/2014/main" id="{A4E6E249-0B88-9B6D-6DF9-D331096F5FBA}"/>
                  </a:ext>
                </a:extLst>
              </p:cNvPr>
              <p:cNvSpPr/>
              <p:nvPr/>
            </p:nvSpPr>
            <p:spPr bwMode="auto">
              <a:xfrm>
                <a:off x="7318548" y="405015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31" name="Oval 130">
                <a:extLst>
                  <a:ext uri="{FF2B5EF4-FFF2-40B4-BE49-F238E27FC236}">
                    <a16:creationId xmlns:a16="http://schemas.microsoft.com/office/drawing/2014/main" id="{3CA40140-3ED9-9BB8-087F-F9F8BB052352}"/>
                  </a:ext>
                </a:extLst>
              </p:cNvPr>
              <p:cNvSpPr/>
              <p:nvPr/>
            </p:nvSpPr>
            <p:spPr bwMode="auto">
              <a:xfrm>
                <a:off x="8470676" y="405940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32" name="Oval 131">
                <a:extLst>
                  <a:ext uri="{FF2B5EF4-FFF2-40B4-BE49-F238E27FC236}">
                    <a16:creationId xmlns:a16="http://schemas.microsoft.com/office/drawing/2014/main" id="{FCE4F723-8913-3D25-723D-089CB26BD609}"/>
                  </a:ext>
                </a:extLst>
              </p:cNvPr>
              <p:cNvSpPr/>
              <p:nvPr/>
            </p:nvSpPr>
            <p:spPr bwMode="auto">
              <a:xfrm>
                <a:off x="8470676" y="2902650"/>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33" name="Oval 132">
                <a:extLst>
                  <a:ext uri="{FF2B5EF4-FFF2-40B4-BE49-F238E27FC236}">
                    <a16:creationId xmlns:a16="http://schemas.microsoft.com/office/drawing/2014/main" id="{414A602C-0038-E4EB-6CC2-3D6BF0EA050C}"/>
                  </a:ext>
                </a:extLst>
              </p:cNvPr>
              <p:cNvSpPr/>
              <p:nvPr/>
            </p:nvSpPr>
            <p:spPr bwMode="auto">
              <a:xfrm>
                <a:off x="7318548" y="2890801"/>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34" name="Oval 133">
                <a:extLst>
                  <a:ext uri="{FF2B5EF4-FFF2-40B4-BE49-F238E27FC236}">
                    <a16:creationId xmlns:a16="http://schemas.microsoft.com/office/drawing/2014/main" id="{8D0246CB-603B-E40E-01F3-E91AF5FE56A7}"/>
                  </a:ext>
                </a:extLst>
              </p:cNvPr>
              <p:cNvSpPr/>
              <p:nvPr/>
            </p:nvSpPr>
            <p:spPr bwMode="auto">
              <a:xfrm>
                <a:off x="6166420" y="2893336"/>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35" name="Oval 134">
                <a:extLst>
                  <a:ext uri="{FF2B5EF4-FFF2-40B4-BE49-F238E27FC236}">
                    <a16:creationId xmlns:a16="http://schemas.microsoft.com/office/drawing/2014/main" id="{47B8DE8B-1EA6-6543-B271-13DD301B192F}"/>
                  </a:ext>
                </a:extLst>
              </p:cNvPr>
              <p:cNvSpPr/>
              <p:nvPr/>
            </p:nvSpPr>
            <p:spPr bwMode="auto">
              <a:xfrm>
                <a:off x="6166420" y="175052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36" name="Oval 135">
                <a:extLst>
                  <a:ext uri="{FF2B5EF4-FFF2-40B4-BE49-F238E27FC236}">
                    <a16:creationId xmlns:a16="http://schemas.microsoft.com/office/drawing/2014/main" id="{A3BB18AD-E96B-C7A5-979B-106FB0350459}"/>
                  </a:ext>
                </a:extLst>
              </p:cNvPr>
              <p:cNvSpPr/>
              <p:nvPr/>
            </p:nvSpPr>
            <p:spPr bwMode="auto">
              <a:xfrm>
                <a:off x="7318548"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37" name="Oval 136">
                <a:extLst>
                  <a:ext uri="{FF2B5EF4-FFF2-40B4-BE49-F238E27FC236}">
                    <a16:creationId xmlns:a16="http://schemas.microsoft.com/office/drawing/2014/main" id="{67A87219-C8A9-637B-D38E-A78CE4566259}"/>
                  </a:ext>
                </a:extLst>
              </p:cNvPr>
              <p:cNvSpPr/>
              <p:nvPr/>
            </p:nvSpPr>
            <p:spPr bwMode="auto">
              <a:xfrm>
                <a:off x="8470676"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grpSp>
        <p:grpSp>
          <p:nvGrpSpPr>
            <p:cNvPr id="138" name="Group 137">
              <a:extLst>
                <a:ext uri="{FF2B5EF4-FFF2-40B4-BE49-F238E27FC236}">
                  <a16:creationId xmlns:a16="http://schemas.microsoft.com/office/drawing/2014/main" id="{F870ABF3-4761-41F2-2C4E-D4BB899FCBF3}"/>
                </a:ext>
              </a:extLst>
            </p:cNvPr>
            <p:cNvGrpSpPr/>
            <p:nvPr/>
          </p:nvGrpSpPr>
          <p:grpSpPr>
            <a:xfrm>
              <a:off x="7870074" y="6992972"/>
              <a:ext cx="1752731" cy="1759800"/>
              <a:chOff x="6166420" y="1741208"/>
              <a:chExt cx="3456384" cy="3470324"/>
            </a:xfrm>
          </p:grpSpPr>
          <p:sp>
            <p:nvSpPr>
              <p:cNvPr id="139" name="Oval 138">
                <a:extLst>
                  <a:ext uri="{FF2B5EF4-FFF2-40B4-BE49-F238E27FC236}">
                    <a16:creationId xmlns:a16="http://schemas.microsoft.com/office/drawing/2014/main" id="{A102DC46-129B-63BA-FE52-AB869D9C49AD}"/>
                  </a:ext>
                </a:extLst>
              </p:cNvPr>
              <p:cNvSpPr/>
              <p:nvPr/>
            </p:nvSpPr>
            <p:spPr bwMode="auto">
              <a:xfrm>
                <a:off x="6166420" y="404546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40" name="Oval 139">
                <a:extLst>
                  <a:ext uri="{FF2B5EF4-FFF2-40B4-BE49-F238E27FC236}">
                    <a16:creationId xmlns:a16="http://schemas.microsoft.com/office/drawing/2014/main" id="{77ED23D3-1473-8182-4133-1799F7B6F744}"/>
                  </a:ext>
                </a:extLst>
              </p:cNvPr>
              <p:cNvSpPr/>
              <p:nvPr/>
            </p:nvSpPr>
            <p:spPr bwMode="auto">
              <a:xfrm>
                <a:off x="7318548" y="405015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41" name="Oval 140">
                <a:extLst>
                  <a:ext uri="{FF2B5EF4-FFF2-40B4-BE49-F238E27FC236}">
                    <a16:creationId xmlns:a16="http://schemas.microsoft.com/office/drawing/2014/main" id="{C13C3417-F79E-58A7-6D4A-C572505800BC}"/>
                  </a:ext>
                </a:extLst>
              </p:cNvPr>
              <p:cNvSpPr/>
              <p:nvPr/>
            </p:nvSpPr>
            <p:spPr bwMode="auto">
              <a:xfrm>
                <a:off x="8470676" y="405940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42" name="Oval 141">
                <a:extLst>
                  <a:ext uri="{FF2B5EF4-FFF2-40B4-BE49-F238E27FC236}">
                    <a16:creationId xmlns:a16="http://schemas.microsoft.com/office/drawing/2014/main" id="{8F76DB5F-1AAD-8DDE-CA46-7BA25390EC83}"/>
                  </a:ext>
                </a:extLst>
              </p:cNvPr>
              <p:cNvSpPr/>
              <p:nvPr/>
            </p:nvSpPr>
            <p:spPr bwMode="auto">
              <a:xfrm>
                <a:off x="8470676" y="2902650"/>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43" name="Oval 142">
                <a:extLst>
                  <a:ext uri="{FF2B5EF4-FFF2-40B4-BE49-F238E27FC236}">
                    <a16:creationId xmlns:a16="http://schemas.microsoft.com/office/drawing/2014/main" id="{8DE7FD48-FAFD-12C7-AA4E-71A11AF071C2}"/>
                  </a:ext>
                </a:extLst>
              </p:cNvPr>
              <p:cNvSpPr/>
              <p:nvPr/>
            </p:nvSpPr>
            <p:spPr bwMode="auto">
              <a:xfrm>
                <a:off x="7318548" y="2890801"/>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44" name="Oval 143">
                <a:extLst>
                  <a:ext uri="{FF2B5EF4-FFF2-40B4-BE49-F238E27FC236}">
                    <a16:creationId xmlns:a16="http://schemas.microsoft.com/office/drawing/2014/main" id="{0F95C13E-DF33-9A18-9476-D28D24563A1E}"/>
                  </a:ext>
                </a:extLst>
              </p:cNvPr>
              <p:cNvSpPr/>
              <p:nvPr/>
            </p:nvSpPr>
            <p:spPr bwMode="auto">
              <a:xfrm>
                <a:off x="6166420" y="2893336"/>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45" name="Oval 144">
                <a:extLst>
                  <a:ext uri="{FF2B5EF4-FFF2-40B4-BE49-F238E27FC236}">
                    <a16:creationId xmlns:a16="http://schemas.microsoft.com/office/drawing/2014/main" id="{2C764B68-00B0-43E4-BE2E-DF85FAC73F90}"/>
                  </a:ext>
                </a:extLst>
              </p:cNvPr>
              <p:cNvSpPr/>
              <p:nvPr/>
            </p:nvSpPr>
            <p:spPr bwMode="auto">
              <a:xfrm>
                <a:off x="6166420" y="175052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46" name="Oval 145">
                <a:extLst>
                  <a:ext uri="{FF2B5EF4-FFF2-40B4-BE49-F238E27FC236}">
                    <a16:creationId xmlns:a16="http://schemas.microsoft.com/office/drawing/2014/main" id="{B1B9B871-4628-D27F-3213-4109B107C899}"/>
                  </a:ext>
                </a:extLst>
              </p:cNvPr>
              <p:cNvSpPr/>
              <p:nvPr/>
            </p:nvSpPr>
            <p:spPr bwMode="auto">
              <a:xfrm>
                <a:off x="7318548"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47" name="Oval 146">
                <a:extLst>
                  <a:ext uri="{FF2B5EF4-FFF2-40B4-BE49-F238E27FC236}">
                    <a16:creationId xmlns:a16="http://schemas.microsoft.com/office/drawing/2014/main" id="{2E6C6C81-1B53-0677-0214-AE248B481D99}"/>
                  </a:ext>
                </a:extLst>
              </p:cNvPr>
              <p:cNvSpPr/>
              <p:nvPr/>
            </p:nvSpPr>
            <p:spPr bwMode="auto">
              <a:xfrm>
                <a:off x="8470676"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grpSp>
        <p:grpSp>
          <p:nvGrpSpPr>
            <p:cNvPr id="148" name="Group 147">
              <a:extLst>
                <a:ext uri="{FF2B5EF4-FFF2-40B4-BE49-F238E27FC236}">
                  <a16:creationId xmlns:a16="http://schemas.microsoft.com/office/drawing/2014/main" id="{64E01C51-8E74-5062-2447-E5A3D52A75F8}"/>
                </a:ext>
              </a:extLst>
            </p:cNvPr>
            <p:cNvGrpSpPr/>
            <p:nvPr/>
          </p:nvGrpSpPr>
          <p:grpSpPr>
            <a:xfrm>
              <a:off x="9622804" y="5213396"/>
              <a:ext cx="1752731" cy="1759800"/>
              <a:chOff x="6166420" y="1741208"/>
              <a:chExt cx="3456384" cy="3470324"/>
            </a:xfrm>
          </p:grpSpPr>
          <p:sp>
            <p:nvSpPr>
              <p:cNvPr id="149" name="Oval 148">
                <a:extLst>
                  <a:ext uri="{FF2B5EF4-FFF2-40B4-BE49-F238E27FC236}">
                    <a16:creationId xmlns:a16="http://schemas.microsoft.com/office/drawing/2014/main" id="{B0376BD9-5B56-C1B6-C79D-1890BFA46E92}"/>
                  </a:ext>
                </a:extLst>
              </p:cNvPr>
              <p:cNvSpPr/>
              <p:nvPr/>
            </p:nvSpPr>
            <p:spPr bwMode="auto">
              <a:xfrm>
                <a:off x="6166420" y="404546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50" name="Oval 149">
                <a:extLst>
                  <a:ext uri="{FF2B5EF4-FFF2-40B4-BE49-F238E27FC236}">
                    <a16:creationId xmlns:a16="http://schemas.microsoft.com/office/drawing/2014/main" id="{C9F58654-C546-9DF9-9A50-3EABF690328A}"/>
                  </a:ext>
                </a:extLst>
              </p:cNvPr>
              <p:cNvSpPr/>
              <p:nvPr/>
            </p:nvSpPr>
            <p:spPr bwMode="auto">
              <a:xfrm>
                <a:off x="7318548" y="405015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51" name="Oval 150">
                <a:extLst>
                  <a:ext uri="{FF2B5EF4-FFF2-40B4-BE49-F238E27FC236}">
                    <a16:creationId xmlns:a16="http://schemas.microsoft.com/office/drawing/2014/main" id="{FFA125F4-A165-B8DF-735F-DD764A28D1E7}"/>
                  </a:ext>
                </a:extLst>
              </p:cNvPr>
              <p:cNvSpPr/>
              <p:nvPr/>
            </p:nvSpPr>
            <p:spPr bwMode="auto">
              <a:xfrm>
                <a:off x="8470676" y="405940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52" name="Oval 151">
                <a:extLst>
                  <a:ext uri="{FF2B5EF4-FFF2-40B4-BE49-F238E27FC236}">
                    <a16:creationId xmlns:a16="http://schemas.microsoft.com/office/drawing/2014/main" id="{6540AF21-A49F-866E-6A2A-F260B021F533}"/>
                  </a:ext>
                </a:extLst>
              </p:cNvPr>
              <p:cNvSpPr/>
              <p:nvPr/>
            </p:nvSpPr>
            <p:spPr bwMode="auto">
              <a:xfrm>
                <a:off x="8470676" y="2902650"/>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53" name="Oval 152">
                <a:extLst>
                  <a:ext uri="{FF2B5EF4-FFF2-40B4-BE49-F238E27FC236}">
                    <a16:creationId xmlns:a16="http://schemas.microsoft.com/office/drawing/2014/main" id="{0E1DD357-E80F-32D0-ED63-4F8E5937F523}"/>
                  </a:ext>
                </a:extLst>
              </p:cNvPr>
              <p:cNvSpPr/>
              <p:nvPr/>
            </p:nvSpPr>
            <p:spPr bwMode="auto">
              <a:xfrm>
                <a:off x="7318548" y="2890801"/>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54" name="Oval 153">
                <a:extLst>
                  <a:ext uri="{FF2B5EF4-FFF2-40B4-BE49-F238E27FC236}">
                    <a16:creationId xmlns:a16="http://schemas.microsoft.com/office/drawing/2014/main" id="{49DDC3B0-664C-302F-4460-E421958E1892}"/>
                  </a:ext>
                </a:extLst>
              </p:cNvPr>
              <p:cNvSpPr/>
              <p:nvPr/>
            </p:nvSpPr>
            <p:spPr bwMode="auto">
              <a:xfrm>
                <a:off x="6166420" y="2893336"/>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55" name="Oval 154">
                <a:extLst>
                  <a:ext uri="{FF2B5EF4-FFF2-40B4-BE49-F238E27FC236}">
                    <a16:creationId xmlns:a16="http://schemas.microsoft.com/office/drawing/2014/main" id="{79AD2D7D-167A-E7B9-9CC1-57B5058E735C}"/>
                  </a:ext>
                </a:extLst>
              </p:cNvPr>
              <p:cNvSpPr/>
              <p:nvPr/>
            </p:nvSpPr>
            <p:spPr bwMode="auto">
              <a:xfrm>
                <a:off x="6166420" y="175052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56" name="Oval 155">
                <a:extLst>
                  <a:ext uri="{FF2B5EF4-FFF2-40B4-BE49-F238E27FC236}">
                    <a16:creationId xmlns:a16="http://schemas.microsoft.com/office/drawing/2014/main" id="{923FCE78-7D92-3658-48F3-80A83FB8F2E7}"/>
                  </a:ext>
                </a:extLst>
              </p:cNvPr>
              <p:cNvSpPr/>
              <p:nvPr/>
            </p:nvSpPr>
            <p:spPr bwMode="auto">
              <a:xfrm>
                <a:off x="7318548"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57" name="Oval 156">
                <a:extLst>
                  <a:ext uri="{FF2B5EF4-FFF2-40B4-BE49-F238E27FC236}">
                    <a16:creationId xmlns:a16="http://schemas.microsoft.com/office/drawing/2014/main" id="{AB2E0E6E-81E1-88D1-46DB-B7BDAE5D795E}"/>
                  </a:ext>
                </a:extLst>
              </p:cNvPr>
              <p:cNvSpPr/>
              <p:nvPr/>
            </p:nvSpPr>
            <p:spPr bwMode="auto">
              <a:xfrm>
                <a:off x="8470676"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grpSp>
        <p:grpSp>
          <p:nvGrpSpPr>
            <p:cNvPr id="158" name="Group 157">
              <a:extLst>
                <a:ext uri="{FF2B5EF4-FFF2-40B4-BE49-F238E27FC236}">
                  <a16:creationId xmlns:a16="http://schemas.microsoft.com/office/drawing/2014/main" id="{D8BAD150-DAE1-A3AE-2C9A-E15E949C7CAF}"/>
                </a:ext>
              </a:extLst>
            </p:cNvPr>
            <p:cNvGrpSpPr/>
            <p:nvPr/>
          </p:nvGrpSpPr>
          <p:grpSpPr>
            <a:xfrm>
              <a:off x="11350996" y="5213396"/>
              <a:ext cx="1752731" cy="1759800"/>
              <a:chOff x="6166420" y="1741208"/>
              <a:chExt cx="3456384" cy="3470324"/>
            </a:xfrm>
          </p:grpSpPr>
          <p:sp>
            <p:nvSpPr>
              <p:cNvPr id="159" name="Oval 158">
                <a:extLst>
                  <a:ext uri="{FF2B5EF4-FFF2-40B4-BE49-F238E27FC236}">
                    <a16:creationId xmlns:a16="http://schemas.microsoft.com/office/drawing/2014/main" id="{4E3B01D1-6C22-DFE9-142E-FF2824A8E7BA}"/>
                  </a:ext>
                </a:extLst>
              </p:cNvPr>
              <p:cNvSpPr/>
              <p:nvPr/>
            </p:nvSpPr>
            <p:spPr bwMode="auto">
              <a:xfrm>
                <a:off x="6166420" y="404546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60" name="Oval 159">
                <a:extLst>
                  <a:ext uri="{FF2B5EF4-FFF2-40B4-BE49-F238E27FC236}">
                    <a16:creationId xmlns:a16="http://schemas.microsoft.com/office/drawing/2014/main" id="{717EE26C-E3FF-13E7-9086-C2116E3052D2}"/>
                  </a:ext>
                </a:extLst>
              </p:cNvPr>
              <p:cNvSpPr/>
              <p:nvPr/>
            </p:nvSpPr>
            <p:spPr bwMode="auto">
              <a:xfrm>
                <a:off x="7318548" y="405015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61" name="Oval 160">
                <a:extLst>
                  <a:ext uri="{FF2B5EF4-FFF2-40B4-BE49-F238E27FC236}">
                    <a16:creationId xmlns:a16="http://schemas.microsoft.com/office/drawing/2014/main" id="{9F082DCC-6C10-0237-70E1-7B296F738874}"/>
                  </a:ext>
                </a:extLst>
              </p:cNvPr>
              <p:cNvSpPr/>
              <p:nvPr/>
            </p:nvSpPr>
            <p:spPr bwMode="auto">
              <a:xfrm>
                <a:off x="8470676" y="405940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62" name="Oval 161">
                <a:extLst>
                  <a:ext uri="{FF2B5EF4-FFF2-40B4-BE49-F238E27FC236}">
                    <a16:creationId xmlns:a16="http://schemas.microsoft.com/office/drawing/2014/main" id="{4DACCEE2-6571-3CCB-B286-FACC4DE86318}"/>
                  </a:ext>
                </a:extLst>
              </p:cNvPr>
              <p:cNvSpPr/>
              <p:nvPr/>
            </p:nvSpPr>
            <p:spPr bwMode="auto">
              <a:xfrm>
                <a:off x="8470676" y="2902650"/>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63" name="Oval 162">
                <a:extLst>
                  <a:ext uri="{FF2B5EF4-FFF2-40B4-BE49-F238E27FC236}">
                    <a16:creationId xmlns:a16="http://schemas.microsoft.com/office/drawing/2014/main" id="{2FB3C5BC-ABFD-C6F5-C397-4ED3BF553159}"/>
                  </a:ext>
                </a:extLst>
              </p:cNvPr>
              <p:cNvSpPr/>
              <p:nvPr/>
            </p:nvSpPr>
            <p:spPr bwMode="auto">
              <a:xfrm>
                <a:off x="7318548" y="2890801"/>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64" name="Oval 163">
                <a:extLst>
                  <a:ext uri="{FF2B5EF4-FFF2-40B4-BE49-F238E27FC236}">
                    <a16:creationId xmlns:a16="http://schemas.microsoft.com/office/drawing/2014/main" id="{F1E2D2B9-49F0-A46F-8686-0C5AACE482FB}"/>
                  </a:ext>
                </a:extLst>
              </p:cNvPr>
              <p:cNvSpPr/>
              <p:nvPr/>
            </p:nvSpPr>
            <p:spPr bwMode="auto">
              <a:xfrm>
                <a:off x="6166420" y="2893336"/>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65" name="Oval 164">
                <a:extLst>
                  <a:ext uri="{FF2B5EF4-FFF2-40B4-BE49-F238E27FC236}">
                    <a16:creationId xmlns:a16="http://schemas.microsoft.com/office/drawing/2014/main" id="{F9F5851A-3336-88AC-36C8-96DC4B931C71}"/>
                  </a:ext>
                </a:extLst>
              </p:cNvPr>
              <p:cNvSpPr/>
              <p:nvPr/>
            </p:nvSpPr>
            <p:spPr bwMode="auto">
              <a:xfrm>
                <a:off x="6166420" y="175052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66" name="Oval 165">
                <a:extLst>
                  <a:ext uri="{FF2B5EF4-FFF2-40B4-BE49-F238E27FC236}">
                    <a16:creationId xmlns:a16="http://schemas.microsoft.com/office/drawing/2014/main" id="{B9CA8CEE-1733-D042-0FF4-86C9BACE527B}"/>
                  </a:ext>
                </a:extLst>
              </p:cNvPr>
              <p:cNvSpPr/>
              <p:nvPr/>
            </p:nvSpPr>
            <p:spPr bwMode="auto">
              <a:xfrm>
                <a:off x="7318548"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67" name="Oval 166">
                <a:extLst>
                  <a:ext uri="{FF2B5EF4-FFF2-40B4-BE49-F238E27FC236}">
                    <a16:creationId xmlns:a16="http://schemas.microsoft.com/office/drawing/2014/main" id="{FC89CB6F-27E0-2147-93BD-B01809A8CC5E}"/>
                  </a:ext>
                </a:extLst>
              </p:cNvPr>
              <p:cNvSpPr/>
              <p:nvPr/>
            </p:nvSpPr>
            <p:spPr bwMode="auto">
              <a:xfrm>
                <a:off x="8470676"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grpSp>
        <p:grpSp>
          <p:nvGrpSpPr>
            <p:cNvPr id="168" name="Group 167">
              <a:extLst>
                <a:ext uri="{FF2B5EF4-FFF2-40B4-BE49-F238E27FC236}">
                  <a16:creationId xmlns:a16="http://schemas.microsoft.com/office/drawing/2014/main" id="{4C1D760C-A7F6-A9D7-63C7-17219BA98B1B}"/>
                </a:ext>
              </a:extLst>
            </p:cNvPr>
            <p:cNvGrpSpPr/>
            <p:nvPr/>
          </p:nvGrpSpPr>
          <p:grpSpPr>
            <a:xfrm>
              <a:off x="9598264" y="6966127"/>
              <a:ext cx="1752731" cy="1759800"/>
              <a:chOff x="6166420" y="1741208"/>
              <a:chExt cx="3456384" cy="3470324"/>
            </a:xfrm>
          </p:grpSpPr>
          <p:sp>
            <p:nvSpPr>
              <p:cNvPr id="169" name="Oval 168">
                <a:extLst>
                  <a:ext uri="{FF2B5EF4-FFF2-40B4-BE49-F238E27FC236}">
                    <a16:creationId xmlns:a16="http://schemas.microsoft.com/office/drawing/2014/main" id="{AEFD08FC-427A-7C96-631F-92B72BD66765}"/>
                  </a:ext>
                </a:extLst>
              </p:cNvPr>
              <p:cNvSpPr/>
              <p:nvPr/>
            </p:nvSpPr>
            <p:spPr bwMode="auto">
              <a:xfrm>
                <a:off x="6166420" y="404546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70" name="Oval 169">
                <a:extLst>
                  <a:ext uri="{FF2B5EF4-FFF2-40B4-BE49-F238E27FC236}">
                    <a16:creationId xmlns:a16="http://schemas.microsoft.com/office/drawing/2014/main" id="{3C9A4261-C740-79C4-7597-5072FF518181}"/>
                  </a:ext>
                </a:extLst>
              </p:cNvPr>
              <p:cNvSpPr/>
              <p:nvPr/>
            </p:nvSpPr>
            <p:spPr bwMode="auto">
              <a:xfrm>
                <a:off x="7318548" y="405015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71" name="Oval 170">
                <a:extLst>
                  <a:ext uri="{FF2B5EF4-FFF2-40B4-BE49-F238E27FC236}">
                    <a16:creationId xmlns:a16="http://schemas.microsoft.com/office/drawing/2014/main" id="{57602319-C309-DEAE-9345-DC9003EDE853}"/>
                  </a:ext>
                </a:extLst>
              </p:cNvPr>
              <p:cNvSpPr/>
              <p:nvPr/>
            </p:nvSpPr>
            <p:spPr bwMode="auto">
              <a:xfrm>
                <a:off x="8470676" y="405940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72" name="Oval 171">
                <a:extLst>
                  <a:ext uri="{FF2B5EF4-FFF2-40B4-BE49-F238E27FC236}">
                    <a16:creationId xmlns:a16="http://schemas.microsoft.com/office/drawing/2014/main" id="{01C69557-2397-D938-F12A-787E17C639E8}"/>
                  </a:ext>
                </a:extLst>
              </p:cNvPr>
              <p:cNvSpPr/>
              <p:nvPr/>
            </p:nvSpPr>
            <p:spPr bwMode="auto">
              <a:xfrm>
                <a:off x="8470676" y="2902650"/>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73" name="Oval 172">
                <a:extLst>
                  <a:ext uri="{FF2B5EF4-FFF2-40B4-BE49-F238E27FC236}">
                    <a16:creationId xmlns:a16="http://schemas.microsoft.com/office/drawing/2014/main" id="{02133E7A-5D09-416C-6419-40278FBF3521}"/>
                  </a:ext>
                </a:extLst>
              </p:cNvPr>
              <p:cNvSpPr/>
              <p:nvPr/>
            </p:nvSpPr>
            <p:spPr bwMode="auto">
              <a:xfrm>
                <a:off x="7318548" y="2890801"/>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74" name="Oval 173">
                <a:extLst>
                  <a:ext uri="{FF2B5EF4-FFF2-40B4-BE49-F238E27FC236}">
                    <a16:creationId xmlns:a16="http://schemas.microsoft.com/office/drawing/2014/main" id="{C9E45164-70A3-04A5-24F9-AB05D44E42AF}"/>
                  </a:ext>
                </a:extLst>
              </p:cNvPr>
              <p:cNvSpPr/>
              <p:nvPr/>
            </p:nvSpPr>
            <p:spPr bwMode="auto">
              <a:xfrm>
                <a:off x="6166420" y="2893336"/>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75" name="Oval 174">
                <a:extLst>
                  <a:ext uri="{FF2B5EF4-FFF2-40B4-BE49-F238E27FC236}">
                    <a16:creationId xmlns:a16="http://schemas.microsoft.com/office/drawing/2014/main" id="{9F6931CA-E208-B45F-95F8-5B427AE7D4D1}"/>
                  </a:ext>
                </a:extLst>
              </p:cNvPr>
              <p:cNvSpPr/>
              <p:nvPr/>
            </p:nvSpPr>
            <p:spPr bwMode="auto">
              <a:xfrm>
                <a:off x="6166420" y="175052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76" name="Oval 175">
                <a:extLst>
                  <a:ext uri="{FF2B5EF4-FFF2-40B4-BE49-F238E27FC236}">
                    <a16:creationId xmlns:a16="http://schemas.microsoft.com/office/drawing/2014/main" id="{8F10838E-B3F2-73D5-706A-553A336E496C}"/>
                  </a:ext>
                </a:extLst>
              </p:cNvPr>
              <p:cNvSpPr/>
              <p:nvPr/>
            </p:nvSpPr>
            <p:spPr bwMode="auto">
              <a:xfrm>
                <a:off x="7318548"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77" name="Oval 176">
                <a:extLst>
                  <a:ext uri="{FF2B5EF4-FFF2-40B4-BE49-F238E27FC236}">
                    <a16:creationId xmlns:a16="http://schemas.microsoft.com/office/drawing/2014/main" id="{C7BC1AD5-CA9B-50C4-751B-607ED3D786A0}"/>
                  </a:ext>
                </a:extLst>
              </p:cNvPr>
              <p:cNvSpPr/>
              <p:nvPr/>
            </p:nvSpPr>
            <p:spPr bwMode="auto">
              <a:xfrm>
                <a:off x="8470676"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grpSp>
        <p:grpSp>
          <p:nvGrpSpPr>
            <p:cNvPr id="178" name="Group 177">
              <a:extLst>
                <a:ext uri="{FF2B5EF4-FFF2-40B4-BE49-F238E27FC236}">
                  <a16:creationId xmlns:a16="http://schemas.microsoft.com/office/drawing/2014/main" id="{8F4617C5-FC57-3F89-9A62-2AD516E14832}"/>
                </a:ext>
              </a:extLst>
            </p:cNvPr>
            <p:cNvGrpSpPr/>
            <p:nvPr/>
          </p:nvGrpSpPr>
          <p:grpSpPr>
            <a:xfrm>
              <a:off x="11350995" y="6961307"/>
              <a:ext cx="1752731" cy="1759800"/>
              <a:chOff x="6166420" y="1741208"/>
              <a:chExt cx="3456384" cy="3470324"/>
            </a:xfrm>
          </p:grpSpPr>
          <p:sp>
            <p:nvSpPr>
              <p:cNvPr id="179" name="Oval 178">
                <a:extLst>
                  <a:ext uri="{FF2B5EF4-FFF2-40B4-BE49-F238E27FC236}">
                    <a16:creationId xmlns:a16="http://schemas.microsoft.com/office/drawing/2014/main" id="{4C943076-C86C-0BA0-5D4B-E53A2D85A9EA}"/>
                  </a:ext>
                </a:extLst>
              </p:cNvPr>
              <p:cNvSpPr/>
              <p:nvPr/>
            </p:nvSpPr>
            <p:spPr bwMode="auto">
              <a:xfrm>
                <a:off x="6166420" y="404546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80" name="Oval 179">
                <a:extLst>
                  <a:ext uri="{FF2B5EF4-FFF2-40B4-BE49-F238E27FC236}">
                    <a16:creationId xmlns:a16="http://schemas.microsoft.com/office/drawing/2014/main" id="{246196EB-4D81-4FFA-3E91-2B00E2873C57}"/>
                  </a:ext>
                </a:extLst>
              </p:cNvPr>
              <p:cNvSpPr/>
              <p:nvPr/>
            </p:nvSpPr>
            <p:spPr bwMode="auto">
              <a:xfrm>
                <a:off x="7318548" y="405015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81" name="Oval 180">
                <a:extLst>
                  <a:ext uri="{FF2B5EF4-FFF2-40B4-BE49-F238E27FC236}">
                    <a16:creationId xmlns:a16="http://schemas.microsoft.com/office/drawing/2014/main" id="{2F8D599D-F7EE-5279-5719-9074433F7937}"/>
                  </a:ext>
                </a:extLst>
              </p:cNvPr>
              <p:cNvSpPr/>
              <p:nvPr/>
            </p:nvSpPr>
            <p:spPr bwMode="auto">
              <a:xfrm>
                <a:off x="8470676" y="405940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82" name="Oval 181">
                <a:extLst>
                  <a:ext uri="{FF2B5EF4-FFF2-40B4-BE49-F238E27FC236}">
                    <a16:creationId xmlns:a16="http://schemas.microsoft.com/office/drawing/2014/main" id="{9E738467-F73A-C9C3-201A-A9ADADCFD883}"/>
                  </a:ext>
                </a:extLst>
              </p:cNvPr>
              <p:cNvSpPr/>
              <p:nvPr/>
            </p:nvSpPr>
            <p:spPr bwMode="auto">
              <a:xfrm>
                <a:off x="8470676" y="2902650"/>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83" name="Oval 182">
                <a:extLst>
                  <a:ext uri="{FF2B5EF4-FFF2-40B4-BE49-F238E27FC236}">
                    <a16:creationId xmlns:a16="http://schemas.microsoft.com/office/drawing/2014/main" id="{CBB6857E-765C-26AC-D852-3FA1CEB16589}"/>
                  </a:ext>
                </a:extLst>
              </p:cNvPr>
              <p:cNvSpPr/>
              <p:nvPr/>
            </p:nvSpPr>
            <p:spPr bwMode="auto">
              <a:xfrm>
                <a:off x="7318548" y="2890801"/>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84" name="Oval 183">
                <a:extLst>
                  <a:ext uri="{FF2B5EF4-FFF2-40B4-BE49-F238E27FC236}">
                    <a16:creationId xmlns:a16="http://schemas.microsoft.com/office/drawing/2014/main" id="{BD8634E3-C6FE-03E0-5150-74F48D1CF32C}"/>
                  </a:ext>
                </a:extLst>
              </p:cNvPr>
              <p:cNvSpPr/>
              <p:nvPr/>
            </p:nvSpPr>
            <p:spPr bwMode="auto">
              <a:xfrm>
                <a:off x="6166420" y="2893336"/>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85" name="Oval 184">
                <a:extLst>
                  <a:ext uri="{FF2B5EF4-FFF2-40B4-BE49-F238E27FC236}">
                    <a16:creationId xmlns:a16="http://schemas.microsoft.com/office/drawing/2014/main" id="{15FFE909-2C23-E1E0-F320-7BAC2FFAB7F7}"/>
                  </a:ext>
                </a:extLst>
              </p:cNvPr>
              <p:cNvSpPr/>
              <p:nvPr/>
            </p:nvSpPr>
            <p:spPr bwMode="auto">
              <a:xfrm>
                <a:off x="6166420" y="175052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86" name="Oval 185">
                <a:extLst>
                  <a:ext uri="{FF2B5EF4-FFF2-40B4-BE49-F238E27FC236}">
                    <a16:creationId xmlns:a16="http://schemas.microsoft.com/office/drawing/2014/main" id="{B93EAE08-DFCC-D7AF-F9D2-A24614AF3B4B}"/>
                  </a:ext>
                </a:extLst>
              </p:cNvPr>
              <p:cNvSpPr/>
              <p:nvPr/>
            </p:nvSpPr>
            <p:spPr bwMode="auto">
              <a:xfrm>
                <a:off x="7318548"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87" name="Oval 186">
                <a:extLst>
                  <a:ext uri="{FF2B5EF4-FFF2-40B4-BE49-F238E27FC236}">
                    <a16:creationId xmlns:a16="http://schemas.microsoft.com/office/drawing/2014/main" id="{01C5C400-DD8E-3427-AACF-0F5BFF7FF243}"/>
                  </a:ext>
                </a:extLst>
              </p:cNvPr>
              <p:cNvSpPr/>
              <p:nvPr/>
            </p:nvSpPr>
            <p:spPr bwMode="auto">
              <a:xfrm>
                <a:off x="8470676"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grpSp>
        <p:grpSp>
          <p:nvGrpSpPr>
            <p:cNvPr id="188" name="Group 187">
              <a:extLst>
                <a:ext uri="{FF2B5EF4-FFF2-40B4-BE49-F238E27FC236}">
                  <a16:creationId xmlns:a16="http://schemas.microsoft.com/office/drawing/2014/main" id="{E187DFF8-5714-0ECA-C9F7-399CA99E7B0D}"/>
                </a:ext>
              </a:extLst>
            </p:cNvPr>
            <p:cNvGrpSpPr/>
            <p:nvPr/>
          </p:nvGrpSpPr>
          <p:grpSpPr>
            <a:xfrm>
              <a:off x="6410305" y="1916832"/>
              <a:ext cx="1752731" cy="1759800"/>
              <a:chOff x="6166420" y="1741208"/>
              <a:chExt cx="3456384" cy="3470324"/>
            </a:xfrm>
          </p:grpSpPr>
          <p:sp>
            <p:nvSpPr>
              <p:cNvPr id="189" name="Oval 188">
                <a:extLst>
                  <a:ext uri="{FF2B5EF4-FFF2-40B4-BE49-F238E27FC236}">
                    <a16:creationId xmlns:a16="http://schemas.microsoft.com/office/drawing/2014/main" id="{7CE0EA6B-0F24-72F7-97FB-C4EF849EC3A0}"/>
                  </a:ext>
                </a:extLst>
              </p:cNvPr>
              <p:cNvSpPr/>
              <p:nvPr/>
            </p:nvSpPr>
            <p:spPr bwMode="auto">
              <a:xfrm>
                <a:off x="6166420" y="404546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90" name="Oval 189">
                <a:extLst>
                  <a:ext uri="{FF2B5EF4-FFF2-40B4-BE49-F238E27FC236}">
                    <a16:creationId xmlns:a16="http://schemas.microsoft.com/office/drawing/2014/main" id="{BA89ACE8-1543-351E-0D0C-C2EAC20EB6C5}"/>
                  </a:ext>
                </a:extLst>
              </p:cNvPr>
              <p:cNvSpPr/>
              <p:nvPr/>
            </p:nvSpPr>
            <p:spPr bwMode="auto">
              <a:xfrm>
                <a:off x="7318548" y="405015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91" name="Oval 190">
                <a:extLst>
                  <a:ext uri="{FF2B5EF4-FFF2-40B4-BE49-F238E27FC236}">
                    <a16:creationId xmlns:a16="http://schemas.microsoft.com/office/drawing/2014/main" id="{1C499129-BEC7-6D31-1891-CC94C4654B0E}"/>
                  </a:ext>
                </a:extLst>
              </p:cNvPr>
              <p:cNvSpPr/>
              <p:nvPr/>
            </p:nvSpPr>
            <p:spPr bwMode="auto">
              <a:xfrm>
                <a:off x="8470676" y="405940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92" name="Oval 191">
                <a:extLst>
                  <a:ext uri="{FF2B5EF4-FFF2-40B4-BE49-F238E27FC236}">
                    <a16:creationId xmlns:a16="http://schemas.microsoft.com/office/drawing/2014/main" id="{3E4846B9-C4DD-8C4C-5B21-3BB09B8E5A74}"/>
                  </a:ext>
                </a:extLst>
              </p:cNvPr>
              <p:cNvSpPr/>
              <p:nvPr/>
            </p:nvSpPr>
            <p:spPr bwMode="auto">
              <a:xfrm>
                <a:off x="8470676" y="2902650"/>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93" name="Oval 192">
                <a:extLst>
                  <a:ext uri="{FF2B5EF4-FFF2-40B4-BE49-F238E27FC236}">
                    <a16:creationId xmlns:a16="http://schemas.microsoft.com/office/drawing/2014/main" id="{5A77E489-78EE-E77F-4117-718B1ED43ABF}"/>
                  </a:ext>
                </a:extLst>
              </p:cNvPr>
              <p:cNvSpPr/>
              <p:nvPr/>
            </p:nvSpPr>
            <p:spPr bwMode="auto">
              <a:xfrm>
                <a:off x="7318548" y="2890801"/>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94" name="Oval 193">
                <a:extLst>
                  <a:ext uri="{FF2B5EF4-FFF2-40B4-BE49-F238E27FC236}">
                    <a16:creationId xmlns:a16="http://schemas.microsoft.com/office/drawing/2014/main" id="{056CC466-5C15-6B76-44DA-32722D355CB7}"/>
                  </a:ext>
                </a:extLst>
              </p:cNvPr>
              <p:cNvSpPr/>
              <p:nvPr/>
            </p:nvSpPr>
            <p:spPr bwMode="auto">
              <a:xfrm>
                <a:off x="6166420" y="2893336"/>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95" name="Oval 194">
                <a:extLst>
                  <a:ext uri="{FF2B5EF4-FFF2-40B4-BE49-F238E27FC236}">
                    <a16:creationId xmlns:a16="http://schemas.microsoft.com/office/drawing/2014/main" id="{08BF6ED1-1805-9318-83F8-5FE8FDB1E6E7}"/>
                  </a:ext>
                </a:extLst>
              </p:cNvPr>
              <p:cNvSpPr/>
              <p:nvPr/>
            </p:nvSpPr>
            <p:spPr bwMode="auto">
              <a:xfrm>
                <a:off x="6166420" y="175052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96" name="Oval 195">
                <a:extLst>
                  <a:ext uri="{FF2B5EF4-FFF2-40B4-BE49-F238E27FC236}">
                    <a16:creationId xmlns:a16="http://schemas.microsoft.com/office/drawing/2014/main" id="{7E36FED9-274E-26C4-9D9F-95F2AD38A733}"/>
                  </a:ext>
                </a:extLst>
              </p:cNvPr>
              <p:cNvSpPr/>
              <p:nvPr/>
            </p:nvSpPr>
            <p:spPr bwMode="auto">
              <a:xfrm>
                <a:off x="7318548"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197" name="Oval 196">
                <a:extLst>
                  <a:ext uri="{FF2B5EF4-FFF2-40B4-BE49-F238E27FC236}">
                    <a16:creationId xmlns:a16="http://schemas.microsoft.com/office/drawing/2014/main" id="{BCFC2515-88C6-42E6-7393-185667608145}"/>
                  </a:ext>
                </a:extLst>
              </p:cNvPr>
              <p:cNvSpPr/>
              <p:nvPr/>
            </p:nvSpPr>
            <p:spPr bwMode="auto">
              <a:xfrm>
                <a:off x="8470676"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grpSp>
        <p:grpSp>
          <p:nvGrpSpPr>
            <p:cNvPr id="198" name="Group 197">
              <a:extLst>
                <a:ext uri="{FF2B5EF4-FFF2-40B4-BE49-F238E27FC236}">
                  <a16:creationId xmlns:a16="http://schemas.microsoft.com/office/drawing/2014/main" id="{16AD90AC-2837-1DAF-3007-DE029D99D6C8}"/>
                </a:ext>
              </a:extLst>
            </p:cNvPr>
            <p:cNvGrpSpPr/>
            <p:nvPr/>
          </p:nvGrpSpPr>
          <p:grpSpPr>
            <a:xfrm>
              <a:off x="8138497" y="1916832"/>
              <a:ext cx="1752731" cy="1759800"/>
              <a:chOff x="6166420" y="1741208"/>
              <a:chExt cx="3456384" cy="3470324"/>
            </a:xfrm>
          </p:grpSpPr>
          <p:sp>
            <p:nvSpPr>
              <p:cNvPr id="199" name="Oval 198">
                <a:extLst>
                  <a:ext uri="{FF2B5EF4-FFF2-40B4-BE49-F238E27FC236}">
                    <a16:creationId xmlns:a16="http://schemas.microsoft.com/office/drawing/2014/main" id="{8C737F32-477E-7C3C-0C77-9C02072BB607}"/>
                  </a:ext>
                </a:extLst>
              </p:cNvPr>
              <p:cNvSpPr/>
              <p:nvPr/>
            </p:nvSpPr>
            <p:spPr bwMode="auto">
              <a:xfrm>
                <a:off x="6166420" y="404546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00" name="Oval 199">
                <a:extLst>
                  <a:ext uri="{FF2B5EF4-FFF2-40B4-BE49-F238E27FC236}">
                    <a16:creationId xmlns:a16="http://schemas.microsoft.com/office/drawing/2014/main" id="{B1CA10D1-C651-5B96-90BE-2B7A1AEDD916}"/>
                  </a:ext>
                </a:extLst>
              </p:cNvPr>
              <p:cNvSpPr/>
              <p:nvPr/>
            </p:nvSpPr>
            <p:spPr bwMode="auto">
              <a:xfrm>
                <a:off x="7318548" y="405015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01" name="Oval 200">
                <a:extLst>
                  <a:ext uri="{FF2B5EF4-FFF2-40B4-BE49-F238E27FC236}">
                    <a16:creationId xmlns:a16="http://schemas.microsoft.com/office/drawing/2014/main" id="{F3A7FEE5-1A98-350D-49B6-74D54A4C0BD8}"/>
                  </a:ext>
                </a:extLst>
              </p:cNvPr>
              <p:cNvSpPr/>
              <p:nvPr/>
            </p:nvSpPr>
            <p:spPr bwMode="auto">
              <a:xfrm>
                <a:off x="8470676" y="405940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02" name="Oval 201">
                <a:extLst>
                  <a:ext uri="{FF2B5EF4-FFF2-40B4-BE49-F238E27FC236}">
                    <a16:creationId xmlns:a16="http://schemas.microsoft.com/office/drawing/2014/main" id="{B481C820-84E9-E559-37FE-0C6A3B65E463}"/>
                  </a:ext>
                </a:extLst>
              </p:cNvPr>
              <p:cNvSpPr/>
              <p:nvPr/>
            </p:nvSpPr>
            <p:spPr bwMode="auto">
              <a:xfrm>
                <a:off x="8470676" y="2902650"/>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03" name="Oval 202">
                <a:extLst>
                  <a:ext uri="{FF2B5EF4-FFF2-40B4-BE49-F238E27FC236}">
                    <a16:creationId xmlns:a16="http://schemas.microsoft.com/office/drawing/2014/main" id="{A8A69857-6156-CEEE-2E9F-1C18E2C6E82A}"/>
                  </a:ext>
                </a:extLst>
              </p:cNvPr>
              <p:cNvSpPr/>
              <p:nvPr/>
            </p:nvSpPr>
            <p:spPr bwMode="auto">
              <a:xfrm>
                <a:off x="7318548" y="2890801"/>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04" name="Oval 203">
                <a:extLst>
                  <a:ext uri="{FF2B5EF4-FFF2-40B4-BE49-F238E27FC236}">
                    <a16:creationId xmlns:a16="http://schemas.microsoft.com/office/drawing/2014/main" id="{90252D32-5FD1-A54E-634B-27832FE679B4}"/>
                  </a:ext>
                </a:extLst>
              </p:cNvPr>
              <p:cNvSpPr/>
              <p:nvPr/>
            </p:nvSpPr>
            <p:spPr bwMode="auto">
              <a:xfrm>
                <a:off x="6166420" y="2893336"/>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05" name="Oval 204">
                <a:extLst>
                  <a:ext uri="{FF2B5EF4-FFF2-40B4-BE49-F238E27FC236}">
                    <a16:creationId xmlns:a16="http://schemas.microsoft.com/office/drawing/2014/main" id="{614D6ADE-F968-F438-7907-F46C0D13B318}"/>
                  </a:ext>
                </a:extLst>
              </p:cNvPr>
              <p:cNvSpPr/>
              <p:nvPr/>
            </p:nvSpPr>
            <p:spPr bwMode="auto">
              <a:xfrm>
                <a:off x="6166420" y="175052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06" name="Oval 205">
                <a:extLst>
                  <a:ext uri="{FF2B5EF4-FFF2-40B4-BE49-F238E27FC236}">
                    <a16:creationId xmlns:a16="http://schemas.microsoft.com/office/drawing/2014/main" id="{A10FEFCF-5B50-2F09-ECCA-4605F9A8A4A0}"/>
                  </a:ext>
                </a:extLst>
              </p:cNvPr>
              <p:cNvSpPr/>
              <p:nvPr/>
            </p:nvSpPr>
            <p:spPr bwMode="auto">
              <a:xfrm>
                <a:off x="7318548"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07" name="Oval 206">
                <a:extLst>
                  <a:ext uri="{FF2B5EF4-FFF2-40B4-BE49-F238E27FC236}">
                    <a16:creationId xmlns:a16="http://schemas.microsoft.com/office/drawing/2014/main" id="{8FC1A94D-6D56-7F95-29B4-DF28D90DAFB3}"/>
                  </a:ext>
                </a:extLst>
              </p:cNvPr>
              <p:cNvSpPr/>
              <p:nvPr/>
            </p:nvSpPr>
            <p:spPr bwMode="auto">
              <a:xfrm>
                <a:off x="8470676"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grpSp>
        <p:grpSp>
          <p:nvGrpSpPr>
            <p:cNvPr id="208" name="Group 207">
              <a:extLst>
                <a:ext uri="{FF2B5EF4-FFF2-40B4-BE49-F238E27FC236}">
                  <a16:creationId xmlns:a16="http://schemas.microsoft.com/office/drawing/2014/main" id="{4BF5182B-7506-5AD9-B60D-978B23C664F8}"/>
                </a:ext>
              </a:extLst>
            </p:cNvPr>
            <p:cNvGrpSpPr/>
            <p:nvPr/>
          </p:nvGrpSpPr>
          <p:grpSpPr>
            <a:xfrm>
              <a:off x="6385765" y="3669563"/>
              <a:ext cx="1752731" cy="1759800"/>
              <a:chOff x="6166420" y="1741208"/>
              <a:chExt cx="3456384" cy="3470324"/>
            </a:xfrm>
          </p:grpSpPr>
          <p:sp>
            <p:nvSpPr>
              <p:cNvPr id="209" name="Oval 208">
                <a:extLst>
                  <a:ext uri="{FF2B5EF4-FFF2-40B4-BE49-F238E27FC236}">
                    <a16:creationId xmlns:a16="http://schemas.microsoft.com/office/drawing/2014/main" id="{30027E8E-188C-503D-085B-21C970F60130}"/>
                  </a:ext>
                </a:extLst>
              </p:cNvPr>
              <p:cNvSpPr/>
              <p:nvPr/>
            </p:nvSpPr>
            <p:spPr bwMode="auto">
              <a:xfrm>
                <a:off x="6166420" y="404546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10" name="Oval 209">
                <a:extLst>
                  <a:ext uri="{FF2B5EF4-FFF2-40B4-BE49-F238E27FC236}">
                    <a16:creationId xmlns:a16="http://schemas.microsoft.com/office/drawing/2014/main" id="{8300CFF9-0CF3-644A-CD44-E380B4C3CA42}"/>
                  </a:ext>
                </a:extLst>
              </p:cNvPr>
              <p:cNvSpPr/>
              <p:nvPr/>
            </p:nvSpPr>
            <p:spPr bwMode="auto">
              <a:xfrm>
                <a:off x="7318548" y="405015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11" name="Oval 210">
                <a:extLst>
                  <a:ext uri="{FF2B5EF4-FFF2-40B4-BE49-F238E27FC236}">
                    <a16:creationId xmlns:a16="http://schemas.microsoft.com/office/drawing/2014/main" id="{39DF8DDB-044E-0C65-D32E-AC870FEA7C1A}"/>
                  </a:ext>
                </a:extLst>
              </p:cNvPr>
              <p:cNvSpPr/>
              <p:nvPr/>
            </p:nvSpPr>
            <p:spPr bwMode="auto">
              <a:xfrm>
                <a:off x="8470676" y="405940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12" name="Oval 211">
                <a:extLst>
                  <a:ext uri="{FF2B5EF4-FFF2-40B4-BE49-F238E27FC236}">
                    <a16:creationId xmlns:a16="http://schemas.microsoft.com/office/drawing/2014/main" id="{58A95951-5D94-0D1C-3248-7E3A76FBEB5A}"/>
                  </a:ext>
                </a:extLst>
              </p:cNvPr>
              <p:cNvSpPr/>
              <p:nvPr/>
            </p:nvSpPr>
            <p:spPr bwMode="auto">
              <a:xfrm>
                <a:off x="8470676" y="2902650"/>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13" name="Oval 212">
                <a:extLst>
                  <a:ext uri="{FF2B5EF4-FFF2-40B4-BE49-F238E27FC236}">
                    <a16:creationId xmlns:a16="http://schemas.microsoft.com/office/drawing/2014/main" id="{8C4E14BE-27DE-EF04-4BBF-E00BC0A43A64}"/>
                  </a:ext>
                </a:extLst>
              </p:cNvPr>
              <p:cNvSpPr/>
              <p:nvPr/>
            </p:nvSpPr>
            <p:spPr bwMode="auto">
              <a:xfrm>
                <a:off x="7318548" y="2890801"/>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14" name="Oval 213">
                <a:extLst>
                  <a:ext uri="{FF2B5EF4-FFF2-40B4-BE49-F238E27FC236}">
                    <a16:creationId xmlns:a16="http://schemas.microsoft.com/office/drawing/2014/main" id="{3E977E9F-10F0-5DC0-AFC4-65AD163BDC6A}"/>
                  </a:ext>
                </a:extLst>
              </p:cNvPr>
              <p:cNvSpPr/>
              <p:nvPr/>
            </p:nvSpPr>
            <p:spPr bwMode="auto">
              <a:xfrm>
                <a:off x="6166420" y="2893336"/>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15" name="Oval 214">
                <a:extLst>
                  <a:ext uri="{FF2B5EF4-FFF2-40B4-BE49-F238E27FC236}">
                    <a16:creationId xmlns:a16="http://schemas.microsoft.com/office/drawing/2014/main" id="{C2FCF43C-029B-0C94-E573-3E2EFDA35553}"/>
                  </a:ext>
                </a:extLst>
              </p:cNvPr>
              <p:cNvSpPr/>
              <p:nvPr/>
            </p:nvSpPr>
            <p:spPr bwMode="auto">
              <a:xfrm>
                <a:off x="6166420" y="175052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16" name="Oval 215">
                <a:extLst>
                  <a:ext uri="{FF2B5EF4-FFF2-40B4-BE49-F238E27FC236}">
                    <a16:creationId xmlns:a16="http://schemas.microsoft.com/office/drawing/2014/main" id="{16202FF1-2553-06FF-EAF9-0ED4B15A6509}"/>
                  </a:ext>
                </a:extLst>
              </p:cNvPr>
              <p:cNvSpPr/>
              <p:nvPr/>
            </p:nvSpPr>
            <p:spPr bwMode="auto">
              <a:xfrm>
                <a:off x="7318548"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17" name="Oval 216">
                <a:extLst>
                  <a:ext uri="{FF2B5EF4-FFF2-40B4-BE49-F238E27FC236}">
                    <a16:creationId xmlns:a16="http://schemas.microsoft.com/office/drawing/2014/main" id="{C0FA0BBC-6668-54B0-8F45-46EAF7DA8962}"/>
                  </a:ext>
                </a:extLst>
              </p:cNvPr>
              <p:cNvSpPr/>
              <p:nvPr/>
            </p:nvSpPr>
            <p:spPr bwMode="auto">
              <a:xfrm>
                <a:off x="8470676"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grpSp>
        <p:grpSp>
          <p:nvGrpSpPr>
            <p:cNvPr id="218" name="Group 217">
              <a:extLst>
                <a:ext uri="{FF2B5EF4-FFF2-40B4-BE49-F238E27FC236}">
                  <a16:creationId xmlns:a16="http://schemas.microsoft.com/office/drawing/2014/main" id="{012F69AF-3E4E-0A9F-AB4F-79E1083263DD}"/>
                </a:ext>
              </a:extLst>
            </p:cNvPr>
            <p:cNvGrpSpPr/>
            <p:nvPr/>
          </p:nvGrpSpPr>
          <p:grpSpPr>
            <a:xfrm>
              <a:off x="8138496" y="3664743"/>
              <a:ext cx="1752731" cy="1759800"/>
              <a:chOff x="6166420" y="1741208"/>
              <a:chExt cx="3456384" cy="3470324"/>
            </a:xfrm>
          </p:grpSpPr>
          <p:sp>
            <p:nvSpPr>
              <p:cNvPr id="219" name="Oval 218">
                <a:extLst>
                  <a:ext uri="{FF2B5EF4-FFF2-40B4-BE49-F238E27FC236}">
                    <a16:creationId xmlns:a16="http://schemas.microsoft.com/office/drawing/2014/main" id="{68BC4D27-F42C-AFF9-311C-5917C72D8A35}"/>
                  </a:ext>
                </a:extLst>
              </p:cNvPr>
              <p:cNvSpPr/>
              <p:nvPr/>
            </p:nvSpPr>
            <p:spPr bwMode="auto">
              <a:xfrm>
                <a:off x="6166420" y="404546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20" name="Oval 219">
                <a:extLst>
                  <a:ext uri="{FF2B5EF4-FFF2-40B4-BE49-F238E27FC236}">
                    <a16:creationId xmlns:a16="http://schemas.microsoft.com/office/drawing/2014/main" id="{492F7621-F6A1-31DC-2849-09CAD48514CB}"/>
                  </a:ext>
                </a:extLst>
              </p:cNvPr>
              <p:cNvSpPr/>
              <p:nvPr/>
            </p:nvSpPr>
            <p:spPr bwMode="auto">
              <a:xfrm>
                <a:off x="7318548" y="405015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21" name="Oval 220">
                <a:extLst>
                  <a:ext uri="{FF2B5EF4-FFF2-40B4-BE49-F238E27FC236}">
                    <a16:creationId xmlns:a16="http://schemas.microsoft.com/office/drawing/2014/main" id="{DA69657D-9C0E-C4B8-CFE1-FEE5AC8563D1}"/>
                  </a:ext>
                </a:extLst>
              </p:cNvPr>
              <p:cNvSpPr/>
              <p:nvPr/>
            </p:nvSpPr>
            <p:spPr bwMode="auto">
              <a:xfrm>
                <a:off x="8470676" y="405940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22" name="Oval 221">
                <a:extLst>
                  <a:ext uri="{FF2B5EF4-FFF2-40B4-BE49-F238E27FC236}">
                    <a16:creationId xmlns:a16="http://schemas.microsoft.com/office/drawing/2014/main" id="{7FEC0496-9896-3A59-226C-A20FCE826022}"/>
                  </a:ext>
                </a:extLst>
              </p:cNvPr>
              <p:cNvSpPr/>
              <p:nvPr/>
            </p:nvSpPr>
            <p:spPr bwMode="auto">
              <a:xfrm>
                <a:off x="8470676" y="2902650"/>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23" name="Oval 222">
                <a:extLst>
                  <a:ext uri="{FF2B5EF4-FFF2-40B4-BE49-F238E27FC236}">
                    <a16:creationId xmlns:a16="http://schemas.microsoft.com/office/drawing/2014/main" id="{C8FD13BF-72A7-4C18-5307-F8B7F32B0E19}"/>
                  </a:ext>
                </a:extLst>
              </p:cNvPr>
              <p:cNvSpPr/>
              <p:nvPr/>
            </p:nvSpPr>
            <p:spPr bwMode="auto">
              <a:xfrm>
                <a:off x="7318548" y="2890801"/>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24" name="Oval 223">
                <a:extLst>
                  <a:ext uri="{FF2B5EF4-FFF2-40B4-BE49-F238E27FC236}">
                    <a16:creationId xmlns:a16="http://schemas.microsoft.com/office/drawing/2014/main" id="{9ABEDCFC-86A3-250D-EBEC-67B91C6072B6}"/>
                  </a:ext>
                </a:extLst>
              </p:cNvPr>
              <p:cNvSpPr/>
              <p:nvPr/>
            </p:nvSpPr>
            <p:spPr bwMode="auto">
              <a:xfrm>
                <a:off x="6166420" y="2893336"/>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25" name="Oval 224">
                <a:extLst>
                  <a:ext uri="{FF2B5EF4-FFF2-40B4-BE49-F238E27FC236}">
                    <a16:creationId xmlns:a16="http://schemas.microsoft.com/office/drawing/2014/main" id="{28903254-71BB-4503-72AC-84908C4A3FBD}"/>
                  </a:ext>
                </a:extLst>
              </p:cNvPr>
              <p:cNvSpPr/>
              <p:nvPr/>
            </p:nvSpPr>
            <p:spPr bwMode="auto">
              <a:xfrm>
                <a:off x="6166420" y="175052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26" name="Oval 225">
                <a:extLst>
                  <a:ext uri="{FF2B5EF4-FFF2-40B4-BE49-F238E27FC236}">
                    <a16:creationId xmlns:a16="http://schemas.microsoft.com/office/drawing/2014/main" id="{166C0A9A-9632-1F67-0D39-9F5CAEAA1269}"/>
                  </a:ext>
                </a:extLst>
              </p:cNvPr>
              <p:cNvSpPr/>
              <p:nvPr/>
            </p:nvSpPr>
            <p:spPr bwMode="auto">
              <a:xfrm>
                <a:off x="7318548"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27" name="Oval 226">
                <a:extLst>
                  <a:ext uri="{FF2B5EF4-FFF2-40B4-BE49-F238E27FC236}">
                    <a16:creationId xmlns:a16="http://schemas.microsoft.com/office/drawing/2014/main" id="{3C420CBC-D682-83C0-571C-4BDC67E9176C}"/>
                  </a:ext>
                </a:extLst>
              </p:cNvPr>
              <p:cNvSpPr/>
              <p:nvPr/>
            </p:nvSpPr>
            <p:spPr bwMode="auto">
              <a:xfrm>
                <a:off x="8470676"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grpSp>
        <p:grpSp>
          <p:nvGrpSpPr>
            <p:cNvPr id="228" name="Group 227">
              <a:extLst>
                <a:ext uri="{FF2B5EF4-FFF2-40B4-BE49-F238E27FC236}">
                  <a16:creationId xmlns:a16="http://schemas.microsoft.com/office/drawing/2014/main" id="{55DC1CB6-C0C0-D359-7ACD-FABEFF5937A3}"/>
                </a:ext>
              </a:extLst>
            </p:cNvPr>
            <p:cNvGrpSpPr/>
            <p:nvPr/>
          </p:nvGrpSpPr>
          <p:grpSpPr>
            <a:xfrm>
              <a:off x="9866688" y="1916832"/>
              <a:ext cx="1752731" cy="1759800"/>
              <a:chOff x="6166420" y="1741208"/>
              <a:chExt cx="3456384" cy="3470324"/>
            </a:xfrm>
          </p:grpSpPr>
          <p:sp>
            <p:nvSpPr>
              <p:cNvPr id="229" name="Oval 228">
                <a:extLst>
                  <a:ext uri="{FF2B5EF4-FFF2-40B4-BE49-F238E27FC236}">
                    <a16:creationId xmlns:a16="http://schemas.microsoft.com/office/drawing/2014/main" id="{E84F2CBF-C771-7C36-9742-05FA11CD870C}"/>
                  </a:ext>
                </a:extLst>
              </p:cNvPr>
              <p:cNvSpPr/>
              <p:nvPr/>
            </p:nvSpPr>
            <p:spPr bwMode="auto">
              <a:xfrm>
                <a:off x="6166420" y="404546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30" name="Oval 229">
                <a:extLst>
                  <a:ext uri="{FF2B5EF4-FFF2-40B4-BE49-F238E27FC236}">
                    <a16:creationId xmlns:a16="http://schemas.microsoft.com/office/drawing/2014/main" id="{22101CD8-FD79-B262-5DA0-CDA94C2D06FD}"/>
                  </a:ext>
                </a:extLst>
              </p:cNvPr>
              <p:cNvSpPr/>
              <p:nvPr/>
            </p:nvSpPr>
            <p:spPr bwMode="auto">
              <a:xfrm>
                <a:off x="7318548" y="405015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31" name="Oval 230">
                <a:extLst>
                  <a:ext uri="{FF2B5EF4-FFF2-40B4-BE49-F238E27FC236}">
                    <a16:creationId xmlns:a16="http://schemas.microsoft.com/office/drawing/2014/main" id="{4E887BDC-F3F2-FF22-A3AE-B24D58336080}"/>
                  </a:ext>
                </a:extLst>
              </p:cNvPr>
              <p:cNvSpPr/>
              <p:nvPr/>
            </p:nvSpPr>
            <p:spPr bwMode="auto">
              <a:xfrm>
                <a:off x="8470676" y="405940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32" name="Oval 231">
                <a:extLst>
                  <a:ext uri="{FF2B5EF4-FFF2-40B4-BE49-F238E27FC236}">
                    <a16:creationId xmlns:a16="http://schemas.microsoft.com/office/drawing/2014/main" id="{EA9C248B-6891-D5B7-E8EE-80629CE4B698}"/>
                  </a:ext>
                </a:extLst>
              </p:cNvPr>
              <p:cNvSpPr/>
              <p:nvPr/>
            </p:nvSpPr>
            <p:spPr bwMode="auto">
              <a:xfrm>
                <a:off x="8470676" y="2902650"/>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33" name="Oval 232">
                <a:extLst>
                  <a:ext uri="{FF2B5EF4-FFF2-40B4-BE49-F238E27FC236}">
                    <a16:creationId xmlns:a16="http://schemas.microsoft.com/office/drawing/2014/main" id="{150A546F-9D28-19B6-7085-D8FE3B965FCC}"/>
                  </a:ext>
                </a:extLst>
              </p:cNvPr>
              <p:cNvSpPr/>
              <p:nvPr/>
            </p:nvSpPr>
            <p:spPr bwMode="auto">
              <a:xfrm>
                <a:off x="7318548" y="2890801"/>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34" name="Oval 233">
                <a:extLst>
                  <a:ext uri="{FF2B5EF4-FFF2-40B4-BE49-F238E27FC236}">
                    <a16:creationId xmlns:a16="http://schemas.microsoft.com/office/drawing/2014/main" id="{72615299-0468-35DC-B334-CB54A3503387}"/>
                  </a:ext>
                </a:extLst>
              </p:cNvPr>
              <p:cNvSpPr/>
              <p:nvPr/>
            </p:nvSpPr>
            <p:spPr bwMode="auto">
              <a:xfrm>
                <a:off x="6166420" y="2893336"/>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35" name="Oval 234">
                <a:extLst>
                  <a:ext uri="{FF2B5EF4-FFF2-40B4-BE49-F238E27FC236}">
                    <a16:creationId xmlns:a16="http://schemas.microsoft.com/office/drawing/2014/main" id="{A6305CCC-A2F8-C4FF-4865-EBB5F904B0D2}"/>
                  </a:ext>
                </a:extLst>
              </p:cNvPr>
              <p:cNvSpPr/>
              <p:nvPr/>
            </p:nvSpPr>
            <p:spPr bwMode="auto">
              <a:xfrm>
                <a:off x="6166420" y="175052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36" name="Oval 235">
                <a:extLst>
                  <a:ext uri="{FF2B5EF4-FFF2-40B4-BE49-F238E27FC236}">
                    <a16:creationId xmlns:a16="http://schemas.microsoft.com/office/drawing/2014/main" id="{54C8B972-9320-0321-E6D8-D40BCA7027D7}"/>
                  </a:ext>
                </a:extLst>
              </p:cNvPr>
              <p:cNvSpPr/>
              <p:nvPr/>
            </p:nvSpPr>
            <p:spPr bwMode="auto">
              <a:xfrm>
                <a:off x="7318548"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37" name="Oval 236">
                <a:extLst>
                  <a:ext uri="{FF2B5EF4-FFF2-40B4-BE49-F238E27FC236}">
                    <a16:creationId xmlns:a16="http://schemas.microsoft.com/office/drawing/2014/main" id="{50A7C5CC-4927-33D5-EBF8-700E8F3A8387}"/>
                  </a:ext>
                </a:extLst>
              </p:cNvPr>
              <p:cNvSpPr/>
              <p:nvPr/>
            </p:nvSpPr>
            <p:spPr bwMode="auto">
              <a:xfrm>
                <a:off x="8470676"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grpSp>
        <p:grpSp>
          <p:nvGrpSpPr>
            <p:cNvPr id="238" name="Group 237">
              <a:extLst>
                <a:ext uri="{FF2B5EF4-FFF2-40B4-BE49-F238E27FC236}">
                  <a16:creationId xmlns:a16="http://schemas.microsoft.com/office/drawing/2014/main" id="{58D993DC-28C9-13B3-FB77-1AA7AC48BBE8}"/>
                </a:ext>
              </a:extLst>
            </p:cNvPr>
            <p:cNvGrpSpPr/>
            <p:nvPr/>
          </p:nvGrpSpPr>
          <p:grpSpPr>
            <a:xfrm>
              <a:off x="11594880" y="1916832"/>
              <a:ext cx="1752731" cy="1759800"/>
              <a:chOff x="6166420" y="1741208"/>
              <a:chExt cx="3456384" cy="3470324"/>
            </a:xfrm>
          </p:grpSpPr>
          <p:sp>
            <p:nvSpPr>
              <p:cNvPr id="239" name="Oval 238">
                <a:extLst>
                  <a:ext uri="{FF2B5EF4-FFF2-40B4-BE49-F238E27FC236}">
                    <a16:creationId xmlns:a16="http://schemas.microsoft.com/office/drawing/2014/main" id="{9467B994-4828-FE0D-50D8-29E7E30DB552}"/>
                  </a:ext>
                </a:extLst>
              </p:cNvPr>
              <p:cNvSpPr/>
              <p:nvPr/>
            </p:nvSpPr>
            <p:spPr bwMode="auto">
              <a:xfrm>
                <a:off x="6166420" y="404546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40" name="Oval 239">
                <a:extLst>
                  <a:ext uri="{FF2B5EF4-FFF2-40B4-BE49-F238E27FC236}">
                    <a16:creationId xmlns:a16="http://schemas.microsoft.com/office/drawing/2014/main" id="{E4F4BF37-7F7D-D14C-39CE-993DFA070E1D}"/>
                  </a:ext>
                </a:extLst>
              </p:cNvPr>
              <p:cNvSpPr/>
              <p:nvPr/>
            </p:nvSpPr>
            <p:spPr bwMode="auto">
              <a:xfrm>
                <a:off x="7318548" y="405015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41" name="Oval 240">
                <a:extLst>
                  <a:ext uri="{FF2B5EF4-FFF2-40B4-BE49-F238E27FC236}">
                    <a16:creationId xmlns:a16="http://schemas.microsoft.com/office/drawing/2014/main" id="{C93D97EF-4F21-BE56-C81B-6D84E2EABE3B}"/>
                  </a:ext>
                </a:extLst>
              </p:cNvPr>
              <p:cNvSpPr/>
              <p:nvPr/>
            </p:nvSpPr>
            <p:spPr bwMode="auto">
              <a:xfrm>
                <a:off x="8470676" y="405940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42" name="Oval 241">
                <a:extLst>
                  <a:ext uri="{FF2B5EF4-FFF2-40B4-BE49-F238E27FC236}">
                    <a16:creationId xmlns:a16="http://schemas.microsoft.com/office/drawing/2014/main" id="{BB231931-B75E-9A79-135D-49E998DA3E6F}"/>
                  </a:ext>
                </a:extLst>
              </p:cNvPr>
              <p:cNvSpPr/>
              <p:nvPr/>
            </p:nvSpPr>
            <p:spPr bwMode="auto">
              <a:xfrm>
                <a:off x="8470676" y="2902650"/>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43" name="Oval 242">
                <a:extLst>
                  <a:ext uri="{FF2B5EF4-FFF2-40B4-BE49-F238E27FC236}">
                    <a16:creationId xmlns:a16="http://schemas.microsoft.com/office/drawing/2014/main" id="{F78D22A1-C812-98AA-25A5-3B6C27DDAF81}"/>
                  </a:ext>
                </a:extLst>
              </p:cNvPr>
              <p:cNvSpPr/>
              <p:nvPr/>
            </p:nvSpPr>
            <p:spPr bwMode="auto">
              <a:xfrm>
                <a:off x="7318548" y="2890801"/>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44" name="Oval 243">
                <a:extLst>
                  <a:ext uri="{FF2B5EF4-FFF2-40B4-BE49-F238E27FC236}">
                    <a16:creationId xmlns:a16="http://schemas.microsoft.com/office/drawing/2014/main" id="{877D85CC-C15B-54E7-1964-126AC9EE8776}"/>
                  </a:ext>
                </a:extLst>
              </p:cNvPr>
              <p:cNvSpPr/>
              <p:nvPr/>
            </p:nvSpPr>
            <p:spPr bwMode="auto">
              <a:xfrm>
                <a:off x="6166420" y="2893336"/>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45" name="Oval 244">
                <a:extLst>
                  <a:ext uri="{FF2B5EF4-FFF2-40B4-BE49-F238E27FC236}">
                    <a16:creationId xmlns:a16="http://schemas.microsoft.com/office/drawing/2014/main" id="{7760E02D-6CC7-6635-3D3E-42E971E08755}"/>
                  </a:ext>
                </a:extLst>
              </p:cNvPr>
              <p:cNvSpPr/>
              <p:nvPr/>
            </p:nvSpPr>
            <p:spPr bwMode="auto">
              <a:xfrm>
                <a:off x="6166420" y="175052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46" name="Oval 245">
                <a:extLst>
                  <a:ext uri="{FF2B5EF4-FFF2-40B4-BE49-F238E27FC236}">
                    <a16:creationId xmlns:a16="http://schemas.microsoft.com/office/drawing/2014/main" id="{1AE1A432-67BE-80E7-0A1A-2E3C20879260}"/>
                  </a:ext>
                </a:extLst>
              </p:cNvPr>
              <p:cNvSpPr/>
              <p:nvPr/>
            </p:nvSpPr>
            <p:spPr bwMode="auto">
              <a:xfrm>
                <a:off x="7318548"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47" name="Oval 246">
                <a:extLst>
                  <a:ext uri="{FF2B5EF4-FFF2-40B4-BE49-F238E27FC236}">
                    <a16:creationId xmlns:a16="http://schemas.microsoft.com/office/drawing/2014/main" id="{3F19FB7D-EF0C-4C3F-98C2-3083F466D04F}"/>
                  </a:ext>
                </a:extLst>
              </p:cNvPr>
              <p:cNvSpPr/>
              <p:nvPr/>
            </p:nvSpPr>
            <p:spPr bwMode="auto">
              <a:xfrm>
                <a:off x="8470676"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grpSp>
        <p:grpSp>
          <p:nvGrpSpPr>
            <p:cNvPr id="248" name="Group 247">
              <a:extLst>
                <a:ext uri="{FF2B5EF4-FFF2-40B4-BE49-F238E27FC236}">
                  <a16:creationId xmlns:a16="http://schemas.microsoft.com/office/drawing/2014/main" id="{8442DE18-537C-852C-4F34-8C2B60D75376}"/>
                </a:ext>
              </a:extLst>
            </p:cNvPr>
            <p:cNvGrpSpPr/>
            <p:nvPr/>
          </p:nvGrpSpPr>
          <p:grpSpPr>
            <a:xfrm>
              <a:off x="9842148" y="3669563"/>
              <a:ext cx="1752731" cy="1759800"/>
              <a:chOff x="6166420" y="1741208"/>
              <a:chExt cx="3456384" cy="3470324"/>
            </a:xfrm>
          </p:grpSpPr>
          <p:sp>
            <p:nvSpPr>
              <p:cNvPr id="249" name="Oval 248">
                <a:extLst>
                  <a:ext uri="{FF2B5EF4-FFF2-40B4-BE49-F238E27FC236}">
                    <a16:creationId xmlns:a16="http://schemas.microsoft.com/office/drawing/2014/main" id="{04B4060C-C9A7-2567-2FC5-413AF4CF1E88}"/>
                  </a:ext>
                </a:extLst>
              </p:cNvPr>
              <p:cNvSpPr/>
              <p:nvPr/>
            </p:nvSpPr>
            <p:spPr bwMode="auto">
              <a:xfrm>
                <a:off x="6166420" y="404546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50" name="Oval 249">
                <a:extLst>
                  <a:ext uri="{FF2B5EF4-FFF2-40B4-BE49-F238E27FC236}">
                    <a16:creationId xmlns:a16="http://schemas.microsoft.com/office/drawing/2014/main" id="{D843723C-B3FE-5660-FE5F-BD156AA19E7C}"/>
                  </a:ext>
                </a:extLst>
              </p:cNvPr>
              <p:cNvSpPr/>
              <p:nvPr/>
            </p:nvSpPr>
            <p:spPr bwMode="auto">
              <a:xfrm>
                <a:off x="7318548" y="405015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51" name="Oval 250">
                <a:extLst>
                  <a:ext uri="{FF2B5EF4-FFF2-40B4-BE49-F238E27FC236}">
                    <a16:creationId xmlns:a16="http://schemas.microsoft.com/office/drawing/2014/main" id="{07DE54D8-0241-8F4B-F54D-C57C19337082}"/>
                  </a:ext>
                </a:extLst>
              </p:cNvPr>
              <p:cNvSpPr/>
              <p:nvPr/>
            </p:nvSpPr>
            <p:spPr bwMode="auto">
              <a:xfrm>
                <a:off x="8470676" y="405940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52" name="Oval 251">
                <a:extLst>
                  <a:ext uri="{FF2B5EF4-FFF2-40B4-BE49-F238E27FC236}">
                    <a16:creationId xmlns:a16="http://schemas.microsoft.com/office/drawing/2014/main" id="{D2AB8825-F661-7B81-A07D-693B6D2F8945}"/>
                  </a:ext>
                </a:extLst>
              </p:cNvPr>
              <p:cNvSpPr/>
              <p:nvPr/>
            </p:nvSpPr>
            <p:spPr bwMode="auto">
              <a:xfrm>
                <a:off x="8470676" y="2902650"/>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53" name="Oval 252">
                <a:extLst>
                  <a:ext uri="{FF2B5EF4-FFF2-40B4-BE49-F238E27FC236}">
                    <a16:creationId xmlns:a16="http://schemas.microsoft.com/office/drawing/2014/main" id="{A8CF7CC8-EBB1-8C64-CFF6-A7A7849E01E9}"/>
                  </a:ext>
                </a:extLst>
              </p:cNvPr>
              <p:cNvSpPr/>
              <p:nvPr/>
            </p:nvSpPr>
            <p:spPr bwMode="auto">
              <a:xfrm>
                <a:off x="7318548" y="2890801"/>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54" name="Oval 253">
                <a:extLst>
                  <a:ext uri="{FF2B5EF4-FFF2-40B4-BE49-F238E27FC236}">
                    <a16:creationId xmlns:a16="http://schemas.microsoft.com/office/drawing/2014/main" id="{FA04D491-F466-806C-249B-2799004AB74B}"/>
                  </a:ext>
                </a:extLst>
              </p:cNvPr>
              <p:cNvSpPr/>
              <p:nvPr/>
            </p:nvSpPr>
            <p:spPr bwMode="auto">
              <a:xfrm>
                <a:off x="6166420" y="2893336"/>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55" name="Oval 254">
                <a:extLst>
                  <a:ext uri="{FF2B5EF4-FFF2-40B4-BE49-F238E27FC236}">
                    <a16:creationId xmlns:a16="http://schemas.microsoft.com/office/drawing/2014/main" id="{DD12BA8F-9C7A-1D51-FCA5-8FF2822918B0}"/>
                  </a:ext>
                </a:extLst>
              </p:cNvPr>
              <p:cNvSpPr/>
              <p:nvPr/>
            </p:nvSpPr>
            <p:spPr bwMode="auto">
              <a:xfrm>
                <a:off x="6166420" y="175052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56" name="Oval 255">
                <a:extLst>
                  <a:ext uri="{FF2B5EF4-FFF2-40B4-BE49-F238E27FC236}">
                    <a16:creationId xmlns:a16="http://schemas.microsoft.com/office/drawing/2014/main" id="{674D6A87-B318-9076-08D6-A2A24AC18014}"/>
                  </a:ext>
                </a:extLst>
              </p:cNvPr>
              <p:cNvSpPr/>
              <p:nvPr/>
            </p:nvSpPr>
            <p:spPr bwMode="auto">
              <a:xfrm>
                <a:off x="7318548"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57" name="Oval 256">
                <a:extLst>
                  <a:ext uri="{FF2B5EF4-FFF2-40B4-BE49-F238E27FC236}">
                    <a16:creationId xmlns:a16="http://schemas.microsoft.com/office/drawing/2014/main" id="{FE10E666-A923-37C9-4805-869DA2626513}"/>
                  </a:ext>
                </a:extLst>
              </p:cNvPr>
              <p:cNvSpPr/>
              <p:nvPr/>
            </p:nvSpPr>
            <p:spPr bwMode="auto">
              <a:xfrm>
                <a:off x="8470676"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grpSp>
        <p:grpSp>
          <p:nvGrpSpPr>
            <p:cNvPr id="258" name="Group 257">
              <a:extLst>
                <a:ext uri="{FF2B5EF4-FFF2-40B4-BE49-F238E27FC236}">
                  <a16:creationId xmlns:a16="http://schemas.microsoft.com/office/drawing/2014/main" id="{3447117D-64D1-F4F4-1EF5-5E68ADCD7FEC}"/>
                </a:ext>
              </a:extLst>
            </p:cNvPr>
            <p:cNvGrpSpPr/>
            <p:nvPr/>
          </p:nvGrpSpPr>
          <p:grpSpPr>
            <a:xfrm>
              <a:off x="11594879" y="3664743"/>
              <a:ext cx="1752731" cy="1759800"/>
              <a:chOff x="6166420" y="1741208"/>
              <a:chExt cx="3456384" cy="3470324"/>
            </a:xfrm>
          </p:grpSpPr>
          <p:sp>
            <p:nvSpPr>
              <p:cNvPr id="259" name="Oval 258">
                <a:extLst>
                  <a:ext uri="{FF2B5EF4-FFF2-40B4-BE49-F238E27FC236}">
                    <a16:creationId xmlns:a16="http://schemas.microsoft.com/office/drawing/2014/main" id="{2C7C8C8D-C27A-E36A-2311-A825F1E0BFD3}"/>
                  </a:ext>
                </a:extLst>
              </p:cNvPr>
              <p:cNvSpPr/>
              <p:nvPr/>
            </p:nvSpPr>
            <p:spPr bwMode="auto">
              <a:xfrm>
                <a:off x="6166420" y="404546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60" name="Oval 259">
                <a:extLst>
                  <a:ext uri="{FF2B5EF4-FFF2-40B4-BE49-F238E27FC236}">
                    <a16:creationId xmlns:a16="http://schemas.microsoft.com/office/drawing/2014/main" id="{C02942E8-6578-7873-1EBA-0BE579A8F3B7}"/>
                  </a:ext>
                </a:extLst>
              </p:cNvPr>
              <p:cNvSpPr/>
              <p:nvPr/>
            </p:nvSpPr>
            <p:spPr bwMode="auto">
              <a:xfrm>
                <a:off x="7318548" y="405015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61" name="Oval 260">
                <a:extLst>
                  <a:ext uri="{FF2B5EF4-FFF2-40B4-BE49-F238E27FC236}">
                    <a16:creationId xmlns:a16="http://schemas.microsoft.com/office/drawing/2014/main" id="{BF23A4CB-6C6E-A609-BA6C-B92410BE79B5}"/>
                  </a:ext>
                </a:extLst>
              </p:cNvPr>
              <p:cNvSpPr/>
              <p:nvPr/>
            </p:nvSpPr>
            <p:spPr bwMode="auto">
              <a:xfrm>
                <a:off x="8470676" y="405940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62" name="Oval 261">
                <a:extLst>
                  <a:ext uri="{FF2B5EF4-FFF2-40B4-BE49-F238E27FC236}">
                    <a16:creationId xmlns:a16="http://schemas.microsoft.com/office/drawing/2014/main" id="{CC0EBC6C-D05B-8F09-75B9-E072043F0CC9}"/>
                  </a:ext>
                </a:extLst>
              </p:cNvPr>
              <p:cNvSpPr/>
              <p:nvPr/>
            </p:nvSpPr>
            <p:spPr bwMode="auto">
              <a:xfrm>
                <a:off x="8470676" y="2902650"/>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63" name="Oval 262">
                <a:extLst>
                  <a:ext uri="{FF2B5EF4-FFF2-40B4-BE49-F238E27FC236}">
                    <a16:creationId xmlns:a16="http://schemas.microsoft.com/office/drawing/2014/main" id="{82207932-B017-7E0C-E5A4-08313DAD405D}"/>
                  </a:ext>
                </a:extLst>
              </p:cNvPr>
              <p:cNvSpPr/>
              <p:nvPr/>
            </p:nvSpPr>
            <p:spPr bwMode="auto">
              <a:xfrm>
                <a:off x="7318548" y="2890801"/>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64" name="Oval 263">
                <a:extLst>
                  <a:ext uri="{FF2B5EF4-FFF2-40B4-BE49-F238E27FC236}">
                    <a16:creationId xmlns:a16="http://schemas.microsoft.com/office/drawing/2014/main" id="{5F07D7D9-758B-1F00-A290-F8EA45EAD2F0}"/>
                  </a:ext>
                </a:extLst>
              </p:cNvPr>
              <p:cNvSpPr/>
              <p:nvPr/>
            </p:nvSpPr>
            <p:spPr bwMode="auto">
              <a:xfrm>
                <a:off x="6166420" y="2893336"/>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65" name="Oval 264">
                <a:extLst>
                  <a:ext uri="{FF2B5EF4-FFF2-40B4-BE49-F238E27FC236}">
                    <a16:creationId xmlns:a16="http://schemas.microsoft.com/office/drawing/2014/main" id="{C8A774E6-9886-D35C-F56B-072242ECDC8A}"/>
                  </a:ext>
                </a:extLst>
              </p:cNvPr>
              <p:cNvSpPr/>
              <p:nvPr/>
            </p:nvSpPr>
            <p:spPr bwMode="auto">
              <a:xfrm>
                <a:off x="6166420" y="175052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66" name="Oval 265">
                <a:extLst>
                  <a:ext uri="{FF2B5EF4-FFF2-40B4-BE49-F238E27FC236}">
                    <a16:creationId xmlns:a16="http://schemas.microsoft.com/office/drawing/2014/main" id="{2937AD58-E2F4-7C68-F6AE-E0739C6D220E}"/>
                  </a:ext>
                </a:extLst>
              </p:cNvPr>
              <p:cNvSpPr/>
              <p:nvPr/>
            </p:nvSpPr>
            <p:spPr bwMode="auto">
              <a:xfrm>
                <a:off x="7318548"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67" name="Oval 266">
                <a:extLst>
                  <a:ext uri="{FF2B5EF4-FFF2-40B4-BE49-F238E27FC236}">
                    <a16:creationId xmlns:a16="http://schemas.microsoft.com/office/drawing/2014/main" id="{B91C09DD-CD78-5C7E-A936-0D8980CF04E9}"/>
                  </a:ext>
                </a:extLst>
              </p:cNvPr>
              <p:cNvSpPr/>
              <p:nvPr/>
            </p:nvSpPr>
            <p:spPr bwMode="auto">
              <a:xfrm>
                <a:off x="8470676"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grpSp>
        <p:grpSp>
          <p:nvGrpSpPr>
            <p:cNvPr id="268" name="Group 267">
              <a:extLst>
                <a:ext uri="{FF2B5EF4-FFF2-40B4-BE49-F238E27FC236}">
                  <a16:creationId xmlns:a16="http://schemas.microsoft.com/office/drawing/2014/main" id="{BB92B282-0CCF-F609-F727-F4F215D9BD94}"/>
                </a:ext>
              </a:extLst>
            </p:cNvPr>
            <p:cNvGrpSpPr/>
            <p:nvPr/>
          </p:nvGrpSpPr>
          <p:grpSpPr>
            <a:xfrm>
              <a:off x="6385768" y="5420685"/>
              <a:ext cx="1752731" cy="1759800"/>
              <a:chOff x="6166420" y="1741208"/>
              <a:chExt cx="3456384" cy="3470324"/>
            </a:xfrm>
          </p:grpSpPr>
          <p:sp>
            <p:nvSpPr>
              <p:cNvPr id="269" name="Oval 268">
                <a:extLst>
                  <a:ext uri="{FF2B5EF4-FFF2-40B4-BE49-F238E27FC236}">
                    <a16:creationId xmlns:a16="http://schemas.microsoft.com/office/drawing/2014/main" id="{2F485035-2E02-53BF-4F0A-5729A4FF921D}"/>
                  </a:ext>
                </a:extLst>
              </p:cNvPr>
              <p:cNvSpPr/>
              <p:nvPr/>
            </p:nvSpPr>
            <p:spPr bwMode="auto">
              <a:xfrm>
                <a:off x="6166420" y="404546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70" name="Oval 269">
                <a:extLst>
                  <a:ext uri="{FF2B5EF4-FFF2-40B4-BE49-F238E27FC236}">
                    <a16:creationId xmlns:a16="http://schemas.microsoft.com/office/drawing/2014/main" id="{43CD4834-E34A-D99E-EC72-9AE952CB8C6D}"/>
                  </a:ext>
                </a:extLst>
              </p:cNvPr>
              <p:cNvSpPr/>
              <p:nvPr/>
            </p:nvSpPr>
            <p:spPr bwMode="auto">
              <a:xfrm>
                <a:off x="7318548" y="405015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71" name="Oval 270">
                <a:extLst>
                  <a:ext uri="{FF2B5EF4-FFF2-40B4-BE49-F238E27FC236}">
                    <a16:creationId xmlns:a16="http://schemas.microsoft.com/office/drawing/2014/main" id="{6BB73082-0002-8C49-2D41-25D0D75E7DD4}"/>
                  </a:ext>
                </a:extLst>
              </p:cNvPr>
              <p:cNvSpPr/>
              <p:nvPr/>
            </p:nvSpPr>
            <p:spPr bwMode="auto">
              <a:xfrm>
                <a:off x="8470676" y="405940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72" name="Oval 271">
                <a:extLst>
                  <a:ext uri="{FF2B5EF4-FFF2-40B4-BE49-F238E27FC236}">
                    <a16:creationId xmlns:a16="http://schemas.microsoft.com/office/drawing/2014/main" id="{05A5A190-5C99-3B9E-39A5-F2BCBEC67BEB}"/>
                  </a:ext>
                </a:extLst>
              </p:cNvPr>
              <p:cNvSpPr/>
              <p:nvPr/>
            </p:nvSpPr>
            <p:spPr bwMode="auto">
              <a:xfrm>
                <a:off x="8470676" y="2902650"/>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73" name="Oval 272">
                <a:extLst>
                  <a:ext uri="{FF2B5EF4-FFF2-40B4-BE49-F238E27FC236}">
                    <a16:creationId xmlns:a16="http://schemas.microsoft.com/office/drawing/2014/main" id="{B7EDEE3B-29B1-126C-49B9-B122ED7F7C8C}"/>
                  </a:ext>
                </a:extLst>
              </p:cNvPr>
              <p:cNvSpPr/>
              <p:nvPr/>
            </p:nvSpPr>
            <p:spPr bwMode="auto">
              <a:xfrm>
                <a:off x="7318548" y="2890801"/>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74" name="Oval 273">
                <a:extLst>
                  <a:ext uri="{FF2B5EF4-FFF2-40B4-BE49-F238E27FC236}">
                    <a16:creationId xmlns:a16="http://schemas.microsoft.com/office/drawing/2014/main" id="{F98FCC2C-1A0B-AF65-76A1-7955DDEFE025}"/>
                  </a:ext>
                </a:extLst>
              </p:cNvPr>
              <p:cNvSpPr/>
              <p:nvPr/>
            </p:nvSpPr>
            <p:spPr bwMode="auto">
              <a:xfrm>
                <a:off x="6166420" y="2893336"/>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75" name="Oval 274">
                <a:extLst>
                  <a:ext uri="{FF2B5EF4-FFF2-40B4-BE49-F238E27FC236}">
                    <a16:creationId xmlns:a16="http://schemas.microsoft.com/office/drawing/2014/main" id="{B9D00878-16DF-353E-0D5F-748A1B4B1FFC}"/>
                  </a:ext>
                </a:extLst>
              </p:cNvPr>
              <p:cNvSpPr/>
              <p:nvPr/>
            </p:nvSpPr>
            <p:spPr bwMode="auto">
              <a:xfrm>
                <a:off x="6166420" y="175052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76" name="Oval 275">
                <a:extLst>
                  <a:ext uri="{FF2B5EF4-FFF2-40B4-BE49-F238E27FC236}">
                    <a16:creationId xmlns:a16="http://schemas.microsoft.com/office/drawing/2014/main" id="{A85BB29D-0C83-28AE-46F9-DFDBD6E321FC}"/>
                  </a:ext>
                </a:extLst>
              </p:cNvPr>
              <p:cNvSpPr/>
              <p:nvPr/>
            </p:nvSpPr>
            <p:spPr bwMode="auto">
              <a:xfrm>
                <a:off x="7318548"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77" name="Oval 276">
                <a:extLst>
                  <a:ext uri="{FF2B5EF4-FFF2-40B4-BE49-F238E27FC236}">
                    <a16:creationId xmlns:a16="http://schemas.microsoft.com/office/drawing/2014/main" id="{85B25F7E-6833-2849-2295-4D66778928EF}"/>
                  </a:ext>
                </a:extLst>
              </p:cNvPr>
              <p:cNvSpPr/>
              <p:nvPr/>
            </p:nvSpPr>
            <p:spPr bwMode="auto">
              <a:xfrm>
                <a:off x="8470676"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grpSp>
        <p:grpSp>
          <p:nvGrpSpPr>
            <p:cNvPr id="278" name="Group 277">
              <a:extLst>
                <a:ext uri="{FF2B5EF4-FFF2-40B4-BE49-F238E27FC236}">
                  <a16:creationId xmlns:a16="http://schemas.microsoft.com/office/drawing/2014/main" id="{280938E2-BBBB-7B8B-FC80-D7EE0050BF29}"/>
                </a:ext>
              </a:extLst>
            </p:cNvPr>
            <p:cNvGrpSpPr/>
            <p:nvPr/>
          </p:nvGrpSpPr>
          <p:grpSpPr>
            <a:xfrm>
              <a:off x="8113960" y="5420685"/>
              <a:ext cx="1752731" cy="1759800"/>
              <a:chOff x="6166420" y="1741208"/>
              <a:chExt cx="3456384" cy="3470324"/>
            </a:xfrm>
          </p:grpSpPr>
          <p:sp>
            <p:nvSpPr>
              <p:cNvPr id="279" name="Oval 278">
                <a:extLst>
                  <a:ext uri="{FF2B5EF4-FFF2-40B4-BE49-F238E27FC236}">
                    <a16:creationId xmlns:a16="http://schemas.microsoft.com/office/drawing/2014/main" id="{66417B17-D1CC-C19E-E5FC-3C592B1F024D}"/>
                  </a:ext>
                </a:extLst>
              </p:cNvPr>
              <p:cNvSpPr/>
              <p:nvPr/>
            </p:nvSpPr>
            <p:spPr bwMode="auto">
              <a:xfrm>
                <a:off x="6166420" y="404546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80" name="Oval 279">
                <a:extLst>
                  <a:ext uri="{FF2B5EF4-FFF2-40B4-BE49-F238E27FC236}">
                    <a16:creationId xmlns:a16="http://schemas.microsoft.com/office/drawing/2014/main" id="{08D47250-30BF-12FB-1218-77B9DCF51F28}"/>
                  </a:ext>
                </a:extLst>
              </p:cNvPr>
              <p:cNvSpPr/>
              <p:nvPr/>
            </p:nvSpPr>
            <p:spPr bwMode="auto">
              <a:xfrm>
                <a:off x="7318548" y="405015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81" name="Oval 280">
                <a:extLst>
                  <a:ext uri="{FF2B5EF4-FFF2-40B4-BE49-F238E27FC236}">
                    <a16:creationId xmlns:a16="http://schemas.microsoft.com/office/drawing/2014/main" id="{F2CCE71D-B76A-7362-290D-30158862E4B8}"/>
                  </a:ext>
                </a:extLst>
              </p:cNvPr>
              <p:cNvSpPr/>
              <p:nvPr/>
            </p:nvSpPr>
            <p:spPr bwMode="auto">
              <a:xfrm>
                <a:off x="8470676" y="405940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82" name="Oval 281">
                <a:extLst>
                  <a:ext uri="{FF2B5EF4-FFF2-40B4-BE49-F238E27FC236}">
                    <a16:creationId xmlns:a16="http://schemas.microsoft.com/office/drawing/2014/main" id="{C932E904-46FA-1181-2987-872E785F891D}"/>
                  </a:ext>
                </a:extLst>
              </p:cNvPr>
              <p:cNvSpPr/>
              <p:nvPr/>
            </p:nvSpPr>
            <p:spPr bwMode="auto">
              <a:xfrm>
                <a:off x="8470676" y="2902650"/>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83" name="Oval 282">
                <a:extLst>
                  <a:ext uri="{FF2B5EF4-FFF2-40B4-BE49-F238E27FC236}">
                    <a16:creationId xmlns:a16="http://schemas.microsoft.com/office/drawing/2014/main" id="{33F0BCD7-3A4F-650C-F9D3-6DD713D45126}"/>
                  </a:ext>
                </a:extLst>
              </p:cNvPr>
              <p:cNvSpPr/>
              <p:nvPr/>
            </p:nvSpPr>
            <p:spPr bwMode="auto">
              <a:xfrm>
                <a:off x="7318548" y="2890801"/>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84" name="Oval 283">
                <a:extLst>
                  <a:ext uri="{FF2B5EF4-FFF2-40B4-BE49-F238E27FC236}">
                    <a16:creationId xmlns:a16="http://schemas.microsoft.com/office/drawing/2014/main" id="{80E3A6A6-C74F-EB96-13AA-276CA89AE782}"/>
                  </a:ext>
                </a:extLst>
              </p:cNvPr>
              <p:cNvSpPr/>
              <p:nvPr/>
            </p:nvSpPr>
            <p:spPr bwMode="auto">
              <a:xfrm>
                <a:off x="6166420" y="2893336"/>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85" name="Oval 284">
                <a:extLst>
                  <a:ext uri="{FF2B5EF4-FFF2-40B4-BE49-F238E27FC236}">
                    <a16:creationId xmlns:a16="http://schemas.microsoft.com/office/drawing/2014/main" id="{EE44BD9A-EBDB-3784-6F40-1DF231C662B5}"/>
                  </a:ext>
                </a:extLst>
              </p:cNvPr>
              <p:cNvSpPr/>
              <p:nvPr/>
            </p:nvSpPr>
            <p:spPr bwMode="auto">
              <a:xfrm>
                <a:off x="6166420" y="175052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86" name="Oval 285">
                <a:extLst>
                  <a:ext uri="{FF2B5EF4-FFF2-40B4-BE49-F238E27FC236}">
                    <a16:creationId xmlns:a16="http://schemas.microsoft.com/office/drawing/2014/main" id="{83797C95-8B72-4C9D-402E-A1ED93299E41}"/>
                  </a:ext>
                </a:extLst>
              </p:cNvPr>
              <p:cNvSpPr/>
              <p:nvPr/>
            </p:nvSpPr>
            <p:spPr bwMode="auto">
              <a:xfrm>
                <a:off x="7318548"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87" name="Oval 286">
                <a:extLst>
                  <a:ext uri="{FF2B5EF4-FFF2-40B4-BE49-F238E27FC236}">
                    <a16:creationId xmlns:a16="http://schemas.microsoft.com/office/drawing/2014/main" id="{FE7DF5A6-5D09-8E3C-5A2F-36BCD72ADE14}"/>
                  </a:ext>
                </a:extLst>
              </p:cNvPr>
              <p:cNvSpPr/>
              <p:nvPr/>
            </p:nvSpPr>
            <p:spPr bwMode="auto">
              <a:xfrm>
                <a:off x="8470676"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grpSp>
        <p:grpSp>
          <p:nvGrpSpPr>
            <p:cNvPr id="288" name="Group 287">
              <a:extLst>
                <a:ext uri="{FF2B5EF4-FFF2-40B4-BE49-F238E27FC236}">
                  <a16:creationId xmlns:a16="http://schemas.microsoft.com/office/drawing/2014/main" id="{B79C8581-37A1-6D54-5D70-8FAA61E5BCA2}"/>
                </a:ext>
              </a:extLst>
            </p:cNvPr>
            <p:cNvGrpSpPr/>
            <p:nvPr/>
          </p:nvGrpSpPr>
          <p:grpSpPr>
            <a:xfrm>
              <a:off x="6361228" y="7173416"/>
              <a:ext cx="1752731" cy="1759800"/>
              <a:chOff x="6166420" y="1741208"/>
              <a:chExt cx="3456384" cy="3470324"/>
            </a:xfrm>
          </p:grpSpPr>
          <p:sp>
            <p:nvSpPr>
              <p:cNvPr id="289" name="Oval 288">
                <a:extLst>
                  <a:ext uri="{FF2B5EF4-FFF2-40B4-BE49-F238E27FC236}">
                    <a16:creationId xmlns:a16="http://schemas.microsoft.com/office/drawing/2014/main" id="{377B2304-3F12-FE4E-885B-3C46C4BF6B82}"/>
                  </a:ext>
                </a:extLst>
              </p:cNvPr>
              <p:cNvSpPr/>
              <p:nvPr/>
            </p:nvSpPr>
            <p:spPr bwMode="auto">
              <a:xfrm>
                <a:off x="6166420" y="404546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90" name="Oval 289">
                <a:extLst>
                  <a:ext uri="{FF2B5EF4-FFF2-40B4-BE49-F238E27FC236}">
                    <a16:creationId xmlns:a16="http://schemas.microsoft.com/office/drawing/2014/main" id="{286B9542-4FB1-6480-7AC9-7946115D2F5F}"/>
                  </a:ext>
                </a:extLst>
              </p:cNvPr>
              <p:cNvSpPr/>
              <p:nvPr/>
            </p:nvSpPr>
            <p:spPr bwMode="auto">
              <a:xfrm>
                <a:off x="7318548" y="405015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91" name="Oval 290">
                <a:extLst>
                  <a:ext uri="{FF2B5EF4-FFF2-40B4-BE49-F238E27FC236}">
                    <a16:creationId xmlns:a16="http://schemas.microsoft.com/office/drawing/2014/main" id="{8764C00A-A95F-37CC-6375-98CBB3293579}"/>
                  </a:ext>
                </a:extLst>
              </p:cNvPr>
              <p:cNvSpPr/>
              <p:nvPr/>
            </p:nvSpPr>
            <p:spPr bwMode="auto">
              <a:xfrm>
                <a:off x="8470676" y="405940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92" name="Oval 291">
                <a:extLst>
                  <a:ext uri="{FF2B5EF4-FFF2-40B4-BE49-F238E27FC236}">
                    <a16:creationId xmlns:a16="http://schemas.microsoft.com/office/drawing/2014/main" id="{945DB8B0-EE2C-38A3-A1D8-BEA688E7B6CB}"/>
                  </a:ext>
                </a:extLst>
              </p:cNvPr>
              <p:cNvSpPr/>
              <p:nvPr/>
            </p:nvSpPr>
            <p:spPr bwMode="auto">
              <a:xfrm>
                <a:off x="8470676" y="2902650"/>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93" name="Oval 292">
                <a:extLst>
                  <a:ext uri="{FF2B5EF4-FFF2-40B4-BE49-F238E27FC236}">
                    <a16:creationId xmlns:a16="http://schemas.microsoft.com/office/drawing/2014/main" id="{C188AFBA-5944-47B5-0FDD-519BF02FD457}"/>
                  </a:ext>
                </a:extLst>
              </p:cNvPr>
              <p:cNvSpPr/>
              <p:nvPr/>
            </p:nvSpPr>
            <p:spPr bwMode="auto">
              <a:xfrm>
                <a:off x="7318548" y="2890801"/>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94" name="Oval 293">
                <a:extLst>
                  <a:ext uri="{FF2B5EF4-FFF2-40B4-BE49-F238E27FC236}">
                    <a16:creationId xmlns:a16="http://schemas.microsoft.com/office/drawing/2014/main" id="{1E70020B-E1C1-736B-E317-0D8D8843035B}"/>
                  </a:ext>
                </a:extLst>
              </p:cNvPr>
              <p:cNvSpPr/>
              <p:nvPr/>
            </p:nvSpPr>
            <p:spPr bwMode="auto">
              <a:xfrm>
                <a:off x="6166420" y="2893336"/>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95" name="Oval 294">
                <a:extLst>
                  <a:ext uri="{FF2B5EF4-FFF2-40B4-BE49-F238E27FC236}">
                    <a16:creationId xmlns:a16="http://schemas.microsoft.com/office/drawing/2014/main" id="{0CF4F0E5-5EF2-DB63-122E-3B9412A7D4BC}"/>
                  </a:ext>
                </a:extLst>
              </p:cNvPr>
              <p:cNvSpPr/>
              <p:nvPr/>
            </p:nvSpPr>
            <p:spPr bwMode="auto">
              <a:xfrm>
                <a:off x="6166420" y="175052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96" name="Oval 295">
                <a:extLst>
                  <a:ext uri="{FF2B5EF4-FFF2-40B4-BE49-F238E27FC236}">
                    <a16:creationId xmlns:a16="http://schemas.microsoft.com/office/drawing/2014/main" id="{CD5AAF13-BC66-0A0C-2BD2-8AD136C83671}"/>
                  </a:ext>
                </a:extLst>
              </p:cNvPr>
              <p:cNvSpPr/>
              <p:nvPr/>
            </p:nvSpPr>
            <p:spPr bwMode="auto">
              <a:xfrm>
                <a:off x="7318548"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297" name="Oval 296">
                <a:extLst>
                  <a:ext uri="{FF2B5EF4-FFF2-40B4-BE49-F238E27FC236}">
                    <a16:creationId xmlns:a16="http://schemas.microsoft.com/office/drawing/2014/main" id="{1DBCA09F-324E-44F0-EAF0-225C8FF5CBFE}"/>
                  </a:ext>
                </a:extLst>
              </p:cNvPr>
              <p:cNvSpPr/>
              <p:nvPr/>
            </p:nvSpPr>
            <p:spPr bwMode="auto">
              <a:xfrm>
                <a:off x="8470676"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grpSp>
        <p:grpSp>
          <p:nvGrpSpPr>
            <p:cNvPr id="298" name="Group 297">
              <a:extLst>
                <a:ext uri="{FF2B5EF4-FFF2-40B4-BE49-F238E27FC236}">
                  <a16:creationId xmlns:a16="http://schemas.microsoft.com/office/drawing/2014/main" id="{026D10AF-2AC6-D239-1B5D-802148BF5EC0}"/>
                </a:ext>
              </a:extLst>
            </p:cNvPr>
            <p:cNvGrpSpPr/>
            <p:nvPr/>
          </p:nvGrpSpPr>
          <p:grpSpPr>
            <a:xfrm>
              <a:off x="8113959" y="7168596"/>
              <a:ext cx="1752731" cy="1759800"/>
              <a:chOff x="6166420" y="1741208"/>
              <a:chExt cx="3456384" cy="3470324"/>
            </a:xfrm>
          </p:grpSpPr>
          <p:sp>
            <p:nvSpPr>
              <p:cNvPr id="299" name="Oval 298">
                <a:extLst>
                  <a:ext uri="{FF2B5EF4-FFF2-40B4-BE49-F238E27FC236}">
                    <a16:creationId xmlns:a16="http://schemas.microsoft.com/office/drawing/2014/main" id="{E6570EF7-4CA0-9A47-D1E6-B9FBE61202F2}"/>
                  </a:ext>
                </a:extLst>
              </p:cNvPr>
              <p:cNvSpPr/>
              <p:nvPr/>
            </p:nvSpPr>
            <p:spPr bwMode="auto">
              <a:xfrm>
                <a:off x="6166420" y="404546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00" name="Oval 299">
                <a:extLst>
                  <a:ext uri="{FF2B5EF4-FFF2-40B4-BE49-F238E27FC236}">
                    <a16:creationId xmlns:a16="http://schemas.microsoft.com/office/drawing/2014/main" id="{1CF30223-DD41-F4FC-CC37-4374F84F4FDD}"/>
                  </a:ext>
                </a:extLst>
              </p:cNvPr>
              <p:cNvSpPr/>
              <p:nvPr/>
            </p:nvSpPr>
            <p:spPr bwMode="auto">
              <a:xfrm>
                <a:off x="7318548" y="405015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01" name="Oval 300">
                <a:extLst>
                  <a:ext uri="{FF2B5EF4-FFF2-40B4-BE49-F238E27FC236}">
                    <a16:creationId xmlns:a16="http://schemas.microsoft.com/office/drawing/2014/main" id="{81C00116-42C1-CF43-5187-D1C7954F6F4C}"/>
                  </a:ext>
                </a:extLst>
              </p:cNvPr>
              <p:cNvSpPr/>
              <p:nvPr/>
            </p:nvSpPr>
            <p:spPr bwMode="auto">
              <a:xfrm>
                <a:off x="8470676" y="405940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02" name="Oval 301">
                <a:extLst>
                  <a:ext uri="{FF2B5EF4-FFF2-40B4-BE49-F238E27FC236}">
                    <a16:creationId xmlns:a16="http://schemas.microsoft.com/office/drawing/2014/main" id="{C5554F73-BC1C-75B7-3FEE-A5472B4BF15A}"/>
                  </a:ext>
                </a:extLst>
              </p:cNvPr>
              <p:cNvSpPr/>
              <p:nvPr/>
            </p:nvSpPr>
            <p:spPr bwMode="auto">
              <a:xfrm>
                <a:off x="8470676" y="2902650"/>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03" name="Oval 302">
                <a:extLst>
                  <a:ext uri="{FF2B5EF4-FFF2-40B4-BE49-F238E27FC236}">
                    <a16:creationId xmlns:a16="http://schemas.microsoft.com/office/drawing/2014/main" id="{3CED57EC-980F-587B-9D65-949905160DAD}"/>
                  </a:ext>
                </a:extLst>
              </p:cNvPr>
              <p:cNvSpPr/>
              <p:nvPr/>
            </p:nvSpPr>
            <p:spPr bwMode="auto">
              <a:xfrm>
                <a:off x="7318548" y="2890801"/>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04" name="Oval 303">
                <a:extLst>
                  <a:ext uri="{FF2B5EF4-FFF2-40B4-BE49-F238E27FC236}">
                    <a16:creationId xmlns:a16="http://schemas.microsoft.com/office/drawing/2014/main" id="{0DEC1736-731A-BD33-DB2D-425CD60220EA}"/>
                  </a:ext>
                </a:extLst>
              </p:cNvPr>
              <p:cNvSpPr/>
              <p:nvPr/>
            </p:nvSpPr>
            <p:spPr bwMode="auto">
              <a:xfrm>
                <a:off x="6166420" y="2893336"/>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05" name="Oval 304">
                <a:extLst>
                  <a:ext uri="{FF2B5EF4-FFF2-40B4-BE49-F238E27FC236}">
                    <a16:creationId xmlns:a16="http://schemas.microsoft.com/office/drawing/2014/main" id="{3DC5E71D-3EA9-B676-BBF0-7E4B80F157C0}"/>
                  </a:ext>
                </a:extLst>
              </p:cNvPr>
              <p:cNvSpPr/>
              <p:nvPr/>
            </p:nvSpPr>
            <p:spPr bwMode="auto">
              <a:xfrm>
                <a:off x="6166420" y="175052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06" name="Oval 305">
                <a:extLst>
                  <a:ext uri="{FF2B5EF4-FFF2-40B4-BE49-F238E27FC236}">
                    <a16:creationId xmlns:a16="http://schemas.microsoft.com/office/drawing/2014/main" id="{D213F194-3415-9DBF-7709-CECD23ED911C}"/>
                  </a:ext>
                </a:extLst>
              </p:cNvPr>
              <p:cNvSpPr/>
              <p:nvPr/>
            </p:nvSpPr>
            <p:spPr bwMode="auto">
              <a:xfrm>
                <a:off x="7318548"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07" name="Oval 306">
                <a:extLst>
                  <a:ext uri="{FF2B5EF4-FFF2-40B4-BE49-F238E27FC236}">
                    <a16:creationId xmlns:a16="http://schemas.microsoft.com/office/drawing/2014/main" id="{FE7E0447-897A-E8E3-EC3C-80406DB87FF9}"/>
                  </a:ext>
                </a:extLst>
              </p:cNvPr>
              <p:cNvSpPr/>
              <p:nvPr/>
            </p:nvSpPr>
            <p:spPr bwMode="auto">
              <a:xfrm>
                <a:off x="8470676"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grpSp>
        <p:grpSp>
          <p:nvGrpSpPr>
            <p:cNvPr id="308" name="Group 307">
              <a:extLst>
                <a:ext uri="{FF2B5EF4-FFF2-40B4-BE49-F238E27FC236}">
                  <a16:creationId xmlns:a16="http://schemas.microsoft.com/office/drawing/2014/main" id="{CD40059B-0101-8E9B-9E79-41A8DE2ECF85}"/>
                </a:ext>
              </a:extLst>
            </p:cNvPr>
            <p:cNvGrpSpPr/>
            <p:nvPr/>
          </p:nvGrpSpPr>
          <p:grpSpPr>
            <a:xfrm>
              <a:off x="9866689" y="5389020"/>
              <a:ext cx="1752731" cy="1759800"/>
              <a:chOff x="6166420" y="1741208"/>
              <a:chExt cx="3456384" cy="3470324"/>
            </a:xfrm>
          </p:grpSpPr>
          <p:sp>
            <p:nvSpPr>
              <p:cNvPr id="309" name="Oval 308">
                <a:extLst>
                  <a:ext uri="{FF2B5EF4-FFF2-40B4-BE49-F238E27FC236}">
                    <a16:creationId xmlns:a16="http://schemas.microsoft.com/office/drawing/2014/main" id="{75927A97-FF1B-9A0A-7FDF-DAAC79078420}"/>
                  </a:ext>
                </a:extLst>
              </p:cNvPr>
              <p:cNvSpPr/>
              <p:nvPr/>
            </p:nvSpPr>
            <p:spPr bwMode="auto">
              <a:xfrm>
                <a:off x="6166420" y="404546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10" name="Oval 309">
                <a:extLst>
                  <a:ext uri="{FF2B5EF4-FFF2-40B4-BE49-F238E27FC236}">
                    <a16:creationId xmlns:a16="http://schemas.microsoft.com/office/drawing/2014/main" id="{05FBFAAD-5018-DDC5-0C65-40EFBF6D9D45}"/>
                  </a:ext>
                </a:extLst>
              </p:cNvPr>
              <p:cNvSpPr/>
              <p:nvPr/>
            </p:nvSpPr>
            <p:spPr bwMode="auto">
              <a:xfrm>
                <a:off x="7318548" y="405015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11" name="Oval 310">
                <a:extLst>
                  <a:ext uri="{FF2B5EF4-FFF2-40B4-BE49-F238E27FC236}">
                    <a16:creationId xmlns:a16="http://schemas.microsoft.com/office/drawing/2014/main" id="{F62327C4-A27E-A0D6-54C2-D0BA0942778E}"/>
                  </a:ext>
                </a:extLst>
              </p:cNvPr>
              <p:cNvSpPr/>
              <p:nvPr/>
            </p:nvSpPr>
            <p:spPr bwMode="auto">
              <a:xfrm>
                <a:off x="8470676" y="405940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12" name="Oval 311">
                <a:extLst>
                  <a:ext uri="{FF2B5EF4-FFF2-40B4-BE49-F238E27FC236}">
                    <a16:creationId xmlns:a16="http://schemas.microsoft.com/office/drawing/2014/main" id="{EC0CDBCF-DAA3-F2BA-63F0-8A2DC819AA78}"/>
                  </a:ext>
                </a:extLst>
              </p:cNvPr>
              <p:cNvSpPr/>
              <p:nvPr/>
            </p:nvSpPr>
            <p:spPr bwMode="auto">
              <a:xfrm>
                <a:off x="8470676" y="2902650"/>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13" name="Oval 312">
                <a:extLst>
                  <a:ext uri="{FF2B5EF4-FFF2-40B4-BE49-F238E27FC236}">
                    <a16:creationId xmlns:a16="http://schemas.microsoft.com/office/drawing/2014/main" id="{75826821-A9B4-A1E6-1E2B-C06CF5F34312}"/>
                  </a:ext>
                </a:extLst>
              </p:cNvPr>
              <p:cNvSpPr/>
              <p:nvPr/>
            </p:nvSpPr>
            <p:spPr bwMode="auto">
              <a:xfrm>
                <a:off x="7318548" y="2890801"/>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14" name="Oval 313">
                <a:extLst>
                  <a:ext uri="{FF2B5EF4-FFF2-40B4-BE49-F238E27FC236}">
                    <a16:creationId xmlns:a16="http://schemas.microsoft.com/office/drawing/2014/main" id="{E7E11A67-A6C0-E976-3D4E-B2B58D58E4C4}"/>
                  </a:ext>
                </a:extLst>
              </p:cNvPr>
              <p:cNvSpPr/>
              <p:nvPr/>
            </p:nvSpPr>
            <p:spPr bwMode="auto">
              <a:xfrm>
                <a:off x="6166420" y="2893336"/>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15" name="Oval 314">
                <a:extLst>
                  <a:ext uri="{FF2B5EF4-FFF2-40B4-BE49-F238E27FC236}">
                    <a16:creationId xmlns:a16="http://schemas.microsoft.com/office/drawing/2014/main" id="{1E397378-CA23-607C-8772-E4585BC59D9F}"/>
                  </a:ext>
                </a:extLst>
              </p:cNvPr>
              <p:cNvSpPr/>
              <p:nvPr/>
            </p:nvSpPr>
            <p:spPr bwMode="auto">
              <a:xfrm>
                <a:off x="6166420" y="175052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16" name="Oval 315">
                <a:extLst>
                  <a:ext uri="{FF2B5EF4-FFF2-40B4-BE49-F238E27FC236}">
                    <a16:creationId xmlns:a16="http://schemas.microsoft.com/office/drawing/2014/main" id="{C07DBC8E-F019-E7F3-C5B4-CCE5972B6997}"/>
                  </a:ext>
                </a:extLst>
              </p:cNvPr>
              <p:cNvSpPr/>
              <p:nvPr/>
            </p:nvSpPr>
            <p:spPr bwMode="auto">
              <a:xfrm>
                <a:off x="7318548"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17" name="Oval 316">
                <a:extLst>
                  <a:ext uri="{FF2B5EF4-FFF2-40B4-BE49-F238E27FC236}">
                    <a16:creationId xmlns:a16="http://schemas.microsoft.com/office/drawing/2014/main" id="{7E0388AD-22F4-6797-5DFE-B82C2471F6A2}"/>
                  </a:ext>
                </a:extLst>
              </p:cNvPr>
              <p:cNvSpPr/>
              <p:nvPr/>
            </p:nvSpPr>
            <p:spPr bwMode="auto">
              <a:xfrm>
                <a:off x="8470676"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grpSp>
        <p:grpSp>
          <p:nvGrpSpPr>
            <p:cNvPr id="318" name="Group 317">
              <a:extLst>
                <a:ext uri="{FF2B5EF4-FFF2-40B4-BE49-F238E27FC236}">
                  <a16:creationId xmlns:a16="http://schemas.microsoft.com/office/drawing/2014/main" id="{97832988-8108-AF26-0546-9F8D931BDCAF}"/>
                </a:ext>
              </a:extLst>
            </p:cNvPr>
            <p:cNvGrpSpPr/>
            <p:nvPr/>
          </p:nvGrpSpPr>
          <p:grpSpPr>
            <a:xfrm>
              <a:off x="11594881" y="5389020"/>
              <a:ext cx="1752731" cy="1759800"/>
              <a:chOff x="6166420" y="1741208"/>
              <a:chExt cx="3456384" cy="3470324"/>
            </a:xfrm>
          </p:grpSpPr>
          <p:sp>
            <p:nvSpPr>
              <p:cNvPr id="319" name="Oval 318">
                <a:extLst>
                  <a:ext uri="{FF2B5EF4-FFF2-40B4-BE49-F238E27FC236}">
                    <a16:creationId xmlns:a16="http://schemas.microsoft.com/office/drawing/2014/main" id="{DB0C8CDB-9D55-7BDE-6CAC-635C9105BF47}"/>
                  </a:ext>
                </a:extLst>
              </p:cNvPr>
              <p:cNvSpPr/>
              <p:nvPr/>
            </p:nvSpPr>
            <p:spPr bwMode="auto">
              <a:xfrm>
                <a:off x="6166420" y="404546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20" name="Oval 319">
                <a:extLst>
                  <a:ext uri="{FF2B5EF4-FFF2-40B4-BE49-F238E27FC236}">
                    <a16:creationId xmlns:a16="http://schemas.microsoft.com/office/drawing/2014/main" id="{27F9BCA0-B84C-9542-C9AE-AE82664A69A9}"/>
                  </a:ext>
                </a:extLst>
              </p:cNvPr>
              <p:cNvSpPr/>
              <p:nvPr/>
            </p:nvSpPr>
            <p:spPr bwMode="auto">
              <a:xfrm>
                <a:off x="7318548" y="405015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21" name="Oval 320">
                <a:extLst>
                  <a:ext uri="{FF2B5EF4-FFF2-40B4-BE49-F238E27FC236}">
                    <a16:creationId xmlns:a16="http://schemas.microsoft.com/office/drawing/2014/main" id="{834032CD-2212-A5F4-B301-1059464D37FB}"/>
                  </a:ext>
                </a:extLst>
              </p:cNvPr>
              <p:cNvSpPr/>
              <p:nvPr/>
            </p:nvSpPr>
            <p:spPr bwMode="auto">
              <a:xfrm>
                <a:off x="8470676" y="405940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22" name="Oval 321">
                <a:extLst>
                  <a:ext uri="{FF2B5EF4-FFF2-40B4-BE49-F238E27FC236}">
                    <a16:creationId xmlns:a16="http://schemas.microsoft.com/office/drawing/2014/main" id="{86943667-0195-30EC-90BD-CCE43EF48E09}"/>
                  </a:ext>
                </a:extLst>
              </p:cNvPr>
              <p:cNvSpPr/>
              <p:nvPr/>
            </p:nvSpPr>
            <p:spPr bwMode="auto">
              <a:xfrm>
                <a:off x="8470676" y="2902650"/>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23" name="Oval 322">
                <a:extLst>
                  <a:ext uri="{FF2B5EF4-FFF2-40B4-BE49-F238E27FC236}">
                    <a16:creationId xmlns:a16="http://schemas.microsoft.com/office/drawing/2014/main" id="{8B40C2BA-93A4-FE9A-9832-FAA57571F5F4}"/>
                  </a:ext>
                </a:extLst>
              </p:cNvPr>
              <p:cNvSpPr/>
              <p:nvPr/>
            </p:nvSpPr>
            <p:spPr bwMode="auto">
              <a:xfrm>
                <a:off x="7318548" y="2890801"/>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24" name="Oval 323">
                <a:extLst>
                  <a:ext uri="{FF2B5EF4-FFF2-40B4-BE49-F238E27FC236}">
                    <a16:creationId xmlns:a16="http://schemas.microsoft.com/office/drawing/2014/main" id="{A86DE463-58C9-7B58-82C3-9AF5C7C9E3EE}"/>
                  </a:ext>
                </a:extLst>
              </p:cNvPr>
              <p:cNvSpPr/>
              <p:nvPr/>
            </p:nvSpPr>
            <p:spPr bwMode="auto">
              <a:xfrm>
                <a:off x="6166420" y="2893336"/>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25" name="Oval 324">
                <a:extLst>
                  <a:ext uri="{FF2B5EF4-FFF2-40B4-BE49-F238E27FC236}">
                    <a16:creationId xmlns:a16="http://schemas.microsoft.com/office/drawing/2014/main" id="{75DFEA59-7D90-8135-7B56-5691230FCD78}"/>
                  </a:ext>
                </a:extLst>
              </p:cNvPr>
              <p:cNvSpPr/>
              <p:nvPr/>
            </p:nvSpPr>
            <p:spPr bwMode="auto">
              <a:xfrm>
                <a:off x="6166420" y="175052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26" name="Oval 325">
                <a:extLst>
                  <a:ext uri="{FF2B5EF4-FFF2-40B4-BE49-F238E27FC236}">
                    <a16:creationId xmlns:a16="http://schemas.microsoft.com/office/drawing/2014/main" id="{6169B870-432F-7540-FA77-E1CA209F0832}"/>
                  </a:ext>
                </a:extLst>
              </p:cNvPr>
              <p:cNvSpPr/>
              <p:nvPr/>
            </p:nvSpPr>
            <p:spPr bwMode="auto">
              <a:xfrm>
                <a:off x="7318548"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27" name="Oval 326">
                <a:extLst>
                  <a:ext uri="{FF2B5EF4-FFF2-40B4-BE49-F238E27FC236}">
                    <a16:creationId xmlns:a16="http://schemas.microsoft.com/office/drawing/2014/main" id="{9269005F-1D59-CAB9-404D-CECA2B4B1FB5}"/>
                  </a:ext>
                </a:extLst>
              </p:cNvPr>
              <p:cNvSpPr/>
              <p:nvPr/>
            </p:nvSpPr>
            <p:spPr bwMode="auto">
              <a:xfrm>
                <a:off x="8470676"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grpSp>
        <p:grpSp>
          <p:nvGrpSpPr>
            <p:cNvPr id="328" name="Group 327">
              <a:extLst>
                <a:ext uri="{FF2B5EF4-FFF2-40B4-BE49-F238E27FC236}">
                  <a16:creationId xmlns:a16="http://schemas.microsoft.com/office/drawing/2014/main" id="{37AC5231-68C5-47AF-6BE5-9E02E0EF711A}"/>
                </a:ext>
              </a:extLst>
            </p:cNvPr>
            <p:cNvGrpSpPr/>
            <p:nvPr/>
          </p:nvGrpSpPr>
          <p:grpSpPr>
            <a:xfrm>
              <a:off x="9842149" y="7141751"/>
              <a:ext cx="1752731" cy="1759800"/>
              <a:chOff x="6166420" y="1741208"/>
              <a:chExt cx="3456384" cy="3470324"/>
            </a:xfrm>
          </p:grpSpPr>
          <p:sp>
            <p:nvSpPr>
              <p:cNvPr id="329" name="Oval 328">
                <a:extLst>
                  <a:ext uri="{FF2B5EF4-FFF2-40B4-BE49-F238E27FC236}">
                    <a16:creationId xmlns:a16="http://schemas.microsoft.com/office/drawing/2014/main" id="{23AD9C4A-1534-3F33-5879-15D1481DB902}"/>
                  </a:ext>
                </a:extLst>
              </p:cNvPr>
              <p:cNvSpPr/>
              <p:nvPr/>
            </p:nvSpPr>
            <p:spPr bwMode="auto">
              <a:xfrm>
                <a:off x="6166420" y="404546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30" name="Oval 329">
                <a:extLst>
                  <a:ext uri="{FF2B5EF4-FFF2-40B4-BE49-F238E27FC236}">
                    <a16:creationId xmlns:a16="http://schemas.microsoft.com/office/drawing/2014/main" id="{F6176DC3-EE4A-6C66-D3EB-6A8840047BFE}"/>
                  </a:ext>
                </a:extLst>
              </p:cNvPr>
              <p:cNvSpPr/>
              <p:nvPr/>
            </p:nvSpPr>
            <p:spPr bwMode="auto">
              <a:xfrm>
                <a:off x="7318548" y="405015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31" name="Oval 330">
                <a:extLst>
                  <a:ext uri="{FF2B5EF4-FFF2-40B4-BE49-F238E27FC236}">
                    <a16:creationId xmlns:a16="http://schemas.microsoft.com/office/drawing/2014/main" id="{951B61A0-4D4D-481D-849A-C41864EA18F9}"/>
                  </a:ext>
                </a:extLst>
              </p:cNvPr>
              <p:cNvSpPr/>
              <p:nvPr/>
            </p:nvSpPr>
            <p:spPr bwMode="auto">
              <a:xfrm>
                <a:off x="8470676" y="405940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32" name="Oval 331">
                <a:extLst>
                  <a:ext uri="{FF2B5EF4-FFF2-40B4-BE49-F238E27FC236}">
                    <a16:creationId xmlns:a16="http://schemas.microsoft.com/office/drawing/2014/main" id="{2508FFD8-6E83-5D36-DA4A-CFD06619B525}"/>
                  </a:ext>
                </a:extLst>
              </p:cNvPr>
              <p:cNvSpPr/>
              <p:nvPr/>
            </p:nvSpPr>
            <p:spPr bwMode="auto">
              <a:xfrm>
                <a:off x="8470676" y="2902650"/>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33" name="Oval 332">
                <a:extLst>
                  <a:ext uri="{FF2B5EF4-FFF2-40B4-BE49-F238E27FC236}">
                    <a16:creationId xmlns:a16="http://schemas.microsoft.com/office/drawing/2014/main" id="{27F370F5-5766-A5B5-44ED-8E4B46FB961C}"/>
                  </a:ext>
                </a:extLst>
              </p:cNvPr>
              <p:cNvSpPr/>
              <p:nvPr/>
            </p:nvSpPr>
            <p:spPr bwMode="auto">
              <a:xfrm>
                <a:off x="7318548" y="2890801"/>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34" name="Oval 333">
                <a:extLst>
                  <a:ext uri="{FF2B5EF4-FFF2-40B4-BE49-F238E27FC236}">
                    <a16:creationId xmlns:a16="http://schemas.microsoft.com/office/drawing/2014/main" id="{C345313B-7873-BDC6-4CA4-BC78E1DFA69F}"/>
                  </a:ext>
                </a:extLst>
              </p:cNvPr>
              <p:cNvSpPr/>
              <p:nvPr/>
            </p:nvSpPr>
            <p:spPr bwMode="auto">
              <a:xfrm>
                <a:off x="6166420" y="2893336"/>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35" name="Oval 334">
                <a:extLst>
                  <a:ext uri="{FF2B5EF4-FFF2-40B4-BE49-F238E27FC236}">
                    <a16:creationId xmlns:a16="http://schemas.microsoft.com/office/drawing/2014/main" id="{434B357C-E332-C2D5-958F-9ECEA08C26C3}"/>
                  </a:ext>
                </a:extLst>
              </p:cNvPr>
              <p:cNvSpPr/>
              <p:nvPr/>
            </p:nvSpPr>
            <p:spPr bwMode="auto">
              <a:xfrm>
                <a:off x="6166420" y="175052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36" name="Oval 335">
                <a:extLst>
                  <a:ext uri="{FF2B5EF4-FFF2-40B4-BE49-F238E27FC236}">
                    <a16:creationId xmlns:a16="http://schemas.microsoft.com/office/drawing/2014/main" id="{38BB441A-00F7-A706-3C94-802C8C5609EA}"/>
                  </a:ext>
                </a:extLst>
              </p:cNvPr>
              <p:cNvSpPr/>
              <p:nvPr/>
            </p:nvSpPr>
            <p:spPr bwMode="auto">
              <a:xfrm>
                <a:off x="7318548"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37" name="Oval 336">
                <a:extLst>
                  <a:ext uri="{FF2B5EF4-FFF2-40B4-BE49-F238E27FC236}">
                    <a16:creationId xmlns:a16="http://schemas.microsoft.com/office/drawing/2014/main" id="{41D8C23C-540C-58A8-E34F-F6D8CB086E0B}"/>
                  </a:ext>
                </a:extLst>
              </p:cNvPr>
              <p:cNvSpPr/>
              <p:nvPr/>
            </p:nvSpPr>
            <p:spPr bwMode="auto">
              <a:xfrm>
                <a:off x="8470676"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grpSp>
        <p:grpSp>
          <p:nvGrpSpPr>
            <p:cNvPr id="338" name="Group 337">
              <a:extLst>
                <a:ext uri="{FF2B5EF4-FFF2-40B4-BE49-F238E27FC236}">
                  <a16:creationId xmlns:a16="http://schemas.microsoft.com/office/drawing/2014/main" id="{CD25F138-AE65-8DF8-F109-C219C5C1F6FC}"/>
                </a:ext>
              </a:extLst>
            </p:cNvPr>
            <p:cNvGrpSpPr/>
            <p:nvPr/>
          </p:nvGrpSpPr>
          <p:grpSpPr>
            <a:xfrm>
              <a:off x="11594880" y="7136931"/>
              <a:ext cx="1752731" cy="1759800"/>
              <a:chOff x="6166420" y="1741208"/>
              <a:chExt cx="3456384" cy="3470324"/>
            </a:xfrm>
          </p:grpSpPr>
          <p:sp>
            <p:nvSpPr>
              <p:cNvPr id="339" name="Oval 338">
                <a:extLst>
                  <a:ext uri="{FF2B5EF4-FFF2-40B4-BE49-F238E27FC236}">
                    <a16:creationId xmlns:a16="http://schemas.microsoft.com/office/drawing/2014/main" id="{CAA80754-CAE8-1AB5-64D7-6BD05244C14C}"/>
                  </a:ext>
                </a:extLst>
              </p:cNvPr>
              <p:cNvSpPr/>
              <p:nvPr/>
            </p:nvSpPr>
            <p:spPr bwMode="auto">
              <a:xfrm>
                <a:off x="6166420" y="404546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40" name="Oval 339">
                <a:extLst>
                  <a:ext uri="{FF2B5EF4-FFF2-40B4-BE49-F238E27FC236}">
                    <a16:creationId xmlns:a16="http://schemas.microsoft.com/office/drawing/2014/main" id="{65985AB5-83E3-AD25-8915-244FF5178A29}"/>
                  </a:ext>
                </a:extLst>
              </p:cNvPr>
              <p:cNvSpPr/>
              <p:nvPr/>
            </p:nvSpPr>
            <p:spPr bwMode="auto">
              <a:xfrm>
                <a:off x="7318548" y="405015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41" name="Oval 340">
                <a:extLst>
                  <a:ext uri="{FF2B5EF4-FFF2-40B4-BE49-F238E27FC236}">
                    <a16:creationId xmlns:a16="http://schemas.microsoft.com/office/drawing/2014/main" id="{8DF33A4D-8A0E-BE2E-797E-3D630EB2AE20}"/>
                  </a:ext>
                </a:extLst>
              </p:cNvPr>
              <p:cNvSpPr/>
              <p:nvPr/>
            </p:nvSpPr>
            <p:spPr bwMode="auto">
              <a:xfrm>
                <a:off x="8470676" y="4059404"/>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42" name="Oval 341">
                <a:extLst>
                  <a:ext uri="{FF2B5EF4-FFF2-40B4-BE49-F238E27FC236}">
                    <a16:creationId xmlns:a16="http://schemas.microsoft.com/office/drawing/2014/main" id="{C1C9E884-819C-AC72-3DD1-04D06A1B29EA}"/>
                  </a:ext>
                </a:extLst>
              </p:cNvPr>
              <p:cNvSpPr/>
              <p:nvPr/>
            </p:nvSpPr>
            <p:spPr bwMode="auto">
              <a:xfrm>
                <a:off x="8470676" y="2902650"/>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43" name="Oval 342">
                <a:extLst>
                  <a:ext uri="{FF2B5EF4-FFF2-40B4-BE49-F238E27FC236}">
                    <a16:creationId xmlns:a16="http://schemas.microsoft.com/office/drawing/2014/main" id="{D14C7735-4B4C-BFDE-B34C-0DF759E4C40A}"/>
                  </a:ext>
                </a:extLst>
              </p:cNvPr>
              <p:cNvSpPr/>
              <p:nvPr/>
            </p:nvSpPr>
            <p:spPr bwMode="auto">
              <a:xfrm>
                <a:off x="7318548" y="2890801"/>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44" name="Oval 343">
                <a:extLst>
                  <a:ext uri="{FF2B5EF4-FFF2-40B4-BE49-F238E27FC236}">
                    <a16:creationId xmlns:a16="http://schemas.microsoft.com/office/drawing/2014/main" id="{F54C4B54-544C-7326-5A73-BECE0D911490}"/>
                  </a:ext>
                </a:extLst>
              </p:cNvPr>
              <p:cNvSpPr/>
              <p:nvPr/>
            </p:nvSpPr>
            <p:spPr bwMode="auto">
              <a:xfrm>
                <a:off x="6166420" y="2893336"/>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45" name="Oval 344">
                <a:extLst>
                  <a:ext uri="{FF2B5EF4-FFF2-40B4-BE49-F238E27FC236}">
                    <a16:creationId xmlns:a16="http://schemas.microsoft.com/office/drawing/2014/main" id="{C6692A0C-ED46-048A-9EA9-7F98CE34AF69}"/>
                  </a:ext>
                </a:extLst>
              </p:cNvPr>
              <p:cNvSpPr/>
              <p:nvPr/>
            </p:nvSpPr>
            <p:spPr bwMode="auto">
              <a:xfrm>
                <a:off x="6166420" y="1750522"/>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46" name="Oval 345">
                <a:extLst>
                  <a:ext uri="{FF2B5EF4-FFF2-40B4-BE49-F238E27FC236}">
                    <a16:creationId xmlns:a16="http://schemas.microsoft.com/office/drawing/2014/main" id="{9860A58E-8225-B605-613B-227259584F8B}"/>
                  </a:ext>
                </a:extLst>
              </p:cNvPr>
              <p:cNvSpPr/>
              <p:nvPr/>
            </p:nvSpPr>
            <p:spPr bwMode="auto">
              <a:xfrm>
                <a:off x="7318548"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47" name="Oval 346">
                <a:extLst>
                  <a:ext uri="{FF2B5EF4-FFF2-40B4-BE49-F238E27FC236}">
                    <a16:creationId xmlns:a16="http://schemas.microsoft.com/office/drawing/2014/main" id="{3D5EA301-3032-8BDA-9FC9-488061AB7B80}"/>
                  </a:ext>
                </a:extLst>
              </p:cNvPr>
              <p:cNvSpPr/>
              <p:nvPr/>
            </p:nvSpPr>
            <p:spPr bwMode="auto">
              <a:xfrm>
                <a:off x="8470676" y="1741208"/>
                <a:ext cx="1152128" cy="1152128"/>
              </a:xfrm>
              <a:prstGeom prst="ellipse">
                <a:avLst/>
              </a:prstGeom>
              <a:solidFill>
                <a:srgbClr val="C37507"/>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grpSp>
      </p:grpSp>
      <p:sp>
        <p:nvSpPr>
          <p:cNvPr id="349" name="Oval 348">
            <a:extLst>
              <a:ext uri="{FF2B5EF4-FFF2-40B4-BE49-F238E27FC236}">
                <a16:creationId xmlns:a16="http://schemas.microsoft.com/office/drawing/2014/main" id="{383A25CA-CF34-C2C4-268A-50B64281B6F5}"/>
              </a:ext>
            </a:extLst>
          </p:cNvPr>
          <p:cNvSpPr/>
          <p:nvPr/>
        </p:nvSpPr>
        <p:spPr bwMode="auto">
          <a:xfrm>
            <a:off x="7318548" y="3429000"/>
            <a:ext cx="487586" cy="487586"/>
          </a:xfrm>
          <a:prstGeom prst="ellipse">
            <a:avLst/>
          </a:prstGeom>
          <a:solidFill>
            <a:schemeClr val="accent6">
              <a:lumMod val="75000"/>
            </a:schemeClr>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50" name="Oval 349">
            <a:extLst>
              <a:ext uri="{FF2B5EF4-FFF2-40B4-BE49-F238E27FC236}">
                <a16:creationId xmlns:a16="http://schemas.microsoft.com/office/drawing/2014/main" id="{747DC5B9-E693-5559-4032-29A9A1FEF515}"/>
              </a:ext>
            </a:extLst>
          </p:cNvPr>
          <p:cNvSpPr/>
          <p:nvPr/>
        </p:nvSpPr>
        <p:spPr bwMode="auto">
          <a:xfrm>
            <a:off x="7649720" y="3804009"/>
            <a:ext cx="487586" cy="487586"/>
          </a:xfrm>
          <a:prstGeom prst="ellipse">
            <a:avLst/>
          </a:prstGeom>
          <a:solidFill>
            <a:schemeClr val="accent6">
              <a:lumMod val="75000"/>
            </a:schemeClr>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51" name="Oval 350">
            <a:extLst>
              <a:ext uri="{FF2B5EF4-FFF2-40B4-BE49-F238E27FC236}">
                <a16:creationId xmlns:a16="http://schemas.microsoft.com/office/drawing/2014/main" id="{28003542-1FFD-96E4-A1F7-A702046796FF}"/>
              </a:ext>
            </a:extLst>
          </p:cNvPr>
          <p:cNvSpPr/>
          <p:nvPr/>
        </p:nvSpPr>
        <p:spPr bwMode="auto">
          <a:xfrm>
            <a:off x="8137306" y="3804009"/>
            <a:ext cx="487586" cy="487586"/>
          </a:xfrm>
          <a:prstGeom prst="ellipse">
            <a:avLst/>
          </a:prstGeom>
          <a:solidFill>
            <a:schemeClr val="accent6">
              <a:lumMod val="75000"/>
            </a:schemeClr>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52" name="Oval 351">
            <a:extLst>
              <a:ext uri="{FF2B5EF4-FFF2-40B4-BE49-F238E27FC236}">
                <a16:creationId xmlns:a16="http://schemas.microsoft.com/office/drawing/2014/main" id="{2664A1BD-C1D6-8213-A5E7-B3EB3E7E915A}"/>
              </a:ext>
            </a:extLst>
          </p:cNvPr>
          <p:cNvSpPr/>
          <p:nvPr/>
        </p:nvSpPr>
        <p:spPr bwMode="auto">
          <a:xfrm>
            <a:off x="8381099" y="3380196"/>
            <a:ext cx="487586" cy="487586"/>
          </a:xfrm>
          <a:prstGeom prst="ellipse">
            <a:avLst/>
          </a:prstGeom>
          <a:solidFill>
            <a:schemeClr val="accent6">
              <a:lumMod val="75000"/>
            </a:schemeClr>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53" name="Oval 352">
            <a:extLst>
              <a:ext uri="{FF2B5EF4-FFF2-40B4-BE49-F238E27FC236}">
                <a16:creationId xmlns:a16="http://schemas.microsoft.com/office/drawing/2014/main" id="{309F4DF3-EB32-549B-541C-BC452AE4FF21}"/>
              </a:ext>
            </a:extLst>
          </p:cNvPr>
          <p:cNvSpPr/>
          <p:nvPr/>
        </p:nvSpPr>
        <p:spPr bwMode="auto">
          <a:xfrm>
            <a:off x="8128819" y="2963648"/>
            <a:ext cx="487586" cy="487586"/>
          </a:xfrm>
          <a:prstGeom prst="ellipse">
            <a:avLst/>
          </a:prstGeom>
          <a:solidFill>
            <a:schemeClr val="accent6">
              <a:lumMod val="75000"/>
            </a:schemeClr>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54" name="Oval 353">
            <a:extLst>
              <a:ext uri="{FF2B5EF4-FFF2-40B4-BE49-F238E27FC236}">
                <a16:creationId xmlns:a16="http://schemas.microsoft.com/office/drawing/2014/main" id="{4BEF726D-A7DD-734B-A096-8AD93AB2E114}"/>
              </a:ext>
            </a:extLst>
          </p:cNvPr>
          <p:cNvSpPr/>
          <p:nvPr/>
        </p:nvSpPr>
        <p:spPr bwMode="auto">
          <a:xfrm>
            <a:off x="7597544" y="2978116"/>
            <a:ext cx="487586" cy="487586"/>
          </a:xfrm>
          <a:prstGeom prst="ellipse">
            <a:avLst/>
          </a:prstGeom>
          <a:solidFill>
            <a:schemeClr val="accent6">
              <a:lumMod val="75000"/>
            </a:schemeClr>
          </a:solidFill>
          <a:ln w="1778"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55" name="Oval 354">
            <a:extLst>
              <a:ext uri="{FF2B5EF4-FFF2-40B4-BE49-F238E27FC236}">
                <a16:creationId xmlns:a16="http://schemas.microsoft.com/office/drawing/2014/main" id="{0FA59FD3-193A-D751-4D6A-E2BD514D6A6D}"/>
              </a:ext>
            </a:extLst>
          </p:cNvPr>
          <p:cNvSpPr/>
          <p:nvPr/>
        </p:nvSpPr>
        <p:spPr bwMode="auto">
          <a:xfrm>
            <a:off x="7169258" y="3639750"/>
            <a:ext cx="149290" cy="149290"/>
          </a:xfrm>
          <a:prstGeom prst="ellipse">
            <a:avLst/>
          </a:prstGeom>
          <a:solidFill>
            <a:schemeClr val="bg1"/>
          </a:solidFill>
          <a:ln w="1778"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57" name="Oval 356">
            <a:extLst>
              <a:ext uri="{FF2B5EF4-FFF2-40B4-BE49-F238E27FC236}">
                <a16:creationId xmlns:a16="http://schemas.microsoft.com/office/drawing/2014/main" id="{624EA4C4-7ADB-0582-97EC-7B3F7B962048}"/>
              </a:ext>
            </a:extLst>
          </p:cNvPr>
          <p:cNvSpPr/>
          <p:nvPr/>
        </p:nvSpPr>
        <p:spPr bwMode="auto">
          <a:xfrm>
            <a:off x="7822604" y="4293096"/>
            <a:ext cx="149290" cy="149290"/>
          </a:xfrm>
          <a:prstGeom prst="ellipse">
            <a:avLst/>
          </a:prstGeom>
          <a:solidFill>
            <a:schemeClr val="bg1"/>
          </a:solidFill>
          <a:ln w="1778"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58" name="Oval 357">
            <a:extLst>
              <a:ext uri="{FF2B5EF4-FFF2-40B4-BE49-F238E27FC236}">
                <a16:creationId xmlns:a16="http://schemas.microsoft.com/office/drawing/2014/main" id="{BCB8D90C-FCDB-7F4D-B9EA-1B04036744DA}"/>
              </a:ext>
            </a:extLst>
          </p:cNvPr>
          <p:cNvSpPr/>
          <p:nvPr/>
        </p:nvSpPr>
        <p:spPr bwMode="auto">
          <a:xfrm>
            <a:off x="8321386" y="4293096"/>
            <a:ext cx="149290" cy="149290"/>
          </a:xfrm>
          <a:prstGeom prst="ellipse">
            <a:avLst/>
          </a:prstGeom>
          <a:solidFill>
            <a:schemeClr val="bg1"/>
          </a:solidFill>
          <a:ln w="1778"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59" name="Oval 358">
            <a:extLst>
              <a:ext uri="{FF2B5EF4-FFF2-40B4-BE49-F238E27FC236}">
                <a16:creationId xmlns:a16="http://schemas.microsoft.com/office/drawing/2014/main" id="{18ADC80F-1697-CC85-600E-65D38FA920A2}"/>
              </a:ext>
            </a:extLst>
          </p:cNvPr>
          <p:cNvSpPr/>
          <p:nvPr/>
        </p:nvSpPr>
        <p:spPr bwMode="auto">
          <a:xfrm>
            <a:off x="8902724" y="3573016"/>
            <a:ext cx="149290" cy="149290"/>
          </a:xfrm>
          <a:prstGeom prst="ellipse">
            <a:avLst/>
          </a:prstGeom>
          <a:solidFill>
            <a:schemeClr val="bg1"/>
          </a:solidFill>
          <a:ln w="1778"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60" name="Oval 359">
            <a:extLst>
              <a:ext uri="{FF2B5EF4-FFF2-40B4-BE49-F238E27FC236}">
                <a16:creationId xmlns:a16="http://schemas.microsoft.com/office/drawing/2014/main" id="{97A9CBAD-71C9-555E-3F81-9F28FC86E0E0}"/>
              </a:ext>
            </a:extLst>
          </p:cNvPr>
          <p:cNvSpPr/>
          <p:nvPr/>
        </p:nvSpPr>
        <p:spPr bwMode="auto">
          <a:xfrm>
            <a:off x="7750596" y="2852936"/>
            <a:ext cx="149290" cy="149290"/>
          </a:xfrm>
          <a:prstGeom prst="ellipse">
            <a:avLst/>
          </a:prstGeom>
          <a:solidFill>
            <a:schemeClr val="bg1"/>
          </a:solidFill>
          <a:ln w="1778"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sp>
        <p:nvSpPr>
          <p:cNvPr id="361" name="Oval 360">
            <a:extLst>
              <a:ext uri="{FF2B5EF4-FFF2-40B4-BE49-F238E27FC236}">
                <a16:creationId xmlns:a16="http://schemas.microsoft.com/office/drawing/2014/main" id="{FB6B084A-4470-16E8-4FC8-50AE3FB14F23}"/>
              </a:ext>
            </a:extLst>
          </p:cNvPr>
          <p:cNvSpPr/>
          <p:nvPr/>
        </p:nvSpPr>
        <p:spPr bwMode="auto">
          <a:xfrm>
            <a:off x="8254652" y="2847662"/>
            <a:ext cx="149290" cy="149290"/>
          </a:xfrm>
          <a:prstGeom prst="ellipse">
            <a:avLst/>
          </a:prstGeom>
          <a:solidFill>
            <a:schemeClr val="bg1"/>
          </a:solidFill>
          <a:ln w="1778"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DK" sz="1600" b="0" i="0" u="none" strike="noStrike" cap="none" normalizeH="0" baseline="0" dirty="0" err="1">
              <a:ln>
                <a:noFill/>
              </a:ln>
              <a:solidFill>
                <a:schemeClr val="bg1"/>
              </a:solidFill>
              <a:effectLst/>
              <a:latin typeface="AU Passata" pitchFamily="34" charset="0"/>
            </a:endParaRPr>
          </a:p>
        </p:txBody>
      </p:sp>
      <p:cxnSp>
        <p:nvCxnSpPr>
          <p:cNvPr id="24" name="Straight Arrow Connector 23">
            <a:extLst>
              <a:ext uri="{FF2B5EF4-FFF2-40B4-BE49-F238E27FC236}">
                <a16:creationId xmlns:a16="http://schemas.microsoft.com/office/drawing/2014/main" id="{82C17ED2-53EE-9011-F1B0-68BFD571D722}"/>
              </a:ext>
            </a:extLst>
          </p:cNvPr>
          <p:cNvCxnSpPr>
            <a:cxnSpLocks/>
          </p:cNvCxnSpPr>
          <p:nvPr/>
        </p:nvCxnSpPr>
        <p:spPr bwMode="auto">
          <a:xfrm>
            <a:off x="8372612" y="4047802"/>
            <a:ext cx="259433" cy="199627"/>
          </a:xfrm>
          <a:prstGeom prst="straightConnector1">
            <a:avLst/>
          </a:prstGeom>
          <a:solidFill>
            <a:schemeClr val="accent2"/>
          </a:solidFill>
          <a:ln w="19050" cap="flat" cmpd="sng" algn="ctr">
            <a:solidFill>
              <a:schemeClr val="tx1"/>
            </a:solidFill>
            <a:prstDash val="solid"/>
            <a:round/>
            <a:headEnd type="none" w="med" len="med"/>
            <a:tailEnd type="triangle"/>
          </a:ln>
          <a:effectLst/>
        </p:spPr>
      </p:cxnSp>
      <p:cxnSp>
        <p:nvCxnSpPr>
          <p:cNvPr id="363" name="Straight Arrow Connector 362">
            <a:extLst>
              <a:ext uri="{FF2B5EF4-FFF2-40B4-BE49-F238E27FC236}">
                <a16:creationId xmlns:a16="http://schemas.microsoft.com/office/drawing/2014/main" id="{5B1CA4BF-B025-B010-FB72-A7F911091166}"/>
              </a:ext>
            </a:extLst>
          </p:cNvPr>
          <p:cNvCxnSpPr>
            <a:cxnSpLocks/>
          </p:cNvCxnSpPr>
          <p:nvPr/>
        </p:nvCxnSpPr>
        <p:spPr bwMode="auto">
          <a:xfrm>
            <a:off x="8974732" y="3646600"/>
            <a:ext cx="248320" cy="0"/>
          </a:xfrm>
          <a:prstGeom prst="straightConnector1">
            <a:avLst/>
          </a:prstGeom>
          <a:solidFill>
            <a:schemeClr val="accent2"/>
          </a:solidFill>
          <a:ln w="1905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365" name="TextBox 364">
                <a:extLst>
                  <a:ext uri="{FF2B5EF4-FFF2-40B4-BE49-F238E27FC236}">
                    <a16:creationId xmlns:a16="http://schemas.microsoft.com/office/drawing/2014/main" id="{81E65D1C-97AD-B2E5-E425-AA69794D5A83}"/>
                  </a:ext>
                </a:extLst>
              </p:cNvPr>
              <p:cNvSpPr txBox="1"/>
              <p:nvPr/>
            </p:nvSpPr>
            <p:spPr>
              <a:xfrm>
                <a:off x="8917667" y="3368345"/>
                <a:ext cx="201081" cy="204671"/>
              </a:xfrm>
              <a:prstGeom prst="rect">
                <a:avLst/>
              </a:prstGeom>
              <a:noFill/>
            </p:spPr>
            <p:txBody>
              <a:bodyPr wrap="none" lIns="0" tIns="0" rIns="0" bIns="0" rtlCol="0">
                <a:spAutoFit/>
              </a:bodyPr>
              <a:lstStyle/>
              <a:p>
                <a:pPr>
                  <a:lnSpc>
                    <a:spcPct val="95000"/>
                  </a:lnSpc>
                </a:pPr>
                <a14:m>
                  <m:oMathPara xmlns:m="http://schemas.openxmlformats.org/officeDocument/2006/math">
                    <m:oMathParaPr>
                      <m:jc m:val="centerGroup"/>
                    </m:oMathParaPr>
                    <m:oMath xmlns:m="http://schemas.openxmlformats.org/officeDocument/2006/math">
                      <m:acc>
                        <m:accPr>
                          <m:chr m:val="⃗"/>
                          <m:ctrlPr>
                            <a:rPr lang="da-DK" sz="1400" b="0" i="1" smtClean="0">
                              <a:latin typeface="Cambria Math" panose="02040503050406030204" pitchFamily="18" charset="0"/>
                            </a:rPr>
                          </m:ctrlPr>
                        </m:accPr>
                        <m:e>
                          <m:sSub>
                            <m:sSubPr>
                              <m:ctrlPr>
                                <a:rPr lang="da-DK" sz="1400" b="0" i="1" smtClean="0">
                                  <a:latin typeface="Cambria Math" panose="02040503050406030204" pitchFamily="18" charset="0"/>
                                </a:rPr>
                              </m:ctrlPr>
                            </m:sSubPr>
                            <m:e>
                              <m:r>
                                <a:rPr lang="da-DK" sz="1400" b="0" i="1" smtClean="0">
                                  <a:latin typeface="Cambria Math" panose="02040503050406030204" pitchFamily="18" charset="0"/>
                                </a:rPr>
                                <m:t>𝑎</m:t>
                              </m:r>
                            </m:e>
                            <m:sub>
                              <m:r>
                                <a:rPr lang="da-DK" sz="1400" b="0" i="1" smtClean="0">
                                  <a:latin typeface="Cambria Math" panose="02040503050406030204" pitchFamily="18" charset="0"/>
                                </a:rPr>
                                <m:t>𝑖</m:t>
                              </m:r>
                            </m:sub>
                          </m:sSub>
                        </m:e>
                      </m:acc>
                    </m:oMath>
                  </m:oMathPara>
                </a14:m>
                <a:endParaRPr lang="en-DK" sz="1400" dirty="0">
                  <a:latin typeface="+mn-lt"/>
                </a:endParaRPr>
              </a:p>
            </p:txBody>
          </p:sp>
        </mc:Choice>
        <mc:Fallback xmlns="">
          <p:sp>
            <p:nvSpPr>
              <p:cNvPr id="365" name="TextBox 364">
                <a:extLst>
                  <a:ext uri="{FF2B5EF4-FFF2-40B4-BE49-F238E27FC236}">
                    <a16:creationId xmlns:a16="http://schemas.microsoft.com/office/drawing/2014/main" id="{81E65D1C-97AD-B2E5-E425-AA69794D5A83}"/>
                  </a:ext>
                </a:extLst>
              </p:cNvPr>
              <p:cNvSpPr txBox="1">
                <a:spLocks noRot="1" noChangeAspect="1" noMove="1" noResize="1" noEditPoints="1" noAdjustHandles="1" noChangeArrowheads="1" noChangeShapeType="1" noTextEdit="1"/>
              </p:cNvSpPr>
              <p:nvPr/>
            </p:nvSpPr>
            <p:spPr>
              <a:xfrm>
                <a:off x="8917667" y="3368345"/>
                <a:ext cx="201081" cy="204671"/>
              </a:xfrm>
              <a:prstGeom prst="rect">
                <a:avLst/>
              </a:prstGeom>
              <a:blipFill>
                <a:blip r:embed="rId4"/>
                <a:stretch>
                  <a:fillRect l="-11765" r="-5882" b="-17647"/>
                </a:stretch>
              </a:blipFill>
            </p:spPr>
            <p:txBody>
              <a:bodyPr/>
              <a:lstStyle/>
              <a:p>
                <a:r>
                  <a:rPr lang="en-DK">
                    <a:noFill/>
                  </a:rPr>
                  <a:t> </a:t>
                </a:r>
              </a:p>
            </p:txBody>
          </p:sp>
        </mc:Fallback>
      </mc:AlternateContent>
      <p:cxnSp>
        <p:nvCxnSpPr>
          <p:cNvPr id="366" name="Straight Arrow Connector 365">
            <a:extLst>
              <a:ext uri="{FF2B5EF4-FFF2-40B4-BE49-F238E27FC236}">
                <a16:creationId xmlns:a16="http://schemas.microsoft.com/office/drawing/2014/main" id="{3D7FFEFD-A495-24B0-6646-B37A45461894}"/>
              </a:ext>
            </a:extLst>
          </p:cNvPr>
          <p:cNvCxnSpPr>
            <a:cxnSpLocks/>
          </p:cNvCxnSpPr>
          <p:nvPr/>
        </p:nvCxnSpPr>
        <p:spPr bwMode="auto">
          <a:xfrm>
            <a:off x="8383725" y="3203199"/>
            <a:ext cx="248320" cy="0"/>
          </a:xfrm>
          <a:prstGeom prst="straightConnector1">
            <a:avLst/>
          </a:prstGeom>
          <a:solidFill>
            <a:schemeClr val="accent2"/>
          </a:solidFill>
          <a:ln w="1905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367" name="TextBox 366">
                <a:extLst>
                  <a:ext uri="{FF2B5EF4-FFF2-40B4-BE49-F238E27FC236}">
                    <a16:creationId xmlns:a16="http://schemas.microsoft.com/office/drawing/2014/main" id="{46B23A81-359C-1AC7-A622-37AEC463FDB6}"/>
                  </a:ext>
                </a:extLst>
              </p:cNvPr>
              <p:cNvSpPr txBox="1"/>
              <p:nvPr/>
            </p:nvSpPr>
            <p:spPr>
              <a:xfrm>
                <a:off x="8398668" y="3008305"/>
                <a:ext cx="201081" cy="204671"/>
              </a:xfrm>
              <a:prstGeom prst="rect">
                <a:avLst/>
              </a:prstGeom>
              <a:noFill/>
            </p:spPr>
            <p:txBody>
              <a:bodyPr wrap="none" lIns="0" tIns="0" rIns="0" bIns="0" rtlCol="0">
                <a:spAutoFit/>
              </a:bodyPr>
              <a:lstStyle/>
              <a:p>
                <a:pPr>
                  <a:lnSpc>
                    <a:spcPct val="95000"/>
                  </a:lnSpc>
                </a:pPr>
                <a14:m>
                  <m:oMathPara xmlns:m="http://schemas.openxmlformats.org/officeDocument/2006/math">
                    <m:oMathParaPr>
                      <m:jc m:val="centerGroup"/>
                    </m:oMathParaPr>
                    <m:oMath xmlns:m="http://schemas.openxmlformats.org/officeDocument/2006/math">
                      <m:acc>
                        <m:accPr>
                          <m:chr m:val="⃗"/>
                          <m:ctrlPr>
                            <a:rPr lang="da-DK" sz="1400" b="0" i="1" smtClean="0">
                              <a:latin typeface="Cambria Math" panose="02040503050406030204" pitchFamily="18" charset="0"/>
                            </a:rPr>
                          </m:ctrlPr>
                        </m:accPr>
                        <m:e>
                          <m:sSub>
                            <m:sSubPr>
                              <m:ctrlPr>
                                <a:rPr lang="da-DK" sz="1400" b="0" i="1" smtClean="0">
                                  <a:latin typeface="Cambria Math" panose="02040503050406030204" pitchFamily="18" charset="0"/>
                                </a:rPr>
                              </m:ctrlPr>
                            </m:sSubPr>
                            <m:e>
                              <m:r>
                                <a:rPr lang="da-DK" sz="1400" b="0" i="1" smtClean="0">
                                  <a:latin typeface="Cambria Math" panose="02040503050406030204" pitchFamily="18" charset="0"/>
                                </a:rPr>
                                <m:t>𝑎</m:t>
                              </m:r>
                            </m:e>
                            <m:sub>
                              <m:r>
                                <a:rPr lang="da-DK" sz="1400" b="0" i="1" smtClean="0">
                                  <a:latin typeface="Cambria Math" panose="02040503050406030204" pitchFamily="18" charset="0"/>
                                </a:rPr>
                                <m:t>𝑖</m:t>
                              </m:r>
                            </m:sub>
                          </m:sSub>
                        </m:e>
                      </m:acc>
                    </m:oMath>
                  </m:oMathPara>
                </a14:m>
                <a:endParaRPr lang="en-DK" sz="1400" dirty="0">
                  <a:latin typeface="+mn-lt"/>
                </a:endParaRPr>
              </a:p>
            </p:txBody>
          </p:sp>
        </mc:Choice>
        <mc:Fallback xmlns="">
          <p:sp>
            <p:nvSpPr>
              <p:cNvPr id="367" name="TextBox 366">
                <a:extLst>
                  <a:ext uri="{FF2B5EF4-FFF2-40B4-BE49-F238E27FC236}">
                    <a16:creationId xmlns:a16="http://schemas.microsoft.com/office/drawing/2014/main" id="{46B23A81-359C-1AC7-A622-37AEC463FDB6}"/>
                  </a:ext>
                </a:extLst>
              </p:cNvPr>
              <p:cNvSpPr txBox="1">
                <a:spLocks noRot="1" noChangeAspect="1" noMove="1" noResize="1" noEditPoints="1" noAdjustHandles="1" noChangeArrowheads="1" noChangeShapeType="1" noTextEdit="1"/>
              </p:cNvSpPr>
              <p:nvPr/>
            </p:nvSpPr>
            <p:spPr>
              <a:xfrm>
                <a:off x="8398668" y="3008305"/>
                <a:ext cx="201081" cy="204671"/>
              </a:xfrm>
              <a:prstGeom prst="rect">
                <a:avLst/>
              </a:prstGeom>
              <a:blipFill>
                <a:blip r:embed="rId5"/>
                <a:stretch>
                  <a:fillRect l="-11765" r="-5882" b="-23529"/>
                </a:stretch>
              </a:blipFill>
            </p:spPr>
            <p:txBody>
              <a:bodyPr/>
              <a:lstStyle/>
              <a:p>
                <a:r>
                  <a:rPr lang="en-DK">
                    <a:noFill/>
                  </a:rPr>
                  <a:t> </a:t>
                </a:r>
              </a:p>
            </p:txBody>
          </p:sp>
        </mc:Fallback>
      </mc:AlternateContent>
      <p:cxnSp>
        <p:nvCxnSpPr>
          <p:cNvPr id="369" name="Straight Arrow Connector 368">
            <a:extLst>
              <a:ext uri="{FF2B5EF4-FFF2-40B4-BE49-F238E27FC236}">
                <a16:creationId xmlns:a16="http://schemas.microsoft.com/office/drawing/2014/main" id="{E6C9B9B0-5526-1523-B790-8952EC398201}"/>
              </a:ext>
            </a:extLst>
          </p:cNvPr>
          <p:cNvCxnSpPr>
            <a:cxnSpLocks/>
            <a:stCxn id="358" idx="4"/>
          </p:cNvCxnSpPr>
          <p:nvPr/>
        </p:nvCxnSpPr>
        <p:spPr bwMode="auto">
          <a:xfrm>
            <a:off x="8396031" y="4442386"/>
            <a:ext cx="111854" cy="201984"/>
          </a:xfrm>
          <a:prstGeom prst="straightConnector1">
            <a:avLst/>
          </a:prstGeom>
          <a:solidFill>
            <a:schemeClr val="accent2"/>
          </a:solidFill>
          <a:ln w="19050" cap="flat" cmpd="sng" algn="ctr">
            <a:solidFill>
              <a:schemeClr val="tx1"/>
            </a:solidFill>
            <a:prstDash val="solid"/>
            <a:round/>
            <a:headEnd type="none" w="med" len="med"/>
            <a:tailEnd type="triangle"/>
          </a:ln>
          <a:effectLst/>
        </p:spPr>
      </p:cxnSp>
      <p:cxnSp>
        <p:nvCxnSpPr>
          <p:cNvPr id="374" name="Straight Arrow Connector 373">
            <a:extLst>
              <a:ext uri="{FF2B5EF4-FFF2-40B4-BE49-F238E27FC236}">
                <a16:creationId xmlns:a16="http://schemas.microsoft.com/office/drawing/2014/main" id="{70001F86-AD12-4DBB-DD47-B7820E42F16D}"/>
              </a:ext>
            </a:extLst>
          </p:cNvPr>
          <p:cNvCxnSpPr>
            <a:cxnSpLocks/>
            <a:endCxn id="350" idx="5"/>
          </p:cNvCxnSpPr>
          <p:nvPr/>
        </p:nvCxnSpPr>
        <p:spPr bwMode="auto">
          <a:xfrm>
            <a:off x="7899886" y="4044778"/>
            <a:ext cx="166015" cy="175412"/>
          </a:xfrm>
          <a:prstGeom prst="straightConnector1">
            <a:avLst/>
          </a:prstGeom>
          <a:solidFill>
            <a:schemeClr val="accent2"/>
          </a:solidFill>
          <a:ln w="19050" cap="flat" cmpd="sng" algn="ctr">
            <a:solidFill>
              <a:schemeClr val="tx1"/>
            </a:solidFill>
            <a:prstDash val="solid"/>
            <a:round/>
            <a:headEnd type="none" w="med" len="med"/>
            <a:tailEnd type="triangle"/>
          </a:ln>
          <a:effectLst/>
        </p:spPr>
      </p:cxnSp>
      <p:cxnSp>
        <p:nvCxnSpPr>
          <p:cNvPr id="379" name="Straight Arrow Connector 378">
            <a:extLst>
              <a:ext uri="{FF2B5EF4-FFF2-40B4-BE49-F238E27FC236}">
                <a16:creationId xmlns:a16="http://schemas.microsoft.com/office/drawing/2014/main" id="{277D1D4D-BA89-D241-1102-745F01BC43E3}"/>
              </a:ext>
            </a:extLst>
          </p:cNvPr>
          <p:cNvCxnSpPr>
            <a:cxnSpLocks/>
          </p:cNvCxnSpPr>
          <p:nvPr/>
        </p:nvCxnSpPr>
        <p:spPr bwMode="auto">
          <a:xfrm>
            <a:off x="7534572" y="3645024"/>
            <a:ext cx="166015" cy="175412"/>
          </a:xfrm>
          <a:prstGeom prst="straightConnector1">
            <a:avLst/>
          </a:prstGeom>
          <a:solidFill>
            <a:schemeClr val="accent2"/>
          </a:solidFill>
          <a:ln w="19050" cap="flat" cmpd="sng" algn="ctr">
            <a:solidFill>
              <a:schemeClr val="tx1"/>
            </a:solidFill>
            <a:prstDash val="solid"/>
            <a:round/>
            <a:headEnd type="none" w="med" len="med"/>
            <a:tailEnd type="triangle"/>
          </a:ln>
          <a:effectLst/>
        </p:spPr>
      </p:cxnSp>
      <p:cxnSp>
        <p:nvCxnSpPr>
          <p:cNvPr id="380" name="Straight Arrow Connector 379">
            <a:extLst>
              <a:ext uri="{FF2B5EF4-FFF2-40B4-BE49-F238E27FC236}">
                <a16:creationId xmlns:a16="http://schemas.microsoft.com/office/drawing/2014/main" id="{80E32BF7-B0C2-0411-E9F6-79D955005001}"/>
              </a:ext>
            </a:extLst>
          </p:cNvPr>
          <p:cNvCxnSpPr>
            <a:cxnSpLocks/>
          </p:cNvCxnSpPr>
          <p:nvPr/>
        </p:nvCxnSpPr>
        <p:spPr bwMode="auto">
          <a:xfrm>
            <a:off x="7872613" y="3212976"/>
            <a:ext cx="166015" cy="175412"/>
          </a:xfrm>
          <a:prstGeom prst="straightConnector1">
            <a:avLst/>
          </a:prstGeom>
          <a:solidFill>
            <a:schemeClr val="accent2"/>
          </a:solidFill>
          <a:ln w="19050" cap="flat" cmpd="sng" algn="ctr">
            <a:solidFill>
              <a:schemeClr val="tx1"/>
            </a:solidFill>
            <a:prstDash val="solid"/>
            <a:round/>
            <a:headEnd type="none" w="med" len="med"/>
            <a:tailEnd type="triangle"/>
          </a:ln>
          <a:effectLst/>
        </p:spPr>
      </p:cxnSp>
      <p:cxnSp>
        <p:nvCxnSpPr>
          <p:cNvPr id="381" name="Straight Arrow Connector 380">
            <a:extLst>
              <a:ext uri="{FF2B5EF4-FFF2-40B4-BE49-F238E27FC236}">
                <a16:creationId xmlns:a16="http://schemas.microsoft.com/office/drawing/2014/main" id="{00BDF22E-577F-2780-CFF1-622BCF68935F}"/>
              </a:ext>
            </a:extLst>
          </p:cNvPr>
          <p:cNvCxnSpPr>
            <a:cxnSpLocks/>
          </p:cNvCxnSpPr>
          <p:nvPr/>
        </p:nvCxnSpPr>
        <p:spPr bwMode="auto">
          <a:xfrm>
            <a:off x="7822604" y="2924944"/>
            <a:ext cx="166015" cy="175412"/>
          </a:xfrm>
          <a:prstGeom prst="straightConnector1">
            <a:avLst/>
          </a:prstGeom>
          <a:solidFill>
            <a:schemeClr val="accent2"/>
          </a:solidFill>
          <a:ln w="19050" cap="flat" cmpd="sng" algn="ctr">
            <a:solidFill>
              <a:schemeClr val="tx1"/>
            </a:solidFill>
            <a:prstDash val="solid"/>
            <a:round/>
            <a:headEnd type="none" w="med" len="med"/>
            <a:tailEnd type="triangle"/>
          </a:ln>
          <a:effectLst/>
        </p:spPr>
      </p:cxnSp>
      <p:cxnSp>
        <p:nvCxnSpPr>
          <p:cNvPr id="382" name="Straight Arrow Connector 381">
            <a:extLst>
              <a:ext uri="{FF2B5EF4-FFF2-40B4-BE49-F238E27FC236}">
                <a16:creationId xmlns:a16="http://schemas.microsoft.com/office/drawing/2014/main" id="{252A0935-9A64-E93D-5419-6D315F4DF99D}"/>
              </a:ext>
            </a:extLst>
          </p:cNvPr>
          <p:cNvCxnSpPr>
            <a:cxnSpLocks/>
          </p:cNvCxnSpPr>
          <p:nvPr/>
        </p:nvCxnSpPr>
        <p:spPr bwMode="auto">
          <a:xfrm>
            <a:off x="7246540" y="3717032"/>
            <a:ext cx="166015" cy="175412"/>
          </a:xfrm>
          <a:prstGeom prst="straightConnector1">
            <a:avLst/>
          </a:prstGeom>
          <a:solidFill>
            <a:schemeClr val="accent2"/>
          </a:solidFill>
          <a:ln w="19050" cap="flat" cmpd="sng" algn="ctr">
            <a:solidFill>
              <a:schemeClr val="tx1"/>
            </a:solidFill>
            <a:prstDash val="solid"/>
            <a:round/>
            <a:headEnd type="none" w="med" len="med"/>
            <a:tailEnd type="triangle"/>
          </a:ln>
          <a:effectLst/>
        </p:spPr>
      </p:cxnSp>
      <p:cxnSp>
        <p:nvCxnSpPr>
          <p:cNvPr id="383" name="Straight Arrow Connector 382">
            <a:extLst>
              <a:ext uri="{FF2B5EF4-FFF2-40B4-BE49-F238E27FC236}">
                <a16:creationId xmlns:a16="http://schemas.microsoft.com/office/drawing/2014/main" id="{31920A6B-A8B1-27D0-6092-994D624485A6}"/>
              </a:ext>
            </a:extLst>
          </p:cNvPr>
          <p:cNvCxnSpPr>
            <a:cxnSpLocks/>
          </p:cNvCxnSpPr>
          <p:nvPr/>
        </p:nvCxnSpPr>
        <p:spPr bwMode="auto">
          <a:xfrm>
            <a:off x="7894612" y="4365104"/>
            <a:ext cx="166015" cy="175412"/>
          </a:xfrm>
          <a:prstGeom prst="straightConnector1">
            <a:avLst/>
          </a:prstGeom>
          <a:solidFill>
            <a:schemeClr val="accent2"/>
          </a:solidFill>
          <a:ln w="19050" cap="flat" cmpd="sng" algn="ctr">
            <a:solidFill>
              <a:schemeClr val="tx1"/>
            </a:solidFill>
            <a:prstDash val="solid"/>
            <a:round/>
            <a:headEnd type="none" w="med" len="med"/>
            <a:tailEnd type="triangle"/>
          </a:ln>
          <a:effectLst/>
        </p:spPr>
      </p:cxnSp>
      <p:cxnSp>
        <p:nvCxnSpPr>
          <p:cNvPr id="384" name="Straight Arrow Connector 383">
            <a:extLst>
              <a:ext uri="{FF2B5EF4-FFF2-40B4-BE49-F238E27FC236}">
                <a16:creationId xmlns:a16="http://schemas.microsoft.com/office/drawing/2014/main" id="{2EBEA465-4169-0A59-A26C-FA50C6BE3983}"/>
              </a:ext>
            </a:extLst>
          </p:cNvPr>
          <p:cNvCxnSpPr>
            <a:cxnSpLocks/>
          </p:cNvCxnSpPr>
          <p:nvPr/>
        </p:nvCxnSpPr>
        <p:spPr bwMode="auto">
          <a:xfrm flipV="1">
            <a:off x="8326660" y="2898271"/>
            <a:ext cx="197902" cy="26673"/>
          </a:xfrm>
          <a:prstGeom prst="straightConnector1">
            <a:avLst/>
          </a:prstGeom>
          <a:solidFill>
            <a:schemeClr val="accent2"/>
          </a:solidFill>
          <a:ln w="1905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54797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29ED2-8919-CEA9-08B0-DFAC0CA05DD0}"/>
              </a:ext>
            </a:extLst>
          </p:cNvPr>
          <p:cNvSpPr>
            <a:spLocks noGrp="1"/>
          </p:cNvSpPr>
          <p:nvPr>
            <p:ph type="title"/>
          </p:nvPr>
        </p:nvSpPr>
        <p:spPr>
          <a:xfrm>
            <a:off x="315913" y="149115"/>
            <a:ext cx="11557000" cy="1309328"/>
          </a:xfrm>
        </p:spPr>
        <p:txBody>
          <a:bodyPr/>
          <a:lstStyle/>
          <a:p>
            <a:r>
              <a:rPr lang="en-US" noProof="0" dirty="0"/>
              <a:t>Setup in COLAB</a:t>
            </a:r>
          </a:p>
        </p:txBody>
      </p:sp>
      <p:sp>
        <p:nvSpPr>
          <p:cNvPr id="4" name="Date Placeholder 3">
            <a:extLst>
              <a:ext uri="{FF2B5EF4-FFF2-40B4-BE49-F238E27FC236}">
                <a16:creationId xmlns:a16="http://schemas.microsoft.com/office/drawing/2014/main" id="{27F42FA8-9E03-6D7C-0130-35266C08AD08}"/>
              </a:ext>
            </a:extLst>
          </p:cNvPr>
          <p:cNvSpPr>
            <a:spLocks noGrp="1"/>
          </p:cNvSpPr>
          <p:nvPr>
            <p:ph type="dt" sz="half" idx="10"/>
          </p:nvPr>
        </p:nvSpPr>
        <p:spPr>
          <a:xfrm>
            <a:off x="0" y="7020000"/>
            <a:ext cx="0" cy="0"/>
          </a:xfrm>
        </p:spPr>
        <p:txBody>
          <a:bodyPr/>
          <a:lstStyle/>
          <a:p>
            <a:fld id="{6D661EA6-F205-194E-AC50-DCCAA9DB1FE8}" type="datetime1">
              <a:rPr lang="en-US" noProof="0" smtClean="0"/>
              <a:t>7/3/25</a:t>
            </a:fld>
            <a:r>
              <a:rPr lang="en-US" noProof="0" dirty="0"/>
              <a:t>03-07-2025</a:t>
            </a:r>
          </a:p>
        </p:txBody>
      </p:sp>
      <p:sp>
        <p:nvSpPr>
          <p:cNvPr id="3" name="TextBox 2">
            <a:extLst>
              <a:ext uri="{FF2B5EF4-FFF2-40B4-BE49-F238E27FC236}">
                <a16:creationId xmlns:a16="http://schemas.microsoft.com/office/drawing/2014/main" id="{B9A43691-9202-9630-02BB-93D56A77973A}"/>
              </a:ext>
            </a:extLst>
          </p:cNvPr>
          <p:cNvSpPr txBox="1"/>
          <p:nvPr/>
        </p:nvSpPr>
        <p:spPr>
          <a:xfrm>
            <a:off x="873832" y="1916832"/>
            <a:ext cx="10441160" cy="350865"/>
          </a:xfrm>
          <a:prstGeom prst="rect">
            <a:avLst/>
          </a:prstGeom>
          <a:noFill/>
        </p:spPr>
        <p:txBody>
          <a:bodyPr wrap="square" lIns="0" tIns="0" rIns="0" bIns="0" rtlCol="0">
            <a:spAutoFit/>
          </a:bodyPr>
          <a:lstStyle/>
          <a:p>
            <a:pPr>
              <a:lnSpc>
                <a:spcPct val="95000"/>
              </a:lnSpc>
            </a:pPr>
            <a:r>
              <a:rPr lang="en-DK" sz="2400" dirty="0">
                <a:latin typeface="+mn-lt"/>
              </a:rPr>
              <a:t>Exercises are on my github: </a:t>
            </a:r>
            <a:r>
              <a:rPr lang="en-GB" sz="2400" dirty="0">
                <a:latin typeface="+mn-lt"/>
              </a:rPr>
              <a:t>https://</a:t>
            </a:r>
            <a:r>
              <a:rPr lang="en-GB" sz="2400" dirty="0" err="1">
                <a:latin typeface="+mn-lt"/>
              </a:rPr>
              <a:t>github.com</a:t>
            </a:r>
            <a:r>
              <a:rPr lang="en-GB" sz="2400" dirty="0">
                <a:latin typeface="+mn-lt"/>
              </a:rPr>
              <a:t>/Mads-</a:t>
            </a:r>
            <a:r>
              <a:rPr lang="en-GB" sz="2400" dirty="0" err="1">
                <a:latin typeface="+mn-lt"/>
              </a:rPr>
              <a:t>PeterVC</a:t>
            </a:r>
            <a:r>
              <a:rPr lang="en-GB" sz="2400" dirty="0">
                <a:latin typeface="+mn-lt"/>
              </a:rPr>
              <a:t>/</a:t>
            </a:r>
            <a:r>
              <a:rPr lang="en-GB" sz="2400" dirty="0" err="1">
                <a:latin typeface="+mn-lt"/>
              </a:rPr>
              <a:t>rlmep</a:t>
            </a:r>
            <a:r>
              <a:rPr lang="en-DK" sz="2400" dirty="0">
                <a:latin typeface="+mn-lt"/>
              </a:rPr>
              <a:t> </a:t>
            </a:r>
          </a:p>
        </p:txBody>
      </p:sp>
      <p:sp>
        <p:nvSpPr>
          <p:cNvPr id="10" name="TextBox 9">
            <a:extLst>
              <a:ext uri="{FF2B5EF4-FFF2-40B4-BE49-F238E27FC236}">
                <a16:creationId xmlns:a16="http://schemas.microsoft.com/office/drawing/2014/main" id="{65D9D101-ADC1-2B05-C29D-58084AE7C67E}"/>
              </a:ext>
            </a:extLst>
          </p:cNvPr>
          <p:cNvSpPr txBox="1"/>
          <p:nvPr/>
        </p:nvSpPr>
        <p:spPr>
          <a:xfrm>
            <a:off x="8846007" y="5373216"/>
            <a:ext cx="3636404" cy="233910"/>
          </a:xfrm>
          <a:prstGeom prst="rect">
            <a:avLst/>
          </a:prstGeom>
          <a:noFill/>
        </p:spPr>
        <p:txBody>
          <a:bodyPr wrap="square" lIns="0" tIns="0" rIns="0" bIns="0" rtlCol="0">
            <a:spAutoFit/>
          </a:bodyPr>
          <a:lstStyle/>
          <a:p>
            <a:pPr>
              <a:lnSpc>
                <a:spcPct val="95000"/>
              </a:lnSpc>
            </a:pPr>
            <a:r>
              <a:rPr lang="en-DK" sz="1600" dirty="0">
                <a:latin typeface="+mn-lt"/>
              </a:rPr>
              <a:t>Click to open the notebook in Colab</a:t>
            </a:r>
          </a:p>
        </p:txBody>
      </p:sp>
      <p:pic>
        <p:nvPicPr>
          <p:cNvPr id="7" name="Picture 6" descr="A screenshot of a computer&#10;&#10;AI-generated content may be incorrect.">
            <a:extLst>
              <a:ext uri="{FF2B5EF4-FFF2-40B4-BE49-F238E27FC236}">
                <a16:creationId xmlns:a16="http://schemas.microsoft.com/office/drawing/2014/main" id="{2E903440-448F-310A-F8F8-6DA6D585E0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1924" y="2497482"/>
            <a:ext cx="7772400" cy="2267734"/>
          </a:xfrm>
          <a:prstGeom prst="rect">
            <a:avLst/>
          </a:prstGeom>
        </p:spPr>
      </p:pic>
      <p:cxnSp>
        <p:nvCxnSpPr>
          <p:cNvPr id="8" name="Straight Arrow Connector 7">
            <a:extLst>
              <a:ext uri="{FF2B5EF4-FFF2-40B4-BE49-F238E27FC236}">
                <a16:creationId xmlns:a16="http://schemas.microsoft.com/office/drawing/2014/main" id="{48149C52-6645-979C-7454-42BAF0731792}"/>
              </a:ext>
            </a:extLst>
          </p:cNvPr>
          <p:cNvCxnSpPr>
            <a:cxnSpLocks/>
          </p:cNvCxnSpPr>
          <p:nvPr/>
        </p:nvCxnSpPr>
        <p:spPr bwMode="auto">
          <a:xfrm flipH="1" flipV="1">
            <a:off x="7246540" y="3789040"/>
            <a:ext cx="3456384" cy="1440160"/>
          </a:xfrm>
          <a:prstGeom prst="straightConnector1">
            <a:avLst/>
          </a:prstGeom>
          <a:solidFill>
            <a:schemeClr val="accent2"/>
          </a:solidFill>
          <a:ln w="38100"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2996774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B70835C-0691-DBC2-91E6-CF67A22A5CD4}"/>
              </a:ext>
            </a:extLst>
          </p:cNvPr>
          <p:cNvSpPr>
            <a:spLocks noGrp="1"/>
          </p:cNvSpPr>
          <p:nvPr>
            <p:ph type="dt" sz="half" idx="10"/>
          </p:nvPr>
        </p:nvSpPr>
        <p:spPr/>
        <p:txBody>
          <a:bodyPr/>
          <a:lstStyle/>
          <a:p>
            <a:fld id="{26265460-2BF8-8748-89C0-63EF309C5099}" type="datetime1">
              <a:rPr lang="da-DK" smtClean="0"/>
              <a:t>03.07.2025</a:t>
            </a:fld>
            <a:r>
              <a:rPr lang="da-DK"/>
              <a:t>03-07-2025</a:t>
            </a:r>
          </a:p>
        </p:txBody>
      </p:sp>
      <p:sp>
        <p:nvSpPr>
          <p:cNvPr id="4" name="Title 3">
            <a:extLst>
              <a:ext uri="{FF2B5EF4-FFF2-40B4-BE49-F238E27FC236}">
                <a16:creationId xmlns:a16="http://schemas.microsoft.com/office/drawing/2014/main" id="{98F36801-17C4-B1F5-7E8A-64F12F460066}"/>
              </a:ext>
            </a:extLst>
          </p:cNvPr>
          <p:cNvSpPr>
            <a:spLocks noGrp="1"/>
          </p:cNvSpPr>
          <p:nvPr>
            <p:ph type="title"/>
          </p:nvPr>
        </p:nvSpPr>
        <p:spPr/>
        <p:txBody>
          <a:bodyPr/>
          <a:lstStyle/>
          <a:p>
            <a:r>
              <a:rPr lang="en-DK" dirty="0"/>
              <a:t>Run The first cell</a:t>
            </a:r>
          </a:p>
        </p:txBody>
      </p:sp>
      <p:sp>
        <p:nvSpPr>
          <p:cNvPr id="7" name="TextBox 6">
            <a:extLst>
              <a:ext uri="{FF2B5EF4-FFF2-40B4-BE49-F238E27FC236}">
                <a16:creationId xmlns:a16="http://schemas.microsoft.com/office/drawing/2014/main" id="{71CD733F-C245-8578-CDD9-332B621485C5}"/>
              </a:ext>
            </a:extLst>
          </p:cNvPr>
          <p:cNvSpPr txBox="1"/>
          <p:nvPr/>
        </p:nvSpPr>
        <p:spPr>
          <a:xfrm>
            <a:off x="1485900" y="4414214"/>
            <a:ext cx="9505056" cy="233910"/>
          </a:xfrm>
          <a:prstGeom prst="rect">
            <a:avLst/>
          </a:prstGeom>
          <a:noFill/>
        </p:spPr>
        <p:txBody>
          <a:bodyPr wrap="square" lIns="0" tIns="0" rIns="0" bIns="0" rtlCol="0">
            <a:spAutoFit/>
          </a:bodyPr>
          <a:lstStyle/>
          <a:p>
            <a:pPr>
              <a:lnSpc>
                <a:spcPct val="95000"/>
              </a:lnSpc>
            </a:pPr>
            <a:r>
              <a:rPr lang="en-DK" sz="1600" dirty="0">
                <a:latin typeface="+mn-lt"/>
              </a:rPr>
              <a:t>Will install all the required dependencies into the colab environment.</a:t>
            </a:r>
          </a:p>
        </p:txBody>
      </p:sp>
      <p:sp>
        <p:nvSpPr>
          <p:cNvPr id="8" name="TextBox 7">
            <a:extLst>
              <a:ext uri="{FF2B5EF4-FFF2-40B4-BE49-F238E27FC236}">
                <a16:creationId xmlns:a16="http://schemas.microsoft.com/office/drawing/2014/main" id="{D2498132-1A02-3C22-A18F-A9690278BCDA}"/>
              </a:ext>
            </a:extLst>
          </p:cNvPr>
          <p:cNvSpPr txBox="1"/>
          <p:nvPr/>
        </p:nvSpPr>
        <p:spPr>
          <a:xfrm>
            <a:off x="873832" y="1493959"/>
            <a:ext cx="10441160" cy="350865"/>
          </a:xfrm>
          <a:prstGeom prst="rect">
            <a:avLst/>
          </a:prstGeom>
          <a:noFill/>
        </p:spPr>
        <p:txBody>
          <a:bodyPr wrap="square" lIns="0" tIns="0" rIns="0" bIns="0" rtlCol="0">
            <a:spAutoFit/>
          </a:bodyPr>
          <a:lstStyle/>
          <a:p>
            <a:pPr>
              <a:lnSpc>
                <a:spcPct val="95000"/>
              </a:lnSpc>
            </a:pPr>
            <a:r>
              <a:rPr lang="en-DK" sz="2400" dirty="0">
                <a:latin typeface="+mn-lt"/>
              </a:rPr>
              <a:t>Exercises are on my github: </a:t>
            </a:r>
            <a:r>
              <a:rPr lang="en-GB" sz="2400" dirty="0">
                <a:latin typeface="+mn-lt"/>
              </a:rPr>
              <a:t>https://</a:t>
            </a:r>
            <a:r>
              <a:rPr lang="en-GB" sz="2400" dirty="0" err="1">
                <a:latin typeface="+mn-lt"/>
              </a:rPr>
              <a:t>github.com</a:t>
            </a:r>
            <a:r>
              <a:rPr lang="en-GB" sz="2400" dirty="0">
                <a:latin typeface="+mn-lt"/>
              </a:rPr>
              <a:t>/Mads-</a:t>
            </a:r>
            <a:r>
              <a:rPr lang="en-GB" sz="2400" dirty="0" err="1">
                <a:latin typeface="+mn-lt"/>
              </a:rPr>
              <a:t>PeterVC</a:t>
            </a:r>
            <a:r>
              <a:rPr lang="en-GB" sz="2400" dirty="0">
                <a:latin typeface="+mn-lt"/>
              </a:rPr>
              <a:t>/</a:t>
            </a:r>
            <a:r>
              <a:rPr lang="en-GB" sz="2400" dirty="0" err="1">
                <a:latin typeface="+mn-lt"/>
              </a:rPr>
              <a:t>rlmep</a:t>
            </a:r>
            <a:r>
              <a:rPr lang="en-DK" sz="2400" dirty="0">
                <a:latin typeface="+mn-lt"/>
              </a:rPr>
              <a:t> </a:t>
            </a:r>
          </a:p>
        </p:txBody>
      </p:sp>
      <p:pic>
        <p:nvPicPr>
          <p:cNvPr id="5" name="Picture 4" descr="A black screen with white text&#10;&#10;AI-generated content may be incorrect.">
            <a:extLst>
              <a:ext uri="{FF2B5EF4-FFF2-40B4-BE49-F238E27FC236}">
                <a16:creationId xmlns:a16="http://schemas.microsoft.com/office/drawing/2014/main" id="{C8F998E5-D2D6-3E6A-1600-5288A1BC42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872" y="2426274"/>
            <a:ext cx="10104140" cy="1600970"/>
          </a:xfrm>
          <a:prstGeom prst="rect">
            <a:avLst/>
          </a:prstGeom>
        </p:spPr>
      </p:pic>
    </p:spTree>
    <p:extLst>
      <p:ext uri="{BB962C8B-B14F-4D97-AF65-F5344CB8AC3E}">
        <p14:creationId xmlns:p14="http://schemas.microsoft.com/office/powerpoint/2010/main" val="3411950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0D57683-2C1B-C3F4-5AA5-F05F890009BD}"/>
              </a:ext>
            </a:extLst>
          </p:cNvPr>
          <p:cNvSpPr>
            <a:spLocks noGrp="1"/>
          </p:cNvSpPr>
          <p:nvPr>
            <p:ph type="dt" sz="half" idx="10"/>
          </p:nvPr>
        </p:nvSpPr>
        <p:spPr/>
        <p:txBody>
          <a:bodyPr/>
          <a:lstStyle/>
          <a:p>
            <a:fld id="{3A67F1F6-DE81-9D41-8313-C2C425CDDBEF}" type="datetime1">
              <a:rPr lang="en-US" noProof="0" smtClean="0"/>
              <a:t>7/3/25</a:t>
            </a:fld>
            <a:r>
              <a:rPr lang="en-US" noProof="0" dirty="0"/>
              <a:t>03-07-2025</a:t>
            </a:r>
          </a:p>
        </p:txBody>
      </p:sp>
      <p:sp>
        <p:nvSpPr>
          <p:cNvPr id="4" name="Title 3">
            <a:extLst>
              <a:ext uri="{FF2B5EF4-FFF2-40B4-BE49-F238E27FC236}">
                <a16:creationId xmlns:a16="http://schemas.microsoft.com/office/drawing/2014/main" id="{4EC375E8-7295-E8B9-2DF5-D06E71A31D58}"/>
              </a:ext>
            </a:extLst>
          </p:cNvPr>
          <p:cNvSpPr>
            <a:spLocks noGrp="1"/>
          </p:cNvSpPr>
          <p:nvPr>
            <p:ph type="title"/>
          </p:nvPr>
        </p:nvSpPr>
        <p:spPr/>
        <p:txBody>
          <a:bodyPr/>
          <a:lstStyle/>
          <a:p>
            <a:r>
              <a:rPr lang="en-US" noProof="0" dirty="0"/>
              <a:t>Introduction to Reinforcement LEARNING</a:t>
            </a:r>
          </a:p>
        </p:txBody>
      </p:sp>
      <p:pic>
        <p:nvPicPr>
          <p:cNvPr id="5" name="Picture 2" descr="The main types of machine learning. Main approaches include classification and regression under the supervised learning and clustering under the unsupervised learning. Reinforcement learning enhance the model performance by interacting with environment. Coloured dots and triangles represent the training data. Yellow stars represent the new data which can be predicted by the trained model.">
            <a:extLst>
              <a:ext uri="{FF2B5EF4-FFF2-40B4-BE49-F238E27FC236}">
                <a16:creationId xmlns:a16="http://schemas.microsoft.com/office/drawing/2014/main" id="{7F2087CE-520E-ECA6-1E71-B74B685E7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1924" y="1412776"/>
            <a:ext cx="8421837" cy="45577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62F2624-8D7C-D2A8-ED20-B8B0B736C7D1}"/>
              </a:ext>
            </a:extLst>
          </p:cNvPr>
          <p:cNvSpPr txBox="1"/>
          <p:nvPr/>
        </p:nvSpPr>
        <p:spPr>
          <a:xfrm>
            <a:off x="45740" y="6669360"/>
            <a:ext cx="3977051" cy="146194"/>
          </a:xfrm>
          <a:prstGeom prst="rect">
            <a:avLst/>
          </a:prstGeom>
          <a:noFill/>
        </p:spPr>
        <p:txBody>
          <a:bodyPr wrap="none" lIns="0" tIns="0" rIns="0" bIns="0" rtlCol="0">
            <a:spAutoFit/>
          </a:bodyPr>
          <a:lstStyle/>
          <a:p>
            <a:pPr algn="ctr">
              <a:lnSpc>
                <a:spcPct val="95000"/>
              </a:lnSpc>
            </a:pPr>
            <a:r>
              <a:rPr lang="en-US" sz="1000" noProof="0" dirty="0">
                <a:latin typeface="+mn-lt"/>
              </a:rPr>
              <a:t>[1]: J. Peng et al, Front </a:t>
            </a:r>
            <a:r>
              <a:rPr lang="en-US" sz="1000" noProof="0" dirty="0" err="1">
                <a:latin typeface="+mn-lt"/>
              </a:rPr>
              <a:t>Pharmacol</a:t>
            </a:r>
            <a:r>
              <a:rPr lang="en-US" sz="1000" noProof="0" dirty="0">
                <a:latin typeface="+mn-lt"/>
              </a:rPr>
              <a:t> (2021), 10.3389/fphar.2021.720694</a:t>
            </a:r>
          </a:p>
        </p:txBody>
      </p:sp>
    </p:spTree>
    <p:extLst>
      <p:ext uri="{BB962C8B-B14F-4D97-AF65-F5344CB8AC3E}">
        <p14:creationId xmlns:p14="http://schemas.microsoft.com/office/powerpoint/2010/main" val="941821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8ECCF48-0DAF-B21D-31AB-C30D8DE3D9A1}"/>
              </a:ext>
            </a:extLst>
          </p:cNvPr>
          <p:cNvSpPr>
            <a:spLocks noGrp="1"/>
          </p:cNvSpPr>
          <p:nvPr>
            <p:ph type="dt" sz="half" idx="10"/>
          </p:nvPr>
        </p:nvSpPr>
        <p:spPr/>
        <p:txBody>
          <a:bodyPr/>
          <a:lstStyle/>
          <a:p>
            <a:fld id="{51E7C951-19B2-AD4E-BCA3-8E4061A813D9}" type="datetime1">
              <a:rPr lang="da-DK" smtClean="0"/>
              <a:t>03.07.2025</a:t>
            </a:fld>
            <a:r>
              <a:rPr lang="da-DK"/>
              <a:t>03-07-2025</a:t>
            </a:r>
          </a:p>
        </p:txBody>
      </p:sp>
      <p:sp>
        <p:nvSpPr>
          <p:cNvPr id="4" name="Title 3">
            <a:extLst>
              <a:ext uri="{FF2B5EF4-FFF2-40B4-BE49-F238E27FC236}">
                <a16:creationId xmlns:a16="http://schemas.microsoft.com/office/drawing/2014/main" id="{FB9DB25F-DE95-9183-C849-FD87355CBF3B}"/>
              </a:ext>
            </a:extLst>
          </p:cNvPr>
          <p:cNvSpPr>
            <a:spLocks noGrp="1"/>
          </p:cNvSpPr>
          <p:nvPr>
            <p:ph type="title"/>
          </p:nvPr>
        </p:nvSpPr>
        <p:spPr/>
        <p:txBody>
          <a:bodyPr/>
          <a:lstStyle/>
          <a:p>
            <a:r>
              <a:rPr lang="en-DK" dirty="0"/>
              <a:t>Reinforcement LEARNING</a:t>
            </a:r>
          </a:p>
        </p:txBody>
      </p:sp>
      <p:pic>
        <p:nvPicPr>
          <p:cNvPr id="7" name="Picture 6">
            <a:extLst>
              <a:ext uri="{FF2B5EF4-FFF2-40B4-BE49-F238E27FC236}">
                <a16:creationId xmlns:a16="http://schemas.microsoft.com/office/drawing/2014/main" id="{FFDEF54D-CAB2-B192-9C7A-5382BC085D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804" y="2527300"/>
            <a:ext cx="5245100" cy="901700"/>
          </a:xfrm>
          <a:prstGeom prst="rect">
            <a:avLst/>
          </a:prstGeom>
        </p:spPr>
      </p:pic>
      <p:pic>
        <p:nvPicPr>
          <p:cNvPr id="8" name="Picture 7">
            <a:extLst>
              <a:ext uri="{FF2B5EF4-FFF2-40B4-BE49-F238E27FC236}">
                <a16:creationId xmlns:a16="http://schemas.microsoft.com/office/drawing/2014/main" id="{EB1848AE-68CB-5E3E-4930-8747BF0DA8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9933" y="3615407"/>
            <a:ext cx="2148842" cy="2256284"/>
          </a:xfrm>
          <a:prstGeom prst="rect">
            <a:avLst/>
          </a:prstGeom>
        </p:spPr>
      </p:pic>
      <p:pic>
        <p:nvPicPr>
          <p:cNvPr id="12" name="Picture 11">
            <a:extLst>
              <a:ext uri="{FF2B5EF4-FFF2-40B4-BE49-F238E27FC236}">
                <a16:creationId xmlns:a16="http://schemas.microsoft.com/office/drawing/2014/main" id="{5D337367-5836-4107-A5E1-C463947C8E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5820" y="1450817"/>
            <a:ext cx="7772400" cy="890076"/>
          </a:xfrm>
          <a:prstGeom prst="rect">
            <a:avLst/>
          </a:prstGeom>
        </p:spPr>
      </p:pic>
    </p:spTree>
    <p:extLst>
      <p:ext uri="{BB962C8B-B14F-4D97-AF65-F5344CB8AC3E}">
        <p14:creationId xmlns:p14="http://schemas.microsoft.com/office/powerpoint/2010/main" val="2901584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F2A751-281F-E527-009C-FDCA23EBBB08}"/>
            </a:ext>
          </a:extLst>
        </p:cNvPr>
        <p:cNvGrpSpPr/>
        <p:nvPr/>
      </p:nvGrpSpPr>
      <p:grpSpPr>
        <a:xfrm>
          <a:off x="0" y="0"/>
          <a:ext cx="0" cy="0"/>
          <a:chOff x="0" y="0"/>
          <a:chExt cx="0" cy="0"/>
        </a:xfrm>
      </p:grpSpPr>
      <p:sp>
        <p:nvSpPr>
          <p:cNvPr id="3" name="Date Placeholder 2">
            <a:extLst>
              <a:ext uri="{FF2B5EF4-FFF2-40B4-BE49-F238E27FC236}">
                <a16:creationId xmlns:a16="http://schemas.microsoft.com/office/drawing/2014/main" id="{8F714C0A-0B4E-33E9-BD02-18422BC6E2EB}"/>
              </a:ext>
            </a:extLst>
          </p:cNvPr>
          <p:cNvSpPr>
            <a:spLocks noGrp="1"/>
          </p:cNvSpPr>
          <p:nvPr>
            <p:ph type="dt" sz="half" idx="10"/>
          </p:nvPr>
        </p:nvSpPr>
        <p:spPr/>
        <p:txBody>
          <a:bodyPr/>
          <a:lstStyle/>
          <a:p>
            <a:fld id="{51E7C951-19B2-AD4E-BCA3-8E4061A813D9}" type="datetime1">
              <a:rPr lang="da-DK" smtClean="0"/>
              <a:t>03.07.2025</a:t>
            </a:fld>
            <a:r>
              <a:rPr lang="da-DK"/>
              <a:t>03-07-2025</a:t>
            </a:r>
          </a:p>
        </p:txBody>
      </p:sp>
      <p:sp>
        <p:nvSpPr>
          <p:cNvPr id="4" name="Title 3">
            <a:extLst>
              <a:ext uri="{FF2B5EF4-FFF2-40B4-BE49-F238E27FC236}">
                <a16:creationId xmlns:a16="http://schemas.microsoft.com/office/drawing/2014/main" id="{D17516C9-1A14-BB21-3218-13FE8911FCE9}"/>
              </a:ext>
            </a:extLst>
          </p:cNvPr>
          <p:cNvSpPr>
            <a:spLocks noGrp="1"/>
          </p:cNvSpPr>
          <p:nvPr>
            <p:ph type="title"/>
          </p:nvPr>
        </p:nvSpPr>
        <p:spPr/>
        <p:txBody>
          <a:bodyPr/>
          <a:lstStyle/>
          <a:p>
            <a:r>
              <a:rPr lang="en-DK" dirty="0"/>
              <a:t>Reinforcement LEARNING</a:t>
            </a:r>
          </a:p>
        </p:txBody>
      </p:sp>
      <p:pic>
        <p:nvPicPr>
          <p:cNvPr id="7" name="Picture 6">
            <a:extLst>
              <a:ext uri="{FF2B5EF4-FFF2-40B4-BE49-F238E27FC236}">
                <a16:creationId xmlns:a16="http://schemas.microsoft.com/office/drawing/2014/main" id="{8F342EB8-F639-6E38-656E-948C4182F0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804" y="2527300"/>
            <a:ext cx="5245100" cy="901700"/>
          </a:xfrm>
          <a:prstGeom prst="rect">
            <a:avLst/>
          </a:prstGeom>
        </p:spPr>
      </p:pic>
      <p:pic>
        <p:nvPicPr>
          <p:cNvPr id="8" name="Picture 7">
            <a:extLst>
              <a:ext uri="{FF2B5EF4-FFF2-40B4-BE49-F238E27FC236}">
                <a16:creationId xmlns:a16="http://schemas.microsoft.com/office/drawing/2014/main" id="{E30FF276-EEE0-D289-CCAA-73AA34D7A9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9933" y="3615407"/>
            <a:ext cx="2148842" cy="2256284"/>
          </a:xfrm>
          <a:prstGeom prst="rect">
            <a:avLst/>
          </a:prstGeom>
        </p:spPr>
      </p:pic>
      <p:pic>
        <p:nvPicPr>
          <p:cNvPr id="12" name="Picture 11">
            <a:extLst>
              <a:ext uri="{FF2B5EF4-FFF2-40B4-BE49-F238E27FC236}">
                <a16:creationId xmlns:a16="http://schemas.microsoft.com/office/drawing/2014/main" id="{0B8F1310-B7BB-75CE-AE6E-ED8F571D92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5820" y="1450817"/>
            <a:ext cx="7772400" cy="890076"/>
          </a:xfrm>
          <a:prstGeom prst="rect">
            <a:avLst/>
          </a:prstGeom>
        </p:spPr>
      </p:pic>
      <p:pic>
        <p:nvPicPr>
          <p:cNvPr id="1026" name="Picture 2" descr="Chess too simple for my big brain, not like mobile strategy game&quot; :  r/Gamingcirclejerk">
            <a:extLst>
              <a:ext uri="{FF2B5EF4-FFF2-40B4-BE49-F238E27FC236}">
                <a16:creationId xmlns:a16="http://schemas.microsoft.com/office/drawing/2014/main" id="{BBF165AD-8381-94AB-DA9E-4411E010A68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23629"/>
          <a:stretch>
            <a:fillRect/>
          </a:stretch>
        </p:blipFill>
        <p:spPr bwMode="auto">
          <a:xfrm>
            <a:off x="6526460" y="2621299"/>
            <a:ext cx="4837608" cy="2952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5848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F3A584-F3C4-99E9-90CE-6F02BBAACC07}"/>
            </a:ext>
          </a:extLst>
        </p:cNvPr>
        <p:cNvGrpSpPr/>
        <p:nvPr/>
      </p:nvGrpSpPr>
      <p:grpSpPr>
        <a:xfrm>
          <a:off x="0" y="0"/>
          <a:ext cx="0" cy="0"/>
          <a:chOff x="0" y="0"/>
          <a:chExt cx="0" cy="0"/>
        </a:xfrm>
      </p:grpSpPr>
      <p:sp>
        <p:nvSpPr>
          <p:cNvPr id="3" name="Date Placeholder 2">
            <a:extLst>
              <a:ext uri="{FF2B5EF4-FFF2-40B4-BE49-F238E27FC236}">
                <a16:creationId xmlns:a16="http://schemas.microsoft.com/office/drawing/2014/main" id="{3C3CEDFA-962A-FE1A-7672-6FAAAC416451}"/>
              </a:ext>
            </a:extLst>
          </p:cNvPr>
          <p:cNvSpPr>
            <a:spLocks noGrp="1"/>
          </p:cNvSpPr>
          <p:nvPr>
            <p:ph type="dt" sz="half" idx="10"/>
          </p:nvPr>
        </p:nvSpPr>
        <p:spPr/>
        <p:txBody>
          <a:bodyPr/>
          <a:lstStyle/>
          <a:p>
            <a:fld id="{51E7C951-19B2-AD4E-BCA3-8E4061A813D9}" type="datetime1">
              <a:rPr lang="da-DK" smtClean="0"/>
              <a:t>03.07.2025</a:t>
            </a:fld>
            <a:r>
              <a:rPr lang="da-DK"/>
              <a:t>03-07-2025</a:t>
            </a:r>
          </a:p>
        </p:txBody>
      </p:sp>
      <p:sp>
        <p:nvSpPr>
          <p:cNvPr id="4" name="Title 3">
            <a:extLst>
              <a:ext uri="{FF2B5EF4-FFF2-40B4-BE49-F238E27FC236}">
                <a16:creationId xmlns:a16="http://schemas.microsoft.com/office/drawing/2014/main" id="{392BB17A-E4CA-F590-C5D9-0A897DABB69E}"/>
              </a:ext>
            </a:extLst>
          </p:cNvPr>
          <p:cNvSpPr>
            <a:spLocks noGrp="1"/>
          </p:cNvSpPr>
          <p:nvPr>
            <p:ph type="title"/>
          </p:nvPr>
        </p:nvSpPr>
        <p:spPr/>
        <p:txBody>
          <a:bodyPr/>
          <a:lstStyle/>
          <a:p>
            <a:r>
              <a:rPr lang="en-DK" dirty="0"/>
              <a:t>Reinforcement LEARNING</a:t>
            </a:r>
          </a:p>
        </p:txBody>
      </p:sp>
      <p:pic>
        <p:nvPicPr>
          <p:cNvPr id="5" name="Picture 4">
            <a:extLst>
              <a:ext uri="{FF2B5EF4-FFF2-40B4-BE49-F238E27FC236}">
                <a16:creationId xmlns:a16="http://schemas.microsoft.com/office/drawing/2014/main" id="{A0689983-A046-3E41-5A51-4E4CB3668A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49" y="1833749"/>
            <a:ext cx="6134664" cy="1193995"/>
          </a:xfrm>
          <a:prstGeom prst="rect">
            <a:avLst/>
          </a:prstGeom>
        </p:spPr>
      </p:pic>
      <p:pic>
        <p:nvPicPr>
          <p:cNvPr id="6" name="Picture 5">
            <a:extLst>
              <a:ext uri="{FF2B5EF4-FFF2-40B4-BE49-F238E27FC236}">
                <a16:creationId xmlns:a16="http://schemas.microsoft.com/office/drawing/2014/main" id="{ECB5B3D9-B058-C736-5343-26E1A379A3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749" y="2734631"/>
            <a:ext cx="5976664" cy="1103131"/>
          </a:xfrm>
          <a:prstGeom prst="rect">
            <a:avLst/>
          </a:prstGeom>
        </p:spPr>
      </p:pic>
      <p:pic>
        <p:nvPicPr>
          <p:cNvPr id="9" name="Picture 8">
            <a:extLst>
              <a:ext uri="{FF2B5EF4-FFF2-40B4-BE49-F238E27FC236}">
                <a16:creationId xmlns:a16="http://schemas.microsoft.com/office/drawing/2014/main" id="{05CE729E-BADD-4396-2372-9D65705E41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59575" y="1522359"/>
            <a:ext cx="4775980" cy="1193995"/>
          </a:xfrm>
          <a:prstGeom prst="rect">
            <a:avLst/>
          </a:prstGeom>
        </p:spPr>
      </p:pic>
      <p:pic>
        <p:nvPicPr>
          <p:cNvPr id="10" name="Picture 9">
            <a:extLst>
              <a:ext uri="{FF2B5EF4-FFF2-40B4-BE49-F238E27FC236}">
                <a16:creationId xmlns:a16="http://schemas.microsoft.com/office/drawing/2014/main" id="{AB91B153-28DB-5840-A0A2-9A0162F89C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96576" y="4141647"/>
            <a:ext cx="7925997" cy="1504772"/>
          </a:xfrm>
          <a:prstGeom prst="rect">
            <a:avLst/>
          </a:prstGeom>
        </p:spPr>
      </p:pic>
    </p:spTree>
    <p:extLst>
      <p:ext uri="{BB962C8B-B14F-4D97-AF65-F5344CB8AC3E}">
        <p14:creationId xmlns:p14="http://schemas.microsoft.com/office/powerpoint/2010/main" val="14130978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MPLAFYSLIDEID" val="636235437374745988"/>
</p:tagLst>
</file>

<file path=ppt/tags/tag2.xml><?xml version="1.0" encoding="utf-8"?>
<p:tagLst xmlns:a="http://schemas.openxmlformats.org/drawingml/2006/main" xmlns:r="http://schemas.openxmlformats.org/officeDocument/2006/relationships" xmlns:p="http://schemas.openxmlformats.org/presentationml/2006/main">
  <p:tag name="TEMPLAFYSLIDEID" val="636235437374902238"/>
</p:tagLst>
</file>

<file path=ppt/theme/theme1.xml><?xml version="1.0" encoding="utf-8"?>
<a:theme xmlns:a="http://schemas.openxmlformats.org/drawingml/2006/main" name="AU 16:9">
  <a:themeElements>
    <a:clrScheme name="02 AU Purple">
      <a:dk1>
        <a:srgbClr val="000000"/>
      </a:dk1>
      <a:lt1>
        <a:srgbClr val="FFFFFF"/>
      </a:lt1>
      <a:dk2>
        <a:srgbClr val="281C41"/>
      </a:dk2>
      <a:lt2>
        <a:srgbClr val="281C41"/>
      </a:lt2>
      <a:accent1>
        <a:srgbClr val="0A1449"/>
      </a:accent1>
      <a:accent2>
        <a:srgbClr val="183D83"/>
      </a:accent2>
      <a:accent3>
        <a:srgbClr val="87D1F4"/>
      </a:accent3>
      <a:accent4>
        <a:srgbClr val="33525F"/>
      </a:accent4>
      <a:accent5>
        <a:srgbClr val="548195"/>
      </a:accent5>
      <a:accent6>
        <a:srgbClr val="C6C6C6"/>
      </a:accent6>
      <a:hlink>
        <a:srgbClr val="03428E"/>
      </a:hlink>
      <a:folHlink>
        <a:srgbClr val="03428E"/>
      </a:folHlink>
    </a:clrScheme>
    <a:fontScheme name="AU Passata">
      <a:majorFont>
        <a:latin typeface="AU Passata"/>
        <a:ea typeface=""/>
        <a:cs typeface=""/>
      </a:majorFont>
      <a:minorFont>
        <a:latin typeface="AU Passat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778" cap="flat" cmpd="sng" algn="ctr">
          <a:solidFill>
            <a:schemeClr val="accent2"/>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noAutofit/>
      </a:bodyPr>
      <a:lstStyle>
        <a:defPPr marL="0" marR="0" indent="0" algn="l" defTabSz="914400" rtl="0" eaLnBrk="1" fontAlgn="base" latinLnBrk="0" hangingPunct="1">
          <a:lnSpc>
            <a:spcPct val="95000"/>
          </a:lnSpc>
          <a:spcBef>
            <a:spcPct val="0"/>
          </a:spcBef>
          <a:spcAft>
            <a:spcPct val="0"/>
          </a:spcAft>
          <a:buClrTx/>
          <a:buSzTx/>
          <a:buFont typeface="AU Passata" pitchFamily="34" charset="0"/>
          <a:buNone/>
          <a:tabLst/>
          <a:defRPr kumimoji="0" sz="1600" b="0" i="0" u="none" strike="noStrike" cap="none" normalizeH="0" baseline="0" dirty="0" err="1">
            <a:ln>
              <a:noFill/>
            </a:ln>
            <a:solidFill>
              <a:schemeClr val="bg1"/>
            </a:solidFill>
            <a:effectLst/>
            <a:latin typeface="AU Passata" pitchFamily="34" charset="0"/>
          </a:defRPr>
        </a:defPPr>
      </a:lstStyle>
    </a:spDef>
    <a:lnDef>
      <a:spPr bwMode="auto">
        <a:xfrm>
          <a:off x="0" y="0"/>
          <a:ext cx="1" cy="1"/>
        </a:xfrm>
        <a:custGeom>
          <a:avLst/>
          <a:gdLst/>
          <a:ahLst/>
          <a:cxnLst/>
          <a:rect l="0" t="0" r="0" b="0"/>
          <a:pathLst/>
        </a:custGeom>
        <a:solidFill>
          <a:schemeClr val="accent2"/>
        </a:solidFill>
        <a:ln w="1778" cap="flat" cmpd="sng" algn="ctr">
          <a:solidFill>
            <a:schemeClr val="accent2"/>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ts val="3600"/>
          </a:lnSpc>
          <a:spcBef>
            <a:spcPct val="0"/>
          </a:spcBef>
          <a:spcAft>
            <a:spcPct val="0"/>
          </a:spcAft>
          <a:buClrTx/>
          <a:buSzTx/>
          <a:buFont typeface="AU Passata" pitchFamily="34" charset="0"/>
          <a:buNone/>
          <a:tabLst/>
          <a:defRPr kumimoji="0" lang="en-US" sz="3600" b="0" i="0" u="none" strike="noStrike" cap="none" normalizeH="0" baseline="0">
            <a:ln>
              <a:noFill/>
            </a:ln>
            <a:solidFill>
              <a:schemeClr val="tx1"/>
            </a:solidFill>
            <a:effectLst/>
            <a:latin typeface="AU Passata" pitchFamily="34" charset="0"/>
          </a:defRPr>
        </a:defPPr>
      </a:lstStyle>
    </a:lnDef>
    <a:txDef>
      <a:spPr>
        <a:noFill/>
      </a:spPr>
      <a:bodyPr wrap="square" lIns="0" tIns="0" rIns="0" bIns="0" rtlCol="0">
        <a:spAutoFit/>
      </a:bodyPr>
      <a:lstStyle>
        <a:defPPr>
          <a:lnSpc>
            <a:spcPct val="95000"/>
          </a:lnSpc>
          <a:defRPr sz="1600" dirty="0">
            <a:latin typeface="+mn-lt"/>
          </a:defRPr>
        </a:defPPr>
      </a:lstStyle>
    </a:txDef>
  </a:objectDefaults>
  <a:extraClrSchemeLst/>
  <a:extLst>
    <a:ext uri="{05A4C25C-085E-4340-85A3-A5531E510DB2}">
      <thm15:themeFamily xmlns:thm15="http://schemas.microsoft.com/office/thememl/2012/main" name="AU PowerPoint Template 16-9.potx" id="{7A6F7BDC-B87C-43B1-A03F-8FC29EB8E4AA}" vid="{0342C178-0357-4DD1-B9D7-A15D067ACA9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1214</Words>
  <Application>Microsoft Macintosh PowerPoint</Application>
  <PresentationFormat>Custom</PresentationFormat>
  <Paragraphs>245</Paragraphs>
  <Slides>33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Cambria Math</vt:lpstr>
      <vt:lpstr>Calibri</vt:lpstr>
      <vt:lpstr>AU Passata</vt:lpstr>
      <vt:lpstr>AU Passata Light</vt:lpstr>
      <vt:lpstr>Arial</vt:lpstr>
      <vt:lpstr>Georgia</vt:lpstr>
      <vt:lpstr>AU Peto</vt:lpstr>
      <vt:lpstr>AU 16:9</vt:lpstr>
      <vt:lpstr>Exploring Reinforcement Learning in FOR Materials Science</vt:lpstr>
      <vt:lpstr>Agenda</vt:lpstr>
      <vt:lpstr>Learning GOALS</vt:lpstr>
      <vt:lpstr>Setup in COLAB</vt:lpstr>
      <vt:lpstr>Run The first cell</vt:lpstr>
      <vt:lpstr>Introduction to Reinforcement LEARNING</vt:lpstr>
      <vt:lpstr>Reinforcement LEARNING</vt:lpstr>
      <vt:lpstr>Reinforcement LEARNING</vt:lpstr>
      <vt:lpstr>Reinforcement LEARNING</vt:lpstr>
      <vt:lpstr>The Reinforcement Learning CYCLE</vt:lpstr>
      <vt:lpstr>The Reinforcement Learning CYCLE</vt:lpstr>
      <vt:lpstr>The Reinforcement Learning CYCLE</vt:lpstr>
      <vt:lpstr>The Reinforcement Learning CYCLE</vt:lpstr>
      <vt:lpstr>The Reinforcement Learning CYCLE</vt:lpstr>
      <vt:lpstr>The Reinforcement Learning CYCLE</vt:lpstr>
      <vt:lpstr>Reinforcement LEARNING TaxiNOMY</vt:lpstr>
      <vt:lpstr>RL Objective and ALGORITHMS</vt:lpstr>
      <vt:lpstr>State-Value FUNCTIOn</vt:lpstr>
      <vt:lpstr>STATE-ACTION VALUE FUNCTION</vt:lpstr>
      <vt:lpstr>Tabular Q-lEARNING</vt:lpstr>
      <vt:lpstr>DEEP Q-NETWORKS (DQN)</vt:lpstr>
      <vt:lpstr>DEEP Q-NETWORKS (DQN)</vt:lpstr>
      <vt:lpstr>DEEP Q-NETWORKS (DQN)</vt:lpstr>
      <vt:lpstr>PowerPoint Presentation</vt:lpstr>
      <vt:lpstr>A Materials SCIENCE ENVIRONMENT</vt:lpstr>
      <vt:lpstr>A Materials SCIENCE ENVIRONMENT</vt:lpstr>
      <vt:lpstr>HANDS-OFF FOR ME.  HANDS-ON FOR YOU.</vt:lpstr>
      <vt:lpstr>RECAP</vt:lpstr>
      <vt:lpstr>DOMAIN KNOWLEDGE</vt:lpstr>
      <vt:lpstr>DOMAIN KNOWLEDGE</vt:lpstr>
      <vt:lpstr>DOMAIN KNOWLEDGE</vt:lpstr>
      <vt:lpstr>DOMAIN KNOWLEDGE</vt:lpstr>
      <vt:lpstr>DOMAIN KNOWLEDGE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modified xsi:type="dcterms:W3CDTF">2025-07-03T16:45:55Z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luginDependencies_0">
    <vt:lpwstr>{"635926855539746206:636045261152541358":[{"dependencyType":"DataSource","dependencyId":":","dependencyVersion":null},{"dependencyType":"DataSource","dependencyId":":","dependencyVersion":null},{"dependencyType":"DataSource","dependencyId":":","dependency</vt:lpwstr>
  </property>
  <property fmtid="{D5CDD505-2E9C-101B-9397-08002B2CF9AE}" pid="3" name="PluginDependencies_1">
    <vt:lpwstr>Version":null},{"dependencyType":"DataSource","dependencyId":":","dependencyVersion":null},{"dependencyType":"DataSource","dependencyId":":","dependencyVersion":null},{"dependencyType":"DataSource","dependencyId":":","dependencyVersion":null},{"dependency</vt:lpwstr>
  </property>
  <property fmtid="{D5CDD505-2E9C-101B-9397-08002B2CF9AE}" pid="4" name="PluginDependencies_2">
    <vt:lpwstr>Type":"DataSource","dependencyId":":","dependencyVersion":null},{"dependencyType":"DataSource","dependencyId":":","dependencyVersion":null},{"dependencyType":"DataSource","dependencyId":":","dependencyVersion":null},{"dependencyType":"DataSource","depende</vt:lpwstr>
  </property>
  <property fmtid="{D5CDD505-2E9C-101B-9397-08002B2CF9AE}" pid="5" name="PluginDependencies_3">
    <vt:lpwstr>ncyId":":","dependencyVersion":null},{"dependencyType":"DataSource","dependencyId":":","dependencyVersion":null},{"dependencyType":"DataSource","dependencyId":":","dependencyVersion":null},{"dependencyType":"DataSource","dependencyId":":","dependencyVersi</vt:lpwstr>
  </property>
  <property fmtid="{D5CDD505-2E9C-101B-9397-08002B2CF9AE}" pid="6" name="PluginDependencies_4">
    <vt:lpwstr>on":null},{"dependencyType":"DataSource","dependencyId":":","dependencyVersion":null},{"dependencyType":"DataSource","dependencyId":":","dependencyVersion":null},{"dependencyType":"DataSource","dependencyId":":","dependencyVersion":null},{"dependencyType"</vt:lpwstr>
  </property>
  <property fmtid="{D5CDD505-2E9C-101B-9397-08002B2CF9AE}" pid="7" name="PluginDependencies_5">
    <vt:lpwstr>:"DataSource","dependencyId":":","dependencyVersion":null},{"dependencyType":"DataSource","dependencyId":":","dependencyVersion":null},{"dependencyType":"DataSource","dependencyId":":","dependencyVersion":null},{"dependencyType":"DataSource","dependencyId</vt:lpwstr>
  </property>
  <property fmtid="{D5CDD505-2E9C-101B-9397-08002B2CF9AE}" pid="8" name="PluginDependencies_6">
    <vt:lpwstr>":":","dependencyVersion":null},{"dependencyType":"DataSource","dependencyId":":","dependencyVersion":null},{"dependencyType":"DataSource","dependencyId":":","dependencyVersion":null},{"dependencyType":"DataSource","dependencyId":":","dependencyVersion":n</vt:lpwstr>
  </property>
  <property fmtid="{D5CDD505-2E9C-101B-9397-08002B2CF9AE}" pid="9" name="PluginDependencies_7">
    <vt:lpwstr>ull},{"dependencyType":"DataSource","dependencyId":":","dependencyVersion":null},{"dependencyType":"DataSource","dependencyId":":","dependencyVersion":null},{"dependencyType":"DataSource","dependencyId":":","dependencyVersion":null},{"dependencyType":"Dat</vt:lpwstr>
  </property>
  <property fmtid="{D5CDD505-2E9C-101B-9397-08002B2CF9AE}" pid="10" name="PluginDependencies_8">
    <vt:lpwstr>aSource","dependencyId":":","dependencyVersion":null},{"dependencyType":"DataSource","dependencyId":":","dependencyVersion":null},{"dependencyType":"DataSource","dependencyId":":","dependencyVersion":null},{"dependencyType":"DataSource","dependencyId":":"</vt:lpwstr>
  </property>
  <property fmtid="{D5CDD505-2E9C-101B-9397-08002B2CF9AE}" pid="11" name="PluginDependencies_9">
    <vt:lpwstr>,"dependencyVersion":null},{"dependencyType":"DataSource","dependencyId":":","dependencyVersion":null},{"dependencyType":"DataSource","dependencyId":":","dependencyVersion":null},{"dependencyType":"DataSource","dependencyId":":","dependencyVersion":null},</vt:lpwstr>
  </property>
  <property fmtid="{D5CDD505-2E9C-101B-9397-08002B2CF9AE}" pid="12" name="PluginDependencies_10">
    <vt:lpwstr>{"dependencyType":"DataSource","dependencyId":":","dependencyVersion":null},{"dependencyType":"DataSource","dependencyId":":","dependencyVersion":null},{"dependencyType":"DataSource","dependencyId":":","dependencyVersion":null},{"dependencyType":"DataSour</vt:lpwstr>
  </property>
  <property fmtid="{D5CDD505-2E9C-101B-9397-08002B2CF9AE}" pid="13" name="PluginDependencies_11">
    <vt:lpwstr>ce","dependencyId":":","dependencyVersion":null},{"dependencyType":"DataSource","dependencyId":":","dependencyVersion":null},{"dependencyType":"DataSource","dependencyId":":","dependencyVersion":null},{"dependencyType":"DataSource","dependencyId":":","dep</vt:lpwstr>
  </property>
  <property fmtid="{D5CDD505-2E9C-101B-9397-08002B2CF9AE}" pid="14" name="PluginDependencies_12">
    <vt:lpwstr>endencyVersion":null},{"dependencyType":"DataSource","dependencyId":":","dependencyVersion":null},{"dependencyType":"DataSource","dependencyId":":","dependencyVersion":null},{"dependencyType":"DataSource","dependencyId":":","dependencyVersion":null},{"dep</vt:lpwstr>
  </property>
  <property fmtid="{D5CDD505-2E9C-101B-9397-08002B2CF9AE}" pid="15" name="PluginDependencies_13">
    <vt:lpwstr>endencyType":"DataSource","dependencyId":":","dependencyVersion":null},{"dependencyType":"DataSource","dependencyId":":","dependencyVersion":null},{"dependencyType":"DataSource","dependencyId":":","dependencyVersion":null},{"dependencyType":"DataSource","</vt:lpwstr>
  </property>
  <property fmtid="{D5CDD505-2E9C-101B-9397-08002B2CF9AE}" pid="16" name="PluginDependencies_14">
    <vt:lpwstr>dependencyId":":","dependencyVersion":null},{"dependencyType":"DataSource","dependencyId":":","dependencyVersion":null},{"dependencyType":"DataSource","dependencyId":":","dependencyVersion":null},{"dependencyType":"DataSource","dependencyId":":","dependen</vt:lpwstr>
  </property>
  <property fmtid="{D5CDD505-2E9C-101B-9397-08002B2CF9AE}" pid="17" name="PluginDependencies_15">
    <vt:lpwstr>cyVersion":null},{"dependencyType":"DataSource","dependencyId":":","dependencyVersion":null},{"dependencyType":"DataSource","dependencyId":":","dependencyVersion":null},{"dependencyType":"DataSource","dependencyId":":","dependencyVersion":null},{"dependen</vt:lpwstr>
  </property>
  <property fmtid="{D5CDD505-2E9C-101B-9397-08002B2CF9AE}" pid="18" name="PluginDependencies_16">
    <vt:lpwstr>cyType":"DataSource","dependencyId":":","dependencyVersion":null},{"dependencyType":"DataSource","dependencyId":":","dependencyVersion":null},{"dependencyType":"DataSource","dependencyId":":","dependencyVersion":null},{"dependencyType":"DataSource","depen</vt:lpwstr>
  </property>
  <property fmtid="{D5CDD505-2E9C-101B-9397-08002B2CF9AE}" pid="19" name="PluginDependencies_17">
    <vt:lpwstr>dencyId":":","dependencyVersion":null},{"dependencyType":"DataSource","dependencyId":":","dependencyVersion":null},{"dependencyType":"DataSource","dependencyId":":","dependencyVersion":null},{"dependencyType":"DataSource","dependencyId":":","dependencyVer</vt:lpwstr>
  </property>
  <property fmtid="{D5CDD505-2E9C-101B-9397-08002B2CF9AE}" pid="20" name="PluginDependencies_18">
    <vt:lpwstr>sion":null},{"dependencyType":"DataSource","dependencyId":":","dependencyVersion":null},{"dependencyType":"DataSource","dependencyId":":","dependencyVersion":null},{"dependencyType":"DataSource","dependencyId":":","dependencyVersion":null},{"dependencyTyp</vt:lpwstr>
  </property>
  <property fmtid="{D5CDD505-2E9C-101B-9397-08002B2CF9AE}" pid="21" name="PluginDependencies_19">
    <vt:lpwstr>e":"DataSource","dependencyId":":","dependencyVersion":null},{"dependencyType":"DataSource","dependencyId":":","dependencyVersion":null},{"dependencyType":"DataSource","dependencyId":":","dependencyVersion":null},{"dependencyType":"DataSource","dependency</vt:lpwstr>
  </property>
  <property fmtid="{D5CDD505-2E9C-101B-9397-08002B2CF9AE}" pid="22" name="PluginDependencies_20">
    <vt:lpwstr>Id":":","dependencyVersion":null},{"dependencyType":"DataSource","dependencyId":":","dependencyVersion":null},{"dependencyType":"DataSource","dependencyId":":","dependencyVersion":null},{"dependencyType":"DataSource","dependencyId":":","dependencyVersion"</vt:lpwstr>
  </property>
  <property fmtid="{D5CDD505-2E9C-101B-9397-08002B2CF9AE}" pid="23" name="PluginDependencies_21">
    <vt:lpwstr>:null},{"dependencyType":"DataSource","dependencyId":":","dependencyVersion":null},{"dependencyType":"DataSource","dependencyId":":","dependencyVersion":null},{"dependencyType":"DataSource","dependencyId":":","dependencyVersion":null},{"dependencyType":"D</vt:lpwstr>
  </property>
  <property fmtid="{D5CDD505-2E9C-101B-9397-08002B2CF9AE}" pid="24" name="PluginDependencies_22">
    <vt:lpwstr>ataSource","dependencyId":":","dependencyVersion":null},{"dependencyType":"DataSource","dependencyId":":","dependencyVersion":null},{"dependencyType":"DataSource","dependencyId":":","dependencyVersion":null},{"dependencyType":"DataSource","dependencyId":"</vt:lpwstr>
  </property>
  <property fmtid="{D5CDD505-2E9C-101B-9397-08002B2CF9AE}" pid="25" name="PluginDependencies_23">
    <vt:lpwstr>:","dependencyVersion":null},{"dependencyType":"DataSource","dependencyId":":","dependencyVersion":null},{"dependencyType":"DataSource","dependencyId":":","dependencyVersion":null},{"dependencyType":"DataSource","dependencyId":":","dependencyVersion":null</vt:lpwstr>
  </property>
  <property fmtid="{D5CDD505-2E9C-101B-9397-08002B2CF9AE}" pid="26" name="PluginDependencies_24">
    <vt:lpwstr>},{"dependencyType":"DataSource","dependencyId":":","dependencyVersion":null},{"dependencyType":"DataSource","dependencyId":":","dependencyVersion":null},{"dependencyType":"DataSource","dependencyId":":","dependencyVersion":null},{"dependencyType":"DataSo</vt:lpwstr>
  </property>
  <property fmtid="{D5CDD505-2E9C-101B-9397-08002B2CF9AE}" pid="27" name="PluginDependencies_25">
    <vt:lpwstr>urce","dependencyId":":","dependencyVersion":null},{"dependencyType":"DataSource","dependencyId":":","dependencyVersion":null},{"dependencyType":"DataSource","dependencyId":":","dependencyVersion":null},{"dependencyType":"DataSource","dependencyId":":","d</vt:lpwstr>
  </property>
  <property fmtid="{D5CDD505-2E9C-101B-9397-08002B2CF9AE}" pid="28" name="PluginDependencies_26">
    <vt:lpwstr>ependencyVersion":null},{"dependencyType":"DataSource","dependencyId":":","dependencyVersion":null},{"dependencyType":"DataSource","dependencyId":":","dependencyVersion":null},{"dependencyType":"DataSource","dependencyId":":","dependencyVersion":null},{"d</vt:lpwstr>
  </property>
  <property fmtid="{D5CDD505-2E9C-101B-9397-08002B2CF9AE}" pid="29" name="PluginDependencies_27">
    <vt:lpwstr>ependencyType":"DataSource","dependencyId":":","dependencyVersion":null},{"dependencyType":"DataSource","dependencyId":":","dependencyVersion":null},{"dependencyType":"DataSource","dependencyId":":","dependencyVersion":null},{"dependencyType":"DataSource"</vt:lpwstr>
  </property>
  <property fmtid="{D5CDD505-2E9C-101B-9397-08002B2CF9AE}" pid="30" name="PluginDependencies_28">
    <vt:lpwstr>,"dependencyId":":","dependencyVersion":null},{"dependencyType":"DataSource","dependencyId":":","dependencyVersion":null},{"dependencyType":"DataSource","dependencyId":":","dependencyVersion":null},{"dependencyType":"DataSource","dependencyId":":","depend</vt:lpwstr>
  </property>
  <property fmtid="{D5CDD505-2E9C-101B-9397-08002B2CF9AE}" pid="31" name="PluginDependencies_29">
    <vt:lpwstr>encyVersion":null},{"dependencyType":"DataSource","dependencyId":":","dependencyVersion":null},{"dependencyType":"DataSource","dependencyId":":","dependencyVersion":null},{"dependencyType":"DataSource","dependencyId":":","dependencyVersion":null},{"depend</vt:lpwstr>
  </property>
  <property fmtid="{D5CDD505-2E9C-101B-9397-08002B2CF9AE}" pid="32" name="PluginDependencies_30">
    <vt:lpwstr>encyType":"DataSource","dependencyId":":","dependencyVersion":null},{"dependencyType":"DataSource","dependencyId":":","dependencyVersion":null},{"dependencyType":"DataSource","dependencyId":":","dependencyVersion":null},{"dependencyType":"DataSource","dep</vt:lpwstr>
  </property>
  <property fmtid="{D5CDD505-2E9C-101B-9397-08002B2CF9AE}" pid="33" name="PluginDependencies_31">
    <vt:lpwstr>endencyId":":","dependencyVersion":null},{"dependencyType":"DataSource","dependencyId":":","dependencyVersion":null},{"dependencyType":"DataSource","dependencyId":":","dependencyVersion":null},{"dependencyType":"DataSource","dependencyId":":","dependencyV</vt:lpwstr>
  </property>
  <property fmtid="{D5CDD505-2E9C-101B-9397-08002B2CF9AE}" pid="34" name="PluginDependencies_32">
    <vt:lpwstr>ersion":null},{"dependencyType":"DataSource","dependencyId":":","dependencyVersion":null},{"dependencyType":"DataSource","dependencyId":":","dependencyVersion":null},{"dependencyType":"DataSource","dependencyId":":","dependencyVersion":null},{"dependencyT</vt:lpwstr>
  </property>
  <property fmtid="{D5CDD505-2E9C-101B-9397-08002B2CF9AE}" pid="35" name="PluginDependencies_33">
    <vt:lpwstr>ype":"DataSource","dependencyId":":","dependencyVersion":null},{"dependencyType":"DataSource","dependencyId":":","dependencyVersion":null},{"dependencyType":"DataSource","dependencyId":":","dependencyVersion":null},{"dependencyType":"DataSource","dependen</vt:lpwstr>
  </property>
  <property fmtid="{D5CDD505-2E9C-101B-9397-08002B2CF9AE}" pid="36" name="PluginDependencies_34">
    <vt:lpwstr>cyId":":","dependencyVersion":null},{"dependencyType":"DataSource","dependencyId":":","dependencyVersion":null},{"dependencyType":"DataSource","dependencyId":":","dependencyVersion":null},{"dependencyType":"DataSource","dependencyId":":","dependencyVersio</vt:lpwstr>
  </property>
  <property fmtid="{D5CDD505-2E9C-101B-9397-08002B2CF9AE}" pid="37" name="PluginDependencies_35">
    <vt:lpwstr>n":null},{"dependencyType":"DataSource","dependencyId":":","dependencyVersion":null},{"dependencyType":"DataSource","dependencyId":":","dependencyVersion":null},{"dependencyType":"DataSource","dependencyId":":","dependencyVersion":null},{"dependencyType":</vt:lpwstr>
  </property>
  <property fmtid="{D5CDD505-2E9C-101B-9397-08002B2CF9AE}" pid="38" name="PluginDependencies_36">
    <vt:lpwstr>"DataSource","dependencyId":":","dependencyVersion":null},{"dependencyType":"DataSource","dependencyId":":","dependencyVersion":null},{"dependencyType":"DataSource","dependencyId":":","dependencyVersion":null},{"dependencyType":"DataSource","dependencyId"</vt:lpwstr>
  </property>
  <property fmtid="{D5CDD505-2E9C-101B-9397-08002B2CF9AE}" pid="39" name="PluginDependencies_37">
    <vt:lpwstr>:":","dependencyVersion":null},{"dependencyType":"DataSource","dependencyId":":","dependencyVersion":null},{"dependencyType":"DataSource","dependencyId":":","dependencyVersion":null},{"dependencyType":"DataSource","dependencyId":":","dependencyVersion":nu</vt:lpwstr>
  </property>
  <property fmtid="{D5CDD505-2E9C-101B-9397-08002B2CF9AE}" pid="40" name="PluginDependencies_38">
    <vt:lpwstr>ll},{"dependencyType":"DataSource","dependencyId":":","dependencyVersion":null},{"dependencyType":"DataSource","dependencyId":":","dependencyVersion":null},{"dependencyType":"DataSource","dependencyId":":","dependencyVersion":null},{"dependencyType":"Data</vt:lpwstr>
  </property>
  <property fmtid="{D5CDD505-2E9C-101B-9397-08002B2CF9AE}" pid="41" name="PluginDependencies_39">
    <vt:lpwstr>Source","dependencyId":":","dependencyVersion":null},{"dependencyType":"DataSource","dependencyId":":","dependencyVersion":null},{"dependencyType":"DataSource","dependencyId":":","dependencyVersion":null},{"dependencyType":"DataSource","dependencyId":":",</vt:lpwstr>
  </property>
  <property fmtid="{D5CDD505-2E9C-101B-9397-08002B2CF9AE}" pid="42" name="PluginDependencies_40">
    <vt:lpwstr>"dependencyVersion":null},{"dependencyType":"DataSource","dependencyId":":","dependencyVersion":null},{"dependencyType":"DataSource","dependencyId":":","dependencyVersion":null},{"dependencyType":"DataSource","dependencyId":":","dependencyVersion":null},{</vt:lpwstr>
  </property>
  <property fmtid="{D5CDD505-2E9C-101B-9397-08002B2CF9AE}" pid="43" name="PluginDependencies_41">
    <vt:lpwstr>"dependencyType":"DataSource","dependencyId":":","dependencyVersion":null},{"dependencyType":"DataSource","dependencyId":":","dependencyVersion":null},{"dependencyType":"DataSource","dependencyId":":","dependencyVersion":null},{"dependencyType":"DataSourc</vt:lpwstr>
  </property>
  <property fmtid="{D5CDD505-2E9C-101B-9397-08002B2CF9AE}" pid="44" name="PluginDependencies_42">
    <vt:lpwstr>e","dependencyId":":","dependencyVersion":null},{"dependencyType":"DataSource","dependencyId":":","dependencyVersion":null},{"dependencyType":"DataSource","dependencyId":":","dependencyVersion":null},{"dependencyType":"DataSource","dependencyId":":","depe</vt:lpwstr>
  </property>
  <property fmtid="{D5CDD505-2E9C-101B-9397-08002B2CF9AE}" pid="45" name="PluginDependencies_43">
    <vt:lpwstr>ndencyVersion":null},{"dependencyType":"DataSource","dependencyId":":","dependencyVersion":null},{"dependencyType":"DataSource","dependencyId":":","dependencyVersion":null},{"dependencyType":"DataSource","dependencyId":":","dependencyVersion":null},{"depe</vt:lpwstr>
  </property>
  <property fmtid="{D5CDD505-2E9C-101B-9397-08002B2CF9AE}" pid="46" name="PluginDependencies_44">
    <vt:lpwstr>ndencyType":"DataSource","dependencyId":":","dependencyVersion":null},{"dependencyType":"DataSource","dependencyId":":","dependencyVersion":null},{"dependencyType":"DataSource","dependencyId":":","dependencyVersion":null},{"dependencyType":"DataSource","d</vt:lpwstr>
  </property>
  <property fmtid="{D5CDD505-2E9C-101B-9397-08002B2CF9AE}" pid="47" name="PluginDependencies_45">
    <vt:lpwstr>ependencyId":":","dependencyVersion":null},{"dependencyType":"DataSource","dependencyId":":","dependencyVersion":null},{"dependencyType":"DataSource","dependencyId":":","dependencyVersion":null},{"dependencyType":"DataSource","dependencyId":":","dependenc</vt:lpwstr>
  </property>
  <property fmtid="{D5CDD505-2E9C-101B-9397-08002B2CF9AE}" pid="48" name="PluginDependencies_46">
    <vt:lpwstr>yVersion":null},{"dependencyType":"DataSource","dependencyId":":","dependencyVersion":null},{"dependencyType":"DataSource","dependencyId":":","dependencyVersion":null},{"dependencyType":"DataSource","dependencyId":":","dependencyVersion":null},{"dependenc</vt:lpwstr>
  </property>
  <property fmtid="{D5CDD505-2E9C-101B-9397-08002B2CF9AE}" pid="49" name="PluginDependencies_47">
    <vt:lpwstr>yType":"DataSource","dependencyId":":","dependencyVersion":null},{"dependencyType":"DataSource","dependencyId":":","dependencyVersion":null},{"dependencyType":"DataSource","dependencyId":":","dependencyVersion":null},{"dependencyType":"DataSource","depend</vt:lpwstr>
  </property>
  <property fmtid="{D5CDD505-2E9C-101B-9397-08002B2CF9AE}" pid="50" name="PluginDependencies_48">
    <vt:lpwstr>encyId":":","dependencyVersion":null},{"dependencyType":"DataSource","dependencyId":":","dependencyVersion":null},{"dependencyType":"DataSource","dependencyId":":","dependencyVersion":null},{"dependencyType":"DataSource","dependencyId":":","dependencyVers</vt:lpwstr>
  </property>
  <property fmtid="{D5CDD505-2E9C-101B-9397-08002B2CF9AE}" pid="51" name="PluginDependencies_49">
    <vt:lpwstr>ion":null},{"dependencyType":"DataSource","dependencyId":":","dependencyVersion":null},{"dependencyType":"DataSource","dependencyId":":","dependencyVersion":null},{"dependencyType":"DataSource","dependencyId":":","dependencyVersion":null},{"dependencyType</vt:lpwstr>
  </property>
  <property fmtid="{D5CDD505-2E9C-101B-9397-08002B2CF9AE}" pid="52" name="PluginDependencies_50">
    <vt:lpwstr>":"DataSource","dependencyId":":","dependencyVersion":null},{"dependencyType":"DataSource","dependencyId":":","dependencyVersion":null},{"dependencyType":"DataSource","dependencyId":":","dependencyVersion":null},{"dependencyType":"DataSource","dependencyI</vt:lpwstr>
  </property>
  <property fmtid="{D5CDD505-2E9C-101B-9397-08002B2CF9AE}" pid="53" name="PluginDependencies_51">
    <vt:lpwstr>d":":","dependencyVersion":null},{"dependencyType":"DataSource","dependencyId":":","dependencyVersion":null},{"dependencyType":"DataSource","dependencyId":":","dependencyVersion":null},{"dependencyType":"DataSource","dependencyId":":","dependencyVersion":</vt:lpwstr>
  </property>
  <property fmtid="{D5CDD505-2E9C-101B-9397-08002B2CF9AE}" pid="54" name="PluginDependencies_52">
    <vt:lpwstr>null},{"dependencyType":"DataSource","dependencyId":":","dependencyVersion":null},{"dependencyType":"DataSource","dependencyId":":","dependencyVersion":null},{"dependencyType":"DataSource","dependencyId":":","dependencyVersion":null},{"dependencyType":"Da</vt:lpwstr>
  </property>
  <property fmtid="{D5CDD505-2E9C-101B-9397-08002B2CF9AE}" pid="55" name="PluginDependencies_53">
    <vt:lpwstr>taSource","dependencyId":":","dependencyVersion":null}],"635926855539746206:636045261152541359":[],"635926855539746206:636045261152541360":[],"635926855539746206:636045261152541361":[],"635926855539746206:636045261152541362":[],"635690283596553901:6357565</vt:lpwstr>
  </property>
  <property fmtid="{D5CDD505-2E9C-101B-9397-08002B2CF9AE}" pid="56" name="PluginDependencies_54">
    <vt:lpwstr>74568773657":[]}</vt:lpwstr>
  </property>
  <property fmtid="{D5CDD505-2E9C-101B-9397-08002B2CF9AE}" pid="57" name="CustomerId">
    <vt:lpwstr>auoffice</vt:lpwstr>
  </property>
  <property fmtid="{D5CDD505-2E9C-101B-9397-08002B2CF9AE}" pid="58" name="TemplateId">
    <vt:lpwstr>636196524199658508</vt:lpwstr>
  </property>
  <property fmtid="{D5CDD505-2E9C-101B-9397-08002B2CF9AE}" pid="59" name="UserProfileId">
    <vt:lpwstr>636885805640392464</vt:lpwstr>
  </property>
  <property fmtid="{D5CDD505-2E9C-101B-9397-08002B2CF9AE}" pid="60" name="TemplafyTimeStamp">
    <vt:lpwstr>2017-02-24T14:35:30.3621506Z</vt:lpwstr>
  </property>
  <property fmtid="{D5CDD505-2E9C-101B-9397-08002B2CF9AE}" pid="61" name="OfficeID">
    <vt:lpwstr>5200</vt:lpwstr>
  </property>
  <property fmtid="{D5CDD505-2E9C-101B-9397-08002B2CF9AE}" pid="62" name="colorthemechange">
    <vt:lpwstr>True</vt:lpwstr>
  </property>
</Properties>
</file>