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3" r:id="rId1"/>
  </p:sldMasterIdLst>
  <p:sldIdLst>
    <p:sldId id="256" r:id="rId2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 varScale="1">
        <p:scale>
          <a:sx n="76" d="100"/>
          <a:sy n="76" d="100"/>
        </p:scale>
        <p:origin x="21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724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711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2246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2330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3215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2/24/20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416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2/24/20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110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2/24/20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4866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2/24/20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316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843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042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476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2/24/20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417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2/24/20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916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2/24/20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329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380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159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2/24/20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6899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3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70694-FE3A-A24B-86FF-A83D7C9E7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1791" y="835383"/>
            <a:ext cx="3382832" cy="3499549"/>
          </a:xfrm>
        </p:spPr>
        <p:txBody>
          <a:bodyPr>
            <a:normAutofit/>
          </a:bodyPr>
          <a:lstStyle/>
          <a:p>
            <a:pPr algn="l"/>
            <a:r>
              <a:rPr lang="en-DK" sz="4200"/>
              <a:t>Climate house prices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4A954D-E1E0-7E44-A0A4-721B965673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789" y="4334933"/>
            <a:ext cx="3382831" cy="1185333"/>
          </a:xfrm>
        </p:spPr>
        <p:txBody>
          <a:bodyPr>
            <a:normAutofit/>
          </a:bodyPr>
          <a:lstStyle/>
          <a:p>
            <a:pPr algn="l"/>
            <a:endParaRPr lang="en-DK" dirty="0">
              <a:solidFill>
                <a:srgbClr val="59B447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7D2553-9950-4FFB-BA38-C17A303420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33" r="8033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9885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RegularSeedRightStep">
      <a:dk1>
        <a:srgbClr val="000000"/>
      </a:dk1>
      <a:lt1>
        <a:srgbClr val="FFFFFF"/>
      </a:lt1>
      <a:dk2>
        <a:srgbClr val="244131"/>
      </a:dk2>
      <a:lt2>
        <a:srgbClr val="EDE9EE"/>
      </a:lt2>
      <a:accent1>
        <a:srgbClr val="59B447"/>
      </a:accent1>
      <a:accent2>
        <a:srgbClr val="3BB158"/>
      </a:accent2>
      <a:accent3>
        <a:srgbClr val="46B28E"/>
      </a:accent3>
      <a:accent4>
        <a:srgbClr val="3BA7B1"/>
      </a:accent4>
      <a:accent5>
        <a:srgbClr val="4D88C3"/>
      </a:accent5>
      <a:accent6>
        <a:srgbClr val="5861BD"/>
      </a:accent6>
      <a:hlink>
        <a:srgbClr val="B963CB"/>
      </a:hlink>
      <a:folHlink>
        <a:srgbClr val="848484"/>
      </a:folHlink>
    </a:clrScheme>
    <a:fontScheme name="Slate">
      <a:majorFont>
        <a:latin typeface="Georgia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Dubai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Dubai</vt:lpstr>
      <vt:lpstr>Georgia Pro</vt:lpstr>
      <vt:lpstr>Wingdings 2</vt:lpstr>
      <vt:lpstr>SlateVTI</vt:lpstr>
      <vt:lpstr>Climate house prices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house prices</dc:title>
  <dc:creator>Christian Fillip Pinderup Nielsen</dc:creator>
  <cp:lastModifiedBy>Christian Fillip Pinderup Nielsen</cp:lastModifiedBy>
  <cp:revision>1</cp:revision>
  <dcterms:created xsi:type="dcterms:W3CDTF">2020-02-24T14:26:46Z</dcterms:created>
  <dcterms:modified xsi:type="dcterms:W3CDTF">2020-02-24T14:26:51Z</dcterms:modified>
</cp:coreProperties>
</file>