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37" d="100"/>
          <a:sy n="37" d="100"/>
        </p:scale>
        <p:origin x="96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2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3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6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1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8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4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7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1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2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8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5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89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0694-FE3A-A24B-86FF-A83D7C9E7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DK" sz="4200"/>
              <a:t>Climate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A954D-E1E0-7E44-A0A4-721B96567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da-DK">
                <a:solidFill>
                  <a:srgbClr val="59B447"/>
                </a:solidFill>
              </a:rPr>
              <a:t>christian</a:t>
            </a:r>
            <a:endParaRPr lang="en-DK" dirty="0">
              <a:solidFill>
                <a:srgbClr val="59B44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D2553-9950-4FFB-BA38-C17A30342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3" r="8033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244131"/>
      </a:dk2>
      <a:lt2>
        <a:srgbClr val="EDE9EE"/>
      </a:lt2>
      <a:accent1>
        <a:srgbClr val="59B447"/>
      </a:accent1>
      <a:accent2>
        <a:srgbClr val="3BB158"/>
      </a:accent2>
      <a:accent3>
        <a:srgbClr val="46B28E"/>
      </a:accent3>
      <a:accent4>
        <a:srgbClr val="3BA7B1"/>
      </a:accent4>
      <a:accent5>
        <a:srgbClr val="4D88C3"/>
      </a:accent5>
      <a:accent6>
        <a:srgbClr val="5861BD"/>
      </a:accent6>
      <a:hlink>
        <a:srgbClr val="B963CB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Dubai</vt:lpstr>
      <vt:lpstr>Georgia Pro</vt:lpstr>
      <vt:lpstr>Wingdings 2</vt:lpstr>
      <vt:lpstr>SlateVTI</vt:lpstr>
      <vt:lpstr>Climate house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house prices</dc:title>
  <dc:creator>Christian Fillip Pinderup Nielsen</dc:creator>
  <cp:lastModifiedBy>Thomas Heede</cp:lastModifiedBy>
  <cp:revision>2</cp:revision>
  <dcterms:created xsi:type="dcterms:W3CDTF">2020-02-24T14:26:46Z</dcterms:created>
  <dcterms:modified xsi:type="dcterms:W3CDTF">2020-02-24T14:28:31Z</dcterms:modified>
</cp:coreProperties>
</file>