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E824E-E4D2-5EBF-B799-9B8024049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2CDF1C1-1AE2-680B-E5DD-6DC8BD481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75FBE8A-8C21-A94D-F17C-62588F1A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EC34-D514-BC4C-8E57-741F40CC5773}" type="datetimeFigureOut">
              <a:rPr lang="da-DK" smtClean="0"/>
              <a:t>08.05.2022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72E08BD-B6A4-6813-9225-9240D945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79C4398-FF72-8690-4F32-FC02845A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F846-76E2-5946-9153-E8CC2F27A4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49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4A110-4669-D4BB-2E26-5EE5DE76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C9A21FB-AEDF-48E2-8AC8-F433C0865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EDC90A2-B23E-F681-5BBD-0C376F6F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EC34-D514-BC4C-8E57-741F40CC5773}" type="datetimeFigureOut">
              <a:rPr lang="da-DK" smtClean="0"/>
              <a:t>08.05.2022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5CDEE89-A658-8D9D-BA4C-8813ACBD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C7047A5-35F9-1513-DEC9-2C6AFB2C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F846-76E2-5946-9153-E8CC2F27A4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677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B600463-1283-EEAD-F97F-D81095A3D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C3F04BB-3829-B9CD-3D69-80BAB5AC6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9679812-1B2A-EB4D-D601-1303F493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EC34-D514-BC4C-8E57-741F40CC5773}" type="datetimeFigureOut">
              <a:rPr lang="da-DK" smtClean="0"/>
              <a:t>08.05.2022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4AEC32F-09C2-6D19-351D-3C9B4709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C993F1-07BA-327F-5756-AECB46E4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F846-76E2-5946-9153-E8CC2F27A4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366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6808A2-A410-5DD9-D6BA-06727B7A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FAD1745-5BA7-64F4-AFC4-9814DBA16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3D4B1CF-56FA-A0FA-7BEA-126A89AA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EC34-D514-BC4C-8E57-741F40CC5773}" type="datetimeFigureOut">
              <a:rPr lang="da-DK" smtClean="0"/>
              <a:t>08.05.2022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315003E-6C66-936E-EA98-016B71CE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AFE6858-FD34-865F-3B09-72F3B699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F846-76E2-5946-9153-E8CC2F27A4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194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2C881-8B28-1554-C57F-62F6E5FC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6B67911-F9FF-60CF-C19B-4A5BC50F4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4ACB417-86BC-8EB9-2BD7-ADDC5B88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EC34-D514-BC4C-8E57-741F40CC5773}" type="datetimeFigureOut">
              <a:rPr lang="da-DK" smtClean="0"/>
              <a:t>08.05.2022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69689D5-7EBC-CB60-D97C-27B8CF13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D190FF3-7DD6-3099-EB2D-0712EC1C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F846-76E2-5946-9153-E8CC2F27A4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086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55262-A4F0-15AC-4514-6318B6C1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05C659C-316A-987C-C86B-5A156A18F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5FB8D91-8D67-1964-12DF-9B24F0B04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D4E1D33-5632-4C16-3B70-4DCDFC0E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EC34-D514-BC4C-8E57-741F40CC5773}" type="datetimeFigureOut">
              <a:rPr lang="da-DK" smtClean="0"/>
              <a:t>08.05.2022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E7F660D-B671-403F-E47B-EDAD1828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8A004E7-320D-F5F0-A8F8-7DA0432A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F846-76E2-5946-9153-E8CC2F27A4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254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05531-C6A6-41C3-61C3-F68731BF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4D0F4A7-5321-FAFF-F0DC-ED197F452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FC22204-2253-B50A-39B6-C42D11B56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7329B40-9EBA-3506-8353-F98B7F6B3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0C23F94A-E997-37E7-B1AA-E9FCAA938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ED4A3F4-0596-4A1A-09F8-27640A9A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EC34-D514-BC4C-8E57-741F40CC5773}" type="datetimeFigureOut">
              <a:rPr lang="da-DK" smtClean="0"/>
              <a:t>08.05.2022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A415C78-B106-7E6E-E9B3-FC8C5C46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978698D-1731-FCFA-CCD9-F10EBC74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F846-76E2-5946-9153-E8CC2F27A4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751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58F98-0C19-BE98-6FD1-1A16237B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60AA6DD7-285D-2052-D974-63880ABE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EC34-D514-BC4C-8E57-741F40CC5773}" type="datetimeFigureOut">
              <a:rPr lang="da-DK" smtClean="0"/>
              <a:t>08.05.2022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8CD02C6-8911-3A36-68BA-B4B77FD4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34A3A49-E10D-C0C6-D2F0-24D8514F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F846-76E2-5946-9153-E8CC2F27A4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936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8B098B9-6C4D-C4BE-7C0B-B82B5033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EC34-D514-BC4C-8E57-741F40CC5773}" type="datetimeFigureOut">
              <a:rPr lang="da-DK" smtClean="0"/>
              <a:t>08.05.2022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D26B13A8-1747-9F55-DB4E-98894E28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7D118C6-2F6C-A48E-12CF-B3B41E32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F846-76E2-5946-9153-E8CC2F27A4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910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54621-0882-F132-72F4-709B33B2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79EC5C8-37B7-DE64-58D5-DAC3F9F9A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D0833D8-F179-C0AF-6C91-1838CFFB6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5D7801A-E163-2A43-1550-656C5F08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EC34-D514-BC4C-8E57-741F40CC5773}" type="datetimeFigureOut">
              <a:rPr lang="da-DK" smtClean="0"/>
              <a:t>08.05.2022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5E2669E-6ECB-E942-6689-9A8893CF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80F1CD1-5964-BE54-9AC9-1BC5429C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F846-76E2-5946-9153-E8CC2F27A4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984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24F87-BC36-C53F-BD9A-F8C645433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AC229BA-CC8F-7928-CB5A-CB02275B8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BC93CFC-9C61-8CF2-9B5B-E3E886BB5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44901BF-A305-DA53-6DE7-008A9039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EC34-D514-BC4C-8E57-741F40CC5773}" type="datetimeFigureOut">
              <a:rPr lang="da-DK" smtClean="0"/>
              <a:t>08.05.2022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C72B91A-8D79-1F83-EC0F-1C70DDE7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F1D3CF5-7076-8403-FC44-3845D52F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F846-76E2-5946-9153-E8CC2F27A4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926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326B9649-9F10-1EE5-7B2F-5A1668950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0318286-67C2-F806-3AAF-3DA0B9D1E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616AAC8-18CB-1C28-251C-7DDBA46B3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9EC34-D514-BC4C-8E57-741F40CC5773}" type="datetimeFigureOut">
              <a:rPr lang="da-DK" smtClean="0"/>
              <a:t>08.05.2022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B94CEE7-FA19-C178-29AC-68D7EF8B6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3755E24-D247-112F-E64D-6F8115096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F846-76E2-5946-9153-E8CC2F27A4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722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9DB1CA8B-C076-FDD2-CF2D-2F867A556C81}"/>
              </a:ext>
            </a:extLst>
          </p:cNvPr>
          <p:cNvCxnSpPr/>
          <p:nvPr/>
        </p:nvCxnSpPr>
        <p:spPr>
          <a:xfrm>
            <a:off x="1916482" y="3182190"/>
            <a:ext cx="6876789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felt 3">
            <a:extLst>
              <a:ext uri="{FF2B5EF4-FFF2-40B4-BE49-F238E27FC236}">
                <a16:creationId xmlns:a16="http://schemas.microsoft.com/office/drawing/2014/main" id="{53C36109-9895-1AE3-1E47-D1CC341F0F98}"/>
              </a:ext>
            </a:extLst>
          </p:cNvPr>
          <p:cNvSpPr txBox="1"/>
          <p:nvPr/>
        </p:nvSpPr>
        <p:spPr>
          <a:xfrm>
            <a:off x="2267210" y="4384110"/>
            <a:ext cx="240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>
                <a:latin typeface="Georgia" panose="02040502050405020303" pitchFamily="18" charset="0"/>
              </a:rPr>
              <a:t>News </a:t>
            </a:r>
            <a:r>
              <a:rPr lang="da-DK" sz="1400" dirty="0" err="1">
                <a:latin typeface="Georgia" panose="02040502050405020303" pitchFamily="18" charset="0"/>
              </a:rPr>
              <a:t>consumption</a:t>
            </a:r>
            <a:endParaRPr lang="da-DK" sz="1400" dirty="0">
              <a:latin typeface="Georgia" panose="02040502050405020303" pitchFamily="18" charset="0"/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84AA00B0-488A-2B81-012A-5E87F8BDF5D9}"/>
              </a:ext>
            </a:extLst>
          </p:cNvPr>
          <p:cNvSpPr txBox="1"/>
          <p:nvPr/>
        </p:nvSpPr>
        <p:spPr>
          <a:xfrm>
            <a:off x="6916455" y="4384110"/>
            <a:ext cx="141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err="1">
                <a:latin typeface="Georgia" panose="02040502050405020303" pitchFamily="18" charset="0"/>
              </a:rPr>
              <a:t>Xenophobia</a:t>
            </a:r>
            <a:endParaRPr lang="da-DK" sz="1400" dirty="0">
              <a:latin typeface="Georgia" panose="02040502050405020303" pitchFamily="18" charset="0"/>
            </a:endParaRP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076DCDFF-5628-CAC6-623E-D9EF1842EB9A}"/>
              </a:ext>
            </a:extLst>
          </p:cNvPr>
          <p:cNvSpPr txBox="1"/>
          <p:nvPr/>
        </p:nvSpPr>
        <p:spPr>
          <a:xfrm>
            <a:off x="2484329" y="1735226"/>
            <a:ext cx="37682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latin typeface="Georgia" panose="02040502050405020303" pitchFamily="18" charset="0"/>
              </a:rPr>
              <a:t>Salience</a:t>
            </a:r>
            <a:r>
              <a:rPr lang="da-DK" sz="1400" dirty="0">
                <a:latin typeface="Georgia" panose="02040502050405020303" pitchFamily="18" charset="0"/>
              </a:rPr>
              <a:t> of immigration issues</a:t>
            </a:r>
          </a:p>
          <a:p>
            <a:r>
              <a:rPr lang="da-DK" sz="1400" dirty="0" err="1">
                <a:latin typeface="Georgia" panose="02040502050405020303" pitchFamily="18" charset="0"/>
              </a:rPr>
              <a:t>Sentiment</a:t>
            </a:r>
            <a:r>
              <a:rPr lang="da-DK" sz="1400" dirty="0">
                <a:latin typeface="Georgia" panose="02040502050405020303" pitchFamily="18" charset="0"/>
              </a:rPr>
              <a:t> of immigration issues</a:t>
            </a:r>
          </a:p>
          <a:p>
            <a:r>
              <a:rPr lang="da-DK" sz="1400" dirty="0">
                <a:latin typeface="Georgia" panose="02040502050405020303" pitchFamily="18" charset="0"/>
              </a:rPr>
              <a:t>Public broadcast </a:t>
            </a:r>
            <a:r>
              <a:rPr lang="da-DK" sz="1400" dirty="0" err="1">
                <a:latin typeface="Georgia" panose="02040502050405020303" pitchFamily="18" charset="0"/>
              </a:rPr>
              <a:t>spending</a:t>
            </a:r>
            <a:endParaRPr lang="da-DK" sz="1400" dirty="0">
              <a:latin typeface="Georgia" panose="02040502050405020303" pitchFamily="18" charset="0"/>
            </a:endParaRPr>
          </a:p>
        </p:txBody>
      </p:sp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29F32A09-9FCB-DBD4-7EEC-65D82F79C72B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672208" y="4537999"/>
            <a:ext cx="2244247" cy="30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2D6C4214-61BA-B8DA-866E-33D77AD191A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368453" y="2473890"/>
            <a:ext cx="2649253" cy="1910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37B6F418-F7D1-328D-691B-15ABDEBE19C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368453" y="2473890"/>
            <a:ext cx="1235899" cy="1910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felt 21">
            <a:extLst>
              <a:ext uri="{FF2B5EF4-FFF2-40B4-BE49-F238E27FC236}">
                <a16:creationId xmlns:a16="http://schemas.microsoft.com/office/drawing/2014/main" id="{C4BD1CD0-9DB1-5DBA-F195-85F6CC970A57}"/>
              </a:ext>
            </a:extLst>
          </p:cNvPr>
          <p:cNvSpPr txBox="1"/>
          <p:nvPr/>
        </p:nvSpPr>
        <p:spPr>
          <a:xfrm rot="16200000">
            <a:off x="1149445" y="2061003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b="1" dirty="0">
                <a:latin typeface="Georgia" panose="02040502050405020303" pitchFamily="18" charset="0"/>
              </a:rPr>
              <a:t>Country-</a:t>
            </a:r>
            <a:r>
              <a:rPr lang="da-DK" sz="1200" b="1" dirty="0" err="1">
                <a:latin typeface="Georgia" panose="02040502050405020303" pitchFamily="18" charset="0"/>
              </a:rPr>
              <a:t>level</a:t>
            </a:r>
            <a:endParaRPr lang="da-DK" sz="1200" b="1" dirty="0">
              <a:latin typeface="Georgia" panose="02040502050405020303" pitchFamily="18" charset="0"/>
            </a:endParaRP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F90743CD-C06C-83F2-DDFA-62F7A85D486A}"/>
              </a:ext>
            </a:extLst>
          </p:cNvPr>
          <p:cNvSpPr txBox="1"/>
          <p:nvPr/>
        </p:nvSpPr>
        <p:spPr>
          <a:xfrm rot="16200000">
            <a:off x="1044820" y="3986405"/>
            <a:ext cx="1435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b="1" dirty="0" err="1">
                <a:latin typeface="Georgia" panose="02040502050405020303" pitchFamily="18" charset="0"/>
              </a:rPr>
              <a:t>Individual-level</a:t>
            </a:r>
            <a:endParaRPr lang="da-DK" sz="1200" b="1" dirty="0">
              <a:latin typeface="Georgia" panose="02040502050405020303" pitchFamily="18" charset="0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B91DC34D-3F42-FC2A-6D53-238FF3057840}"/>
              </a:ext>
            </a:extLst>
          </p:cNvPr>
          <p:cNvSpPr txBox="1"/>
          <p:nvPr/>
        </p:nvSpPr>
        <p:spPr>
          <a:xfrm>
            <a:off x="5576170" y="4414887"/>
            <a:ext cx="2755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sz="1400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17A98BC7-7044-D4BC-7F8B-21FC2D78D04A}"/>
              </a:ext>
            </a:extLst>
          </p:cNvPr>
          <p:cNvSpPr txBox="1"/>
          <p:nvPr/>
        </p:nvSpPr>
        <p:spPr>
          <a:xfrm>
            <a:off x="5743705" y="3382452"/>
            <a:ext cx="352295" cy="432792"/>
          </a:xfrm>
          <a:prstGeom prst="ellipse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sz="1400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30" name="Tekstfelt 29">
            <a:extLst>
              <a:ext uri="{FF2B5EF4-FFF2-40B4-BE49-F238E27FC236}">
                <a16:creationId xmlns:a16="http://schemas.microsoft.com/office/drawing/2014/main" id="{2B83ADF3-EFD5-DA30-D6F6-B97E1975DF23}"/>
              </a:ext>
            </a:extLst>
          </p:cNvPr>
          <p:cNvSpPr txBox="1"/>
          <p:nvPr/>
        </p:nvSpPr>
        <p:spPr>
          <a:xfrm>
            <a:off x="4924815" y="3407400"/>
            <a:ext cx="352295" cy="432792"/>
          </a:xfrm>
          <a:prstGeom prst="ellipse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sz="1400" dirty="0">
                <a:latin typeface="Georgia" panose="02040502050405020303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59845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Mads Lang Sørensen</dc:creator>
  <cp:lastModifiedBy>Mads Lang Sørensen</cp:lastModifiedBy>
  <cp:revision>1</cp:revision>
  <dcterms:created xsi:type="dcterms:W3CDTF">2022-05-08T11:53:47Z</dcterms:created>
  <dcterms:modified xsi:type="dcterms:W3CDTF">2022-05-08T12:04:29Z</dcterms:modified>
</cp:coreProperties>
</file>