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016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87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6821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21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055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959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29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2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572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6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461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092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06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787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770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71F2-034B-4A56-9EE4-938E13DB77D9}" type="datetimeFigureOut">
              <a:rPr lang="da-DK" smtClean="0"/>
              <a:t>04-12-2014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9341D3-949F-489F-99FB-25AB0A98AD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973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da-DK" dirty="0" smtClean="0"/>
              <a:t> Design Pattern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By: Underviserne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47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pattern</a:t>
            </a:r>
          </a:p>
          <a:p>
            <a:r>
              <a:rPr lang="en-US" dirty="0" smtClean="0"/>
              <a:t>Goal of the pattern</a:t>
            </a:r>
          </a:p>
          <a:p>
            <a:r>
              <a:rPr lang="en-US" dirty="0" smtClean="0"/>
              <a:t>How it works</a:t>
            </a:r>
          </a:p>
          <a:p>
            <a:endParaRPr lang="en-US" dirty="0"/>
          </a:p>
        </p:txBody>
      </p:sp>
      <p:pic>
        <p:nvPicPr>
          <p:cNvPr id="1028" name="Picture 4" descr="Flyweight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38" y="2675598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direct comparison</a:t>
            </a:r>
          </a:p>
          <a:p>
            <a:r>
              <a:rPr lang="en-US" dirty="0" smtClean="0"/>
              <a:t>Different goals than other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90628"/>
            <a:ext cx="7297168" cy="26673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1157"/>
            <a:ext cx="2429214" cy="2295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38" y="1211179"/>
            <a:ext cx="458216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flyweight pattern?</a:t>
            </a:r>
          </a:p>
          <a:p>
            <a:r>
              <a:rPr lang="en-US" dirty="0" smtClean="0"/>
              <a:t>Where is it used in known software?</a:t>
            </a:r>
          </a:p>
        </p:txBody>
      </p:sp>
    </p:spTree>
    <p:extLst>
      <p:ext uri="{BB962C8B-B14F-4D97-AF65-F5344CB8AC3E}">
        <p14:creationId xmlns:p14="http://schemas.microsoft.com/office/powerpoint/2010/main" val="23712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Flyweight Design Pattern</vt:lpstr>
      <vt:lpstr>Introduction</vt:lpstr>
      <vt:lpstr>Comparison</vt:lpstr>
      <vt:lpstr>Example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 Design Pattern</dc:title>
  <dc:creator>Mads Møller</dc:creator>
  <cp:lastModifiedBy>Mads Møller</cp:lastModifiedBy>
  <cp:revision>2</cp:revision>
  <dcterms:created xsi:type="dcterms:W3CDTF">2014-12-04T08:17:27Z</dcterms:created>
  <dcterms:modified xsi:type="dcterms:W3CDTF">2014-12-04T08:36:28Z</dcterms:modified>
</cp:coreProperties>
</file>