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0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37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9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5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36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7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0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8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3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4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3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40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0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44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08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E5B324-F238-49DC-82C3-66B4ED07C3A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81C67F-4340-43B4-8545-AB1DF3A79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Wikicharia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Семененя</a:t>
            </a:r>
            <a:r>
              <a:rPr lang="ru-RU" dirty="0" smtClean="0"/>
              <a:t> Александра 9 «А»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68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Практика в написании веб-приложений, а также создание </a:t>
            </a:r>
            <a:r>
              <a:rPr lang="ru-RU" smtClean="0"/>
              <a:t>каталога </a:t>
            </a:r>
            <a:r>
              <a:rPr lang="ru-RU"/>
              <a:t>персонажей из различных сериалов, игр и прочих продуктов медиа.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91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wtforms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wtforms.validators</a:t>
            </a:r>
            <a:endParaRPr lang="ru-RU" dirty="0" smtClean="0"/>
          </a:p>
          <a:p>
            <a:r>
              <a:rPr lang="en-US" dirty="0" err="1" smtClean="0"/>
              <a:t>werkzeug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d</a:t>
            </a:r>
            <a:r>
              <a:rPr lang="en-US" dirty="0" err="1" smtClean="0"/>
              <a:t>atetime</a:t>
            </a:r>
            <a:r>
              <a:rPr lang="ru-RU" dirty="0"/>
              <a:t> </a:t>
            </a:r>
            <a:r>
              <a:rPr lang="ru-RU" dirty="0" smtClean="0"/>
              <a:t>и прочие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920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Заглавная страница и страницы с персонажами доступны незарегистрированным пользователям</a:t>
            </a:r>
          </a:p>
          <a:p>
            <a:r>
              <a:rPr lang="ru-RU" dirty="0" smtClean="0"/>
              <a:t>После регистрации или авторизации пользователь получает доступ к созданию и редактированию статей про </a:t>
            </a:r>
            <a:r>
              <a:rPr lang="ru-RU" dirty="0" smtClean="0"/>
              <a:t>персонажей, а также их оцениванию и оставлению комментариев к ним</a:t>
            </a:r>
            <a:endParaRPr lang="ru-RU" dirty="0" smtClean="0"/>
          </a:p>
          <a:p>
            <a:r>
              <a:rPr lang="ru-RU" dirty="0" smtClean="0"/>
              <a:t>Администратор может удалять </a:t>
            </a:r>
            <a:r>
              <a:rPr lang="ru-RU" dirty="0" smtClean="0"/>
              <a:t>статьи и комментарии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0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52102" cy="33447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484" y="1328908"/>
            <a:ext cx="6673516" cy="35140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95306"/>
            <a:ext cx="6288505" cy="331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0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Красивый дизайн</a:t>
            </a:r>
          </a:p>
          <a:p>
            <a:r>
              <a:rPr lang="ru-RU" dirty="0" smtClean="0"/>
              <a:t>Использование многих функций библиотек</a:t>
            </a:r>
          </a:p>
          <a:p>
            <a:r>
              <a:rPr lang="ru-RU" dirty="0" smtClean="0"/>
              <a:t>Работа </a:t>
            </a:r>
            <a:r>
              <a:rPr lang="ru-RU" dirty="0" smtClean="0"/>
              <a:t>с базой </a:t>
            </a:r>
            <a:r>
              <a:rPr lang="ru-RU" dirty="0"/>
              <a:t>данных </a:t>
            </a:r>
            <a:r>
              <a:rPr lang="ru-RU" dirty="0" smtClean="0"/>
              <a:t>(возможность </a:t>
            </a:r>
            <a:r>
              <a:rPr lang="ru-RU" dirty="0"/>
              <a:t>добавлять и изменять контент на </a:t>
            </a:r>
            <a:r>
              <a:rPr lang="ru-RU" dirty="0" smtClean="0"/>
              <a:t>сайте, разные виды отношений)</a:t>
            </a:r>
          </a:p>
          <a:p>
            <a:r>
              <a:rPr lang="ru-RU" dirty="0" smtClean="0"/>
              <a:t>Пагинация</a:t>
            </a:r>
            <a:endParaRPr lang="ru-RU" dirty="0"/>
          </a:p>
          <a:p>
            <a:r>
              <a:rPr lang="ru-RU" dirty="0" smtClean="0"/>
              <a:t>Сортировка персонажей по дате (главная страница) или алфавиту (/</a:t>
            </a:r>
            <a:r>
              <a:rPr lang="en-US" dirty="0" smtClean="0"/>
              <a:t>characters)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04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Личные сообщения между пользователями</a:t>
            </a:r>
          </a:p>
          <a:p>
            <a:r>
              <a:rPr lang="ru-RU" dirty="0" smtClean="0"/>
              <a:t>Система </a:t>
            </a:r>
            <a:r>
              <a:rPr lang="ru-RU" dirty="0" smtClean="0"/>
              <a:t>тегов и поиск на сайте</a:t>
            </a:r>
          </a:p>
          <a:p>
            <a:r>
              <a:rPr lang="ru-RU" dirty="0" smtClean="0"/>
              <a:t>Различные категории пользователей</a:t>
            </a:r>
          </a:p>
          <a:p>
            <a:r>
              <a:rPr lang="ru-RU" dirty="0" smtClean="0"/>
              <a:t>Цепочки комментариев</a:t>
            </a:r>
          </a:p>
          <a:p>
            <a:r>
              <a:rPr lang="ru-RU" dirty="0" smtClean="0"/>
              <a:t>Загрузка файла </a:t>
            </a:r>
            <a:r>
              <a:rPr lang="ru-RU" smtClean="0"/>
              <a:t>с компьютера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213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142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Garamond</vt:lpstr>
      <vt:lpstr>Натуральные материалы</vt:lpstr>
      <vt:lpstr>Проект Wikicharia</vt:lpstr>
      <vt:lpstr>Цель проекта</vt:lpstr>
      <vt:lpstr>Использованные библиотеки</vt:lpstr>
      <vt:lpstr>Реализованные возможности</vt:lpstr>
      <vt:lpstr>Презентация PowerPoint</vt:lpstr>
      <vt:lpstr>Особенности проекта</vt:lpstr>
      <vt:lpstr>Возможности для доработки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Wikicharia</dc:title>
  <dc:creator>01</dc:creator>
  <cp:lastModifiedBy>Пользователь</cp:lastModifiedBy>
  <cp:revision>7</cp:revision>
  <dcterms:created xsi:type="dcterms:W3CDTF">2019-03-25T06:39:19Z</dcterms:created>
  <dcterms:modified xsi:type="dcterms:W3CDTF">2019-03-30T19:01:24Z</dcterms:modified>
</cp:coreProperties>
</file>