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91" autoAdjust="0"/>
  </p:normalViewPr>
  <p:slideViewPr>
    <p:cSldViewPr snapToGrid="0">
      <p:cViewPr varScale="1">
        <p:scale>
          <a:sx n="51" d="100"/>
          <a:sy n="51" d="100"/>
        </p:scale>
        <p:origin x="92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27533-3676-401A-AC59-13585D85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546B3A-A6A5-4489-B5B4-D85ACECF8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BD8F77-0294-4171-B222-95CCE736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1A2127E-3F96-4000-BDA0-8ACBB85B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6C95A6-4705-4EB1-BD98-6173BA49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794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ABAA3-9A08-43FC-887F-4C1C5FD4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56C2F8C-8F3C-4A38-853B-E57D143A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9B2011-DD67-4825-BC22-D5130E89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933BC91-B5D3-4A79-A9F1-009B0BF5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D59C2-40B3-47D4-843D-89E362DF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B90C4F-9824-4C70-9371-C0CD32374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9E6B345-FD55-447D-A254-904D2468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7E418E-2A89-4D08-8978-F59C7BDF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AFDA1D-7962-4A8D-9F0D-29436895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293A8E-4145-43EB-AC5B-E9C07A00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33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F67DF-C5BD-408F-8A5B-E36F2E66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3A02C5F-D329-409B-8FCF-F3BAB0DC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6867D0-C388-46B7-AA79-1006A98BC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8C68A5-1FDA-48A9-8114-50496E35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0293B4-0F95-4D4E-BD45-ECD12398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18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CBE38-D36C-493C-BAA2-E70C581B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74D9474-86DD-4F2D-8F8E-B1B0AA18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68F174-49D1-402F-9AB0-E14297ED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64882B-943C-4A03-A2A0-1900FCEB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63A3BCD-371E-4835-86DE-0534E12F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52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1E436-D937-4855-A1C5-384AF5AE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A455F9-EAE0-4D80-94F8-687C6E5FF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A2A2D23-F559-4058-906E-FAC83A24F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C9C6707-6BEE-48F6-A40D-4500D32C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C5B4E3-FCD3-4179-B42E-91C68B9A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C0676A-668C-4DE9-9B09-E03769D9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86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3ED86-D880-49A0-8D7A-8D8353D8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B3B083-305F-4640-9F47-4C0499CC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D87959E-A77B-4693-B1DC-DF4E1278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724E07-F51C-4D23-929E-9F3D2D3E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CCC05F78-E933-4CA6-A622-7274BD7C3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1A5BA13-BFCE-45B2-B11F-87131216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E177412C-94AE-44E4-909D-1839BF4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72FF3CD-F5F0-4C61-8DDF-8986E89A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24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BB197-69D6-40B2-B3DA-15032DD8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721D778-9E2C-41D9-92B4-3DE10FFA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D6F0F1-D93A-448C-BA4E-ACC1F5E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4445C95-DCF8-4268-A353-F985A16C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015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09FD1CD-551E-4E09-886E-EDE481E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A9D11EC-BBC7-4E81-BFE5-418F06D2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3369020-0230-4FE2-B8D7-AA5A347D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0101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F0459-65A1-464D-890C-18D45966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C5D4A4C-0155-4327-99D8-1B1CA73EE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89B17F-6189-4BB5-BA22-FC4091424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BF36612-7F7A-4111-B65E-C1F922A5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A8189E4-3E5B-4B3B-B617-5C7AD788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ECC95DA-AA77-4365-95CB-152E7229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4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9E86-9B26-41D7-8F82-96F017C4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4A1B55D-E997-4336-ACB2-5BD7A8E13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CB5BB3C-AF93-4F07-9BE3-E062699F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A90EEB6-42F0-4425-B1C6-28ABFD1C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0B46007-618D-41F0-A66F-0E915E2F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662A958-1F8A-4DCE-AAA8-2B237186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437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986E95-0EB6-4111-911E-CB541B3C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398A35-4978-492C-83ED-96FB3A65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BAEFBA-5F9C-4859-B64F-E82796BA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0671A-9690-4A64-B5DD-737DB0C6AD00}" type="datetimeFigureOut">
              <a:rPr lang="da-DK" smtClean="0"/>
              <a:t>11-03-2020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0801AC-3DE8-4D1A-AFBB-FD7313BA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520252-CBC7-4909-BD61-C505B30D4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259DA-2A9F-42DA-9598-39D0C4EAA1F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47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257485" y="712145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BAND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Down-sampling and </a:t>
            </a:r>
            <a:r>
              <a:rPr lang="da-DK" dirty="0" err="1"/>
              <a:t>scaling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Baseline </a:t>
            </a:r>
            <a:r>
              <a:rPr lang="da-DK" dirty="0" err="1"/>
              <a:t>normalization</a:t>
            </a:r>
            <a:endParaRPr lang="da-DK" dirty="0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31261C93-B71D-44F6-9A0F-BC012033D552}"/>
              </a:ext>
            </a:extLst>
          </p:cNvPr>
          <p:cNvSpPr/>
          <p:nvPr/>
        </p:nvSpPr>
        <p:spPr>
          <a:xfrm>
            <a:off x="5820115" y="4654705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9187961" y="4651063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CNN?</a:t>
            </a:r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2598105" y="3848202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Clustering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690B4719-4191-4A9A-9E06-A410C422571B}"/>
              </a:ext>
            </a:extLst>
          </p:cNvPr>
          <p:cNvSpPr/>
          <p:nvPr/>
        </p:nvSpPr>
        <p:spPr>
          <a:xfrm>
            <a:off x="2607994" y="5385288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6" y="757611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1117600" y="180243"/>
            <a:ext cx="13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data: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4714003" y="159182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Preprocessing</a:t>
            </a:r>
            <a:r>
              <a:rPr lang="da-DK" dirty="0"/>
              <a:t> data: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635F5193-B45A-479A-B610-A0D640E7ABFE}"/>
              </a:ext>
            </a:extLst>
          </p:cNvPr>
          <p:cNvSpPr txBox="1"/>
          <p:nvPr/>
        </p:nvSpPr>
        <p:spPr>
          <a:xfrm>
            <a:off x="8725203" y="18024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Feature </a:t>
            </a:r>
            <a:r>
              <a:rPr lang="da-DK" dirty="0" err="1"/>
              <a:t>extraction</a:t>
            </a:r>
            <a:r>
              <a:rPr lang="da-DK" dirty="0"/>
              <a:t>: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16CD40B-A368-48AA-BA85-9ED8AB337D81}"/>
              </a:ext>
            </a:extLst>
          </p:cNvPr>
          <p:cNvSpPr txBox="1"/>
          <p:nvPr/>
        </p:nvSpPr>
        <p:spPr>
          <a:xfrm>
            <a:off x="9607388" y="4215857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Model valg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>
            <a:off x="7597222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Pil: højre 19">
            <a:extLst>
              <a:ext uri="{FF2B5EF4-FFF2-40B4-BE49-F238E27FC236}">
                <a16:creationId xmlns:a16="http://schemas.microsoft.com/office/drawing/2014/main" id="{BFDC8672-E931-4449-A4F7-9422423277F8}"/>
              </a:ext>
            </a:extLst>
          </p:cNvPr>
          <p:cNvSpPr/>
          <p:nvPr/>
        </p:nvSpPr>
        <p:spPr>
          <a:xfrm rot="5400000">
            <a:off x="9794164" y="3106847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8161053" y="5126670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Pil: højre 21">
            <a:extLst>
              <a:ext uri="{FF2B5EF4-FFF2-40B4-BE49-F238E27FC236}">
                <a16:creationId xmlns:a16="http://schemas.microsoft.com/office/drawing/2014/main" id="{D7F6CAFE-23A7-4EDF-9047-F76CFAE1B63C}"/>
              </a:ext>
            </a:extLst>
          </p:cNvPr>
          <p:cNvSpPr/>
          <p:nvPr/>
        </p:nvSpPr>
        <p:spPr>
          <a:xfrm rot="11951579">
            <a:off x="4868572" y="4503896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Pil: højre 22">
            <a:extLst>
              <a:ext uri="{FF2B5EF4-FFF2-40B4-BE49-F238E27FC236}">
                <a16:creationId xmlns:a16="http://schemas.microsoft.com/office/drawing/2014/main" id="{D84F0234-BA86-4890-884C-A8DBD924F632}"/>
              </a:ext>
            </a:extLst>
          </p:cNvPr>
          <p:cNvSpPr/>
          <p:nvPr/>
        </p:nvSpPr>
        <p:spPr>
          <a:xfrm rot="9291076">
            <a:off x="4938717" y="5684914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24" name="Tabel 24">
            <a:extLst>
              <a:ext uri="{FF2B5EF4-FFF2-40B4-BE49-F238E27FC236}">
                <a16:creationId xmlns:a16="http://schemas.microsoft.com/office/drawing/2014/main" id="{9D0EA498-E4EA-4034-9E9F-3AD1B5D3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00048"/>
              </p:ext>
            </p:extLst>
          </p:nvPr>
        </p:nvGraphicFramePr>
        <p:xfrm>
          <a:off x="8301739" y="926141"/>
          <a:ext cx="3632667" cy="16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889">
                  <a:extLst>
                    <a:ext uri="{9D8B030D-6E8A-4147-A177-3AD203B41FA5}">
                      <a16:colId xmlns:a16="http://schemas.microsoft.com/office/drawing/2014/main" val="2375882430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564062929"/>
                    </a:ext>
                  </a:extLst>
                </a:gridCol>
                <a:gridCol w="1210889">
                  <a:extLst>
                    <a:ext uri="{9D8B030D-6E8A-4147-A177-3AD203B41FA5}">
                      <a16:colId xmlns:a16="http://schemas.microsoft.com/office/drawing/2014/main" val="1200608458"/>
                    </a:ext>
                  </a:extLst>
                </a:gridCol>
              </a:tblGrid>
              <a:tr h="558059">
                <a:tc>
                  <a:txBody>
                    <a:bodyPr/>
                    <a:lstStyle/>
                    <a:p>
                      <a:r>
                        <a:rPr lang="da-DK" dirty="0" err="1"/>
                        <a:t>Spatial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Spectral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Temporal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26570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855262"/>
                  </a:ext>
                </a:extLst>
              </a:tr>
              <a:tr h="558059"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36128"/>
                  </a:ext>
                </a:extLst>
              </a:tr>
            </a:tbl>
          </a:graphicData>
        </a:graphic>
      </p:graphicFrame>
      <p:sp>
        <p:nvSpPr>
          <p:cNvPr id="26" name="Pil: højre 25">
            <a:extLst>
              <a:ext uri="{FF2B5EF4-FFF2-40B4-BE49-F238E27FC236}">
                <a16:creationId xmlns:a16="http://schemas.microsoft.com/office/drawing/2014/main" id="{428DBC1C-F18D-4AE0-8FCC-399D8C5C1464}"/>
              </a:ext>
            </a:extLst>
          </p:cNvPr>
          <p:cNvSpPr/>
          <p:nvPr/>
        </p:nvSpPr>
        <p:spPr>
          <a:xfrm rot="10800000">
            <a:off x="1801376" y="4326571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FB8C981D-BF84-4072-BD45-E62ABC0F9DFF}"/>
              </a:ext>
            </a:extLst>
          </p:cNvPr>
          <p:cNvSpPr/>
          <p:nvPr/>
        </p:nvSpPr>
        <p:spPr>
          <a:xfrm>
            <a:off x="25696" y="3848202"/>
            <a:ext cx="1642137" cy="1423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Explainability</a:t>
            </a:r>
            <a:endParaRPr lang="da-DK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C8BB1F1-9A09-4196-B43E-3BBA8C216FCF}"/>
              </a:ext>
            </a:extLst>
          </p:cNvPr>
          <p:cNvSpPr/>
          <p:nvPr/>
        </p:nvSpPr>
        <p:spPr>
          <a:xfrm>
            <a:off x="3057235" y="64655"/>
            <a:ext cx="1357935" cy="51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(Sortering af dårlige kanaler)</a:t>
            </a:r>
          </a:p>
        </p:txBody>
      </p:sp>
    </p:spTree>
    <p:extLst>
      <p:ext uri="{BB962C8B-B14F-4D97-AF65-F5344CB8AC3E}">
        <p14:creationId xmlns:p14="http://schemas.microsoft.com/office/powerpoint/2010/main" val="178273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8E8B6A2D-623B-4C90-A1AA-8F7EA0501AA8}"/>
              </a:ext>
            </a:extLst>
          </p:cNvPr>
          <p:cNvSpPr/>
          <p:nvPr/>
        </p:nvSpPr>
        <p:spPr>
          <a:xfrm>
            <a:off x="4635415" y="956039"/>
            <a:ext cx="3224515" cy="20537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Opdeling af signal til hver EEG kanal.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Standardiser BC og TUH.</a:t>
            </a:r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030CCD4C-24E3-4952-9651-C79C0638B13A}"/>
              </a:ext>
            </a:extLst>
          </p:cNvPr>
          <p:cNvSpPr/>
          <p:nvPr/>
        </p:nvSpPr>
        <p:spPr>
          <a:xfrm>
            <a:off x="7632740" y="4069876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</a:t>
            </a:r>
            <a:r>
              <a:rPr lang="da-DK" dirty="0" err="1"/>
              <a:t>ImageNet</a:t>
            </a:r>
            <a:r>
              <a:rPr lang="da-DK" dirty="0"/>
              <a:t> (CNN). </a:t>
            </a:r>
            <a:r>
              <a:rPr lang="da-DK" dirty="0" err="1"/>
              <a:t>Add</a:t>
            </a:r>
            <a:r>
              <a:rPr lang="da-DK" dirty="0"/>
              <a:t> extra </a:t>
            </a:r>
            <a:r>
              <a:rPr lang="da-DK" dirty="0" err="1"/>
              <a:t>layer</a:t>
            </a:r>
            <a:r>
              <a:rPr lang="da-DK" dirty="0"/>
              <a:t> and </a:t>
            </a:r>
            <a:r>
              <a:rPr lang="da-DK" dirty="0" err="1"/>
              <a:t>train</a:t>
            </a:r>
            <a:r>
              <a:rPr lang="da-DK" dirty="0"/>
              <a:t> on labelled data</a:t>
            </a:r>
          </a:p>
          <a:p>
            <a:pPr algn="ctr"/>
            <a:endParaRPr lang="da-DK" dirty="0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713450F-01B8-4141-8CA8-1D0D9CA3D672}"/>
              </a:ext>
            </a:extLst>
          </p:cNvPr>
          <p:cNvSpPr/>
          <p:nvPr/>
        </p:nvSpPr>
        <p:spPr>
          <a:xfrm>
            <a:off x="764949" y="4474200"/>
            <a:ext cx="2039815" cy="12924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GMM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85FEB799-BE46-4833-9DB6-9DC086FF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3" y="982719"/>
            <a:ext cx="3038209" cy="188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9F3ADEB9-562D-449F-8225-12A43D05BF85}"/>
              </a:ext>
            </a:extLst>
          </p:cNvPr>
          <p:cNvSpPr txBox="1"/>
          <p:nvPr/>
        </p:nvSpPr>
        <p:spPr>
          <a:xfrm>
            <a:off x="479526" y="491079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Import af et helt signal: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888037A-96C9-459D-B836-35571427049F}"/>
              </a:ext>
            </a:extLst>
          </p:cNvPr>
          <p:cNvSpPr txBox="1"/>
          <p:nvPr/>
        </p:nvSpPr>
        <p:spPr>
          <a:xfrm>
            <a:off x="5267071" y="491079"/>
            <a:ext cx="202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Preprocessing</a:t>
            </a:r>
            <a:r>
              <a:rPr lang="da-DK" dirty="0"/>
              <a:t> data:</a:t>
            </a: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E76275BD-F706-4F19-AC2E-A406C184083B}"/>
              </a:ext>
            </a:extLst>
          </p:cNvPr>
          <p:cNvSpPr/>
          <p:nvPr/>
        </p:nvSpPr>
        <p:spPr>
          <a:xfrm>
            <a:off x="3651195" y="1487055"/>
            <a:ext cx="580603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Pil: højre 18">
            <a:extLst>
              <a:ext uri="{FF2B5EF4-FFF2-40B4-BE49-F238E27FC236}">
                <a16:creationId xmlns:a16="http://schemas.microsoft.com/office/drawing/2014/main" id="{C7C8A7A8-9181-4F6B-BCF9-8612AFDE30DE}"/>
              </a:ext>
            </a:extLst>
          </p:cNvPr>
          <p:cNvSpPr/>
          <p:nvPr/>
        </p:nvSpPr>
        <p:spPr>
          <a:xfrm rot="2315282">
            <a:off x="8166035" y="2749455"/>
            <a:ext cx="1151241" cy="830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Pil: højre 20">
            <a:extLst>
              <a:ext uri="{FF2B5EF4-FFF2-40B4-BE49-F238E27FC236}">
                <a16:creationId xmlns:a16="http://schemas.microsoft.com/office/drawing/2014/main" id="{48B953A4-C477-4D95-B279-A220AC2FCE35}"/>
              </a:ext>
            </a:extLst>
          </p:cNvPr>
          <p:cNvSpPr/>
          <p:nvPr/>
        </p:nvSpPr>
        <p:spPr>
          <a:xfrm rot="10800000">
            <a:off x="3147573" y="4841779"/>
            <a:ext cx="4142359" cy="517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08999B3D-6E35-447F-A189-5D784E23A79C}"/>
              </a:ext>
            </a:extLst>
          </p:cNvPr>
          <p:cNvSpPr txBox="1"/>
          <p:nvPr/>
        </p:nvSpPr>
        <p:spPr>
          <a:xfrm>
            <a:off x="8741655" y="412973"/>
            <a:ext cx="3422284" cy="92333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da-DK" b="1" dirty="0"/>
              <a:t>Gennemfør med labelled data</a:t>
            </a:r>
          </a:p>
          <a:p>
            <a:pPr marL="342900" indent="-342900">
              <a:buAutoNum type="arabicPeriod"/>
            </a:pPr>
            <a:r>
              <a:rPr lang="da-DK" b="1" dirty="0"/>
              <a:t>Send </a:t>
            </a:r>
            <a:r>
              <a:rPr lang="da-DK" b="1" dirty="0" err="1"/>
              <a:t>unlabelled</a:t>
            </a:r>
            <a:r>
              <a:rPr lang="da-DK" b="1" dirty="0"/>
              <a:t> data igennem</a:t>
            </a:r>
          </a:p>
          <a:p>
            <a:r>
              <a:rPr lang="da-DK" b="1" dirty="0"/>
              <a:t>og se om der dannes mønstre.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8B625C6C-EFB6-49DF-964E-B5FC4C220679}"/>
              </a:ext>
            </a:extLst>
          </p:cNvPr>
          <p:cNvSpPr txBox="1"/>
          <p:nvPr/>
        </p:nvSpPr>
        <p:spPr>
          <a:xfrm>
            <a:off x="3228402" y="77137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Multi</a:t>
            </a:r>
            <a:r>
              <a:rPr lang="da-DK" dirty="0"/>
              <a:t> </a:t>
            </a:r>
            <a:r>
              <a:rPr lang="da-DK" dirty="0" err="1"/>
              <a:t>channel</a:t>
            </a:r>
            <a:endParaRPr lang="da-DK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40B97A28-9DCA-48B9-8F76-92E160865904}"/>
              </a:ext>
            </a:extLst>
          </p:cNvPr>
          <p:cNvSpPr txBox="1"/>
          <p:nvPr/>
        </p:nvSpPr>
        <p:spPr>
          <a:xfrm rot="2260440">
            <a:off x="8633917" y="2350886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1d vektorer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87D91BFD-BDF2-40CC-8873-755EA768A522}"/>
              </a:ext>
            </a:extLst>
          </p:cNvPr>
          <p:cNvSpPr txBox="1"/>
          <p:nvPr/>
        </p:nvSpPr>
        <p:spPr>
          <a:xfrm>
            <a:off x="6468021" y="5506014"/>
            <a:ext cx="1856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Output </a:t>
            </a:r>
            <a:r>
              <a:rPr lang="da-DK" dirty="0" err="1"/>
              <a:t>dim</a:t>
            </a:r>
            <a:r>
              <a:rPr lang="da-DK" dirty="0"/>
              <a:t> 1dx50?</a:t>
            </a:r>
          </a:p>
          <a:p>
            <a:r>
              <a:rPr lang="da-DK" dirty="0"/>
              <a:t>/Latent </a:t>
            </a:r>
            <a:r>
              <a:rPr lang="da-DK" dirty="0" err="1"/>
              <a:t>space</a:t>
            </a:r>
            <a:endParaRPr lang="da-DK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995A814-9744-4756-A0CC-30E0F91C7101}"/>
              </a:ext>
            </a:extLst>
          </p:cNvPr>
          <p:cNvSpPr/>
          <p:nvPr/>
        </p:nvSpPr>
        <p:spPr>
          <a:xfrm>
            <a:off x="483250" y="6043296"/>
            <a:ext cx="436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a-DK" sz="1400" dirty="0" err="1"/>
              <a:t>Uncertain</a:t>
            </a:r>
            <a:r>
              <a:rPr lang="da-DK" sz="1400" dirty="0"/>
              <a:t> measures </a:t>
            </a:r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be</a:t>
            </a:r>
            <a:r>
              <a:rPr lang="da-DK" sz="1400" dirty="0"/>
              <a:t> </a:t>
            </a:r>
            <a:r>
              <a:rPr lang="da-DK" sz="1400" dirty="0" err="1"/>
              <a:t>classified</a:t>
            </a:r>
            <a:r>
              <a:rPr lang="da-DK" sz="1400" dirty="0"/>
              <a:t> as </a:t>
            </a:r>
            <a:r>
              <a:rPr lang="da-DK" sz="1400" dirty="0" err="1"/>
              <a:t>novel</a:t>
            </a:r>
            <a:endParaRPr lang="da-DK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400" dirty="0" err="1"/>
              <a:t>Otherwise</a:t>
            </a:r>
            <a:r>
              <a:rPr lang="da-DK" sz="1400" dirty="0"/>
              <a:t> </a:t>
            </a:r>
            <a:r>
              <a:rPr lang="da-DK" sz="1400" dirty="0" err="1"/>
              <a:t>one</a:t>
            </a:r>
            <a:r>
              <a:rPr lang="da-DK" sz="1400" dirty="0"/>
              <a:t> of the </a:t>
            </a:r>
            <a:r>
              <a:rPr lang="da-DK" sz="1400" dirty="0" err="1"/>
              <a:t>artifact</a:t>
            </a:r>
            <a:r>
              <a:rPr lang="da-DK" sz="1400" dirty="0"/>
              <a:t> types </a:t>
            </a:r>
            <a:r>
              <a:rPr lang="da-DK" sz="1400" dirty="0" err="1"/>
              <a:t>we</a:t>
            </a:r>
            <a:r>
              <a:rPr lang="da-DK" sz="1400" dirty="0"/>
              <a:t> have labels on</a:t>
            </a:r>
          </a:p>
        </p:txBody>
      </p:sp>
      <p:sp>
        <p:nvSpPr>
          <p:cNvPr id="16" name="Rektangel: afrundede hjørner 15">
            <a:extLst>
              <a:ext uri="{FF2B5EF4-FFF2-40B4-BE49-F238E27FC236}">
                <a16:creationId xmlns:a16="http://schemas.microsoft.com/office/drawing/2014/main" id="{915FF39F-46E1-439B-AB14-209FA41CA612}"/>
              </a:ext>
            </a:extLst>
          </p:cNvPr>
          <p:cNvSpPr/>
          <p:nvPr/>
        </p:nvSpPr>
        <p:spPr>
          <a:xfrm>
            <a:off x="9880846" y="4069875"/>
            <a:ext cx="2039815" cy="15438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Pretrained</a:t>
            </a:r>
            <a:r>
              <a:rPr lang="da-DK" dirty="0"/>
              <a:t> (TCN). </a:t>
            </a:r>
          </a:p>
        </p:txBody>
      </p:sp>
    </p:spTree>
    <p:extLst>
      <p:ext uri="{BB962C8B-B14F-4D97-AF65-F5344CB8AC3E}">
        <p14:creationId xmlns:p14="http://schemas.microsoft.com/office/powerpoint/2010/main" val="949517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124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Mads Christian Berggrein Andersen</dc:creator>
  <cp:lastModifiedBy>Mads Christian Berggrein Andersen</cp:lastModifiedBy>
  <cp:revision>9</cp:revision>
  <dcterms:created xsi:type="dcterms:W3CDTF">2020-03-04T13:21:17Z</dcterms:created>
  <dcterms:modified xsi:type="dcterms:W3CDTF">2020-03-12T07:10:03Z</dcterms:modified>
</cp:coreProperties>
</file>