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FDD8-99AE-403D-B8FE-FEE81D8F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35101-71CD-4669-87A3-C7300B802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0760-0EF2-4974-BB7A-558E18C2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2EFA-B924-41B7-BADF-2B8B7098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EB04-CC29-459D-B09D-148694A3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3C12-E669-4C28-941C-7D8BDF14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54D4D-9262-4B40-9BAE-85DE0116A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FBC9-4641-4981-8F46-86B333C1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9D3F-5CB8-414E-948F-CF2F9D63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7D54-C1FC-4EBB-B213-AABD0BB3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8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41D0A-E911-44C1-B3C3-881359941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CCB4E-B1B4-40B4-BD8D-8CF1275F1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08C2-DA30-4495-A77D-18F75D6C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71156-5ABC-4753-8FF1-9BA4C8B9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222A-1E9C-4ADC-A365-4F59BC23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72AC-5414-4CDB-B523-1D349FC5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1398-1A87-4945-AE8B-8F076C93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DEEF-D168-4ACD-AA7B-8C1B5596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8565-5993-4511-A073-24D9E883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ED659-5D6F-4106-8ED2-AB395115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F4D8-D815-4245-8512-5386364D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1B79-73E4-49B3-9F3D-4EDDF5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8B2E-F3FF-47D8-B78C-B9B0FBAA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05B4-7D1C-43C6-BFC8-79124C6F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5914-3FD5-47E4-A061-C7366871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2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24FE-2153-4B85-A1F8-F522E535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F971-8F9B-440A-B4BD-620482B28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3FADC-B7CC-4516-B9C6-326334599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87DB7-5D23-4A7E-B4E3-0F7AB62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C12C7-A899-4597-B437-AD3573A2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123C-8B9B-4DCC-A1F3-0338C0B4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F418-31B9-4B47-B717-54FC33B1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0C3D-8997-4C78-B1BF-6D59B081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BA16B-1953-488E-AE43-2AC28457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4A67F-8880-4634-90A3-3836925E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39DA2-239C-4215-ACE2-613C78C99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20043-30DD-414B-8CF1-5D45B7E8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DCE15-DF99-4349-8209-523E8305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052D1-C2DC-413C-8B09-2601B5E0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4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48FC-40F1-4621-AAA9-9B7DF397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42FE0-6DAF-4B19-9C1F-3EE3DC05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E46D2-7F74-447B-9866-A1F2CA45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2BBB6-F5DA-49BB-9B78-2FBAC82A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8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A5506-69B0-4D4E-9D74-A83A48F5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22896-48D7-4FFF-8E0E-5E5F07AE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5E74B-7EF6-48D9-A9F2-6D0671F1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FB29-B7C9-4CD4-81E7-9DC75093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1D70-C0B4-42D2-9CF1-77A3A0B11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9EE8-64E3-47E7-9DAA-6C443FD6D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45AEA-A740-44F9-AC90-8975C067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7DD99-437A-46E4-A8DB-2D16762D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7CB6-7CFB-4BE9-B932-3F08CCB7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7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58BE-735C-449F-B4A4-CC3550D5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53B29-531A-4F87-B0CD-0B75B5813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177B4-A998-4584-8EC4-7E89E3D20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7CCE1-85E7-49E3-A844-8342186E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8CABC-8EB2-42BA-B842-ABC77F17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34FD6-FCC0-443F-9C13-481AD0B8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9522A-0477-404E-BED8-178008E9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660C5-2F6E-4CEC-85D2-10C5145C4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3720-C357-4498-929B-3FAB4F5C3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E76D-6F5D-4395-9E02-5E978B47272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6D78-49DA-464A-9B3A-EF3081D2B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F522-7B19-45D6-8ED6-E7814EE2D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B5AA-52D9-4358-8C1D-98426AC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C183E1-4EFB-440E-8E7C-5B47A0571D43}"/>
              </a:ext>
            </a:extLst>
          </p:cNvPr>
          <p:cNvSpPr/>
          <p:nvPr/>
        </p:nvSpPr>
        <p:spPr>
          <a:xfrm>
            <a:off x="2351314" y="2569029"/>
            <a:ext cx="2612572" cy="4005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5B22B-5EF3-4972-8DBD-A175204A5D6A}"/>
              </a:ext>
            </a:extLst>
          </p:cNvPr>
          <p:cNvSpPr/>
          <p:nvPr/>
        </p:nvSpPr>
        <p:spPr>
          <a:xfrm>
            <a:off x="6557554" y="2569029"/>
            <a:ext cx="2612572" cy="4005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39BC0-0115-4031-B0BD-00C26C788CC3}"/>
              </a:ext>
            </a:extLst>
          </p:cNvPr>
          <p:cNvSpPr/>
          <p:nvPr/>
        </p:nvSpPr>
        <p:spPr>
          <a:xfrm>
            <a:off x="5425440" y="2569029"/>
            <a:ext cx="670560" cy="4005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CAF02-263E-4C63-85BD-DB8D2E4F2C5F}"/>
              </a:ext>
            </a:extLst>
          </p:cNvPr>
          <p:cNvSpPr txBox="1"/>
          <p:nvPr/>
        </p:nvSpPr>
        <p:spPr>
          <a:xfrm flipH="1">
            <a:off x="5387339" y="2098765"/>
            <a:ext cx="141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675760-12D8-42C6-ADB8-F8D95CEDBD16}"/>
              </a:ext>
            </a:extLst>
          </p:cNvPr>
          <p:cNvSpPr txBox="1"/>
          <p:nvPr/>
        </p:nvSpPr>
        <p:spPr>
          <a:xfrm>
            <a:off x="7071359" y="2098764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A[right]&gt;= A[i]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DF8D4-FFB7-47B1-BC4F-7539E6952D15}"/>
              </a:ext>
            </a:extLst>
          </p:cNvPr>
          <p:cNvSpPr txBox="1"/>
          <p:nvPr/>
        </p:nvSpPr>
        <p:spPr>
          <a:xfrm>
            <a:off x="2798718" y="2098765"/>
            <a:ext cx="216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A[left] &lt;= A[i]</a:t>
            </a:r>
          </a:p>
        </p:txBody>
      </p:sp>
    </p:spTree>
    <p:extLst>
      <p:ext uri="{BB962C8B-B14F-4D97-AF65-F5344CB8AC3E}">
        <p14:creationId xmlns:p14="http://schemas.microsoft.com/office/powerpoint/2010/main" val="131079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ngocsontran19398.ee07</dc:creator>
  <cp:lastModifiedBy>ngocsontran19398.ee07</cp:lastModifiedBy>
  <cp:revision>2</cp:revision>
  <dcterms:created xsi:type="dcterms:W3CDTF">2022-03-30T02:43:58Z</dcterms:created>
  <dcterms:modified xsi:type="dcterms:W3CDTF">2022-03-30T02:50:29Z</dcterms:modified>
</cp:coreProperties>
</file>