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18F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2124" y="-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DC30C-4CC5-42FE-8C72-D03F2C2CB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1A9F73-04D3-4091-BD50-FF56E61AE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BF399C-B2BA-4883-B384-24D7625D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12F4-58B4-4049-9562-3D2D67CF5F4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52628-CA40-44C0-9592-A4B3616C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C5160-6603-43D7-B79D-EAC7FDCB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4E-1867-4F5F-836C-13A53F6B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66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8FA3-1759-40B5-A348-A69C474F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2BCAAA-29A7-4887-BA7B-10F61CD1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B7EEE-A115-4F60-943E-E3637C6F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12F4-58B4-4049-9562-3D2D67CF5F4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CCCA7A-DD0A-494E-8572-846CDF0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8CD56D-B6C4-43DC-B033-F2165DC8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4E-1867-4F5F-836C-13A53F6B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6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C96F36-99B8-4744-84B5-A583C65E3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423523-3F8C-4758-B3C1-670A612E7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31159-E4BF-4B9D-B410-9FAAFEC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12F4-58B4-4049-9562-3D2D67CF5F4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DFD3E-00A4-4CBF-8A39-20192885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1F692C-E3B5-43ED-ACC9-B60ED047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4E-1867-4F5F-836C-13A53F6B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5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C8C70-76DF-40BD-866A-1BAABB07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17B906-E0F4-4E52-B2BC-536FBEFF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8D1B45-6DAC-4EF2-B97D-61D9B125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12F4-58B4-4049-9562-3D2D67CF5F4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2D0DD1-F976-4D43-AC33-7729D394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4A872-5772-4946-A876-09CF0CAB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4E-1867-4F5F-836C-13A53F6B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55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D1770-C8FA-4C74-A8D5-DD063103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9C50F2-A150-4E71-BB53-C7228601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8227B5-573F-433C-B6C6-0020D9A4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12F4-58B4-4049-9562-3D2D67CF5F4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BFEB49-A944-405C-8FFA-CBED79B9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9601A6-ED04-48A4-8DB4-1326BE51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4E-1867-4F5F-836C-13A53F6B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88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E514-EC97-48D8-BCF8-9DB658D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B2915-8FB1-47DA-804F-4080A19E3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BA56A9-9354-403D-89DA-E32FE001A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75EC43-6322-4D5A-8E32-E12EB4AD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12F4-58B4-4049-9562-3D2D67CF5F4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71044D-1FE1-4191-9C75-945F5F91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B1D2EB-D69F-4A82-902E-06863123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4E-1867-4F5F-836C-13A53F6B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04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22A62-4358-4679-9EA7-4ABB57C4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D81C14-5F47-40A4-897E-FEBDFC8F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74566A-E4BE-4ACC-9560-8326CE1FB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F3DBE6-4933-444E-BB7E-7D86E8988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704BBD-CEAB-4F2B-8BBB-4429A030F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59A94E-09B1-4A06-AD46-5487A829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12F4-58B4-4049-9562-3D2D67CF5F4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ECFFD9-064A-4BB8-BA45-049D9AE1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AEC0C5-EC2F-490E-8A14-4EC49EB6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4E-1867-4F5F-836C-13A53F6B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4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AC75A-CE41-413D-A9CB-47007246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8D7B6B-CECD-4C9D-9C32-0D289D82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12F4-58B4-4049-9562-3D2D67CF5F4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DC4A22-810C-4720-B127-5AFE22ED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89895B-622B-438C-865A-A75DF360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4E-1867-4F5F-836C-13A53F6B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78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48DC83-C5CE-4BC0-B6FC-46A0D025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12F4-58B4-4049-9562-3D2D67CF5F4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64CFA9-D73D-4C81-B1E4-820354F4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AEE8DF-33E2-43B6-BA2D-BF3B43BF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4E-1867-4F5F-836C-13A53F6B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47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731EF-7CEF-498D-AAFD-7A912837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54B2A8-CCD1-44F2-8399-FD94AA73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585468-CC3B-4B50-965F-5AA847B65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D0ECF5-C5C3-4F22-95ED-062C6AF7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12F4-58B4-4049-9562-3D2D67CF5F4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32FB14-5AF2-4376-A0A7-DAECC09B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A9C8DA-8DCB-413D-8924-600D808D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4E-1867-4F5F-836C-13A53F6B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01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23019-9954-4A3A-9929-9B61A57E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3BF684-3482-42B0-AE1C-D264175AA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A99D1B-6848-4EC8-B633-DA99B572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2E816-2FF7-46F8-A72F-92CF7DD8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12F4-58B4-4049-9562-3D2D67CF5F4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680BBC-D82E-40E0-8C08-E915D51D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87F8A0-C6C4-42EB-A32C-B91335A2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4E-1867-4F5F-836C-13A53F6B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55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1149D0-86BD-467D-8029-9CFE5106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DE3F06-2990-404C-8D3B-C67763B84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CE3AC4-394B-49CE-8F63-4C836E4FD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12F4-58B4-4049-9562-3D2D67CF5F4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5811E-2AF5-42E4-A59A-12E1120B1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7CAC15-7E68-48A8-A90E-2D98BC41C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DA4E-1867-4F5F-836C-13A53F6B3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68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equipamentos e peças de mao">
            <a:extLst>
              <a:ext uri="{FF2B5EF4-FFF2-40B4-BE49-F238E27FC236}">
                <a16:creationId xmlns:a16="http://schemas.microsoft.com/office/drawing/2014/main" id="{B3A9F257-E34B-4E52-AA68-C15261E3D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6391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DB9250ED-D0C9-4949-B07B-F6ED3E75CEA5}"/>
              </a:ext>
            </a:extLst>
          </p:cNvPr>
          <p:cNvGrpSpPr/>
          <p:nvPr/>
        </p:nvGrpSpPr>
        <p:grpSpPr>
          <a:xfrm>
            <a:off x="6508750" y="4866425"/>
            <a:ext cx="125413" cy="405109"/>
            <a:chOff x="7705726" y="394083"/>
            <a:chExt cx="1553911" cy="5948033"/>
          </a:xfrm>
          <a:solidFill>
            <a:schemeClr val="bg1"/>
          </a:solidFill>
          <a:effectLst/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DA7CDB0A-C7BF-4988-96E6-DCA1300793F8}"/>
                </a:ext>
              </a:extLst>
            </p:cNvPr>
            <p:cNvSpPr/>
            <p:nvPr/>
          </p:nvSpPr>
          <p:spPr>
            <a:xfrm>
              <a:off x="7705726" y="394083"/>
              <a:ext cx="1490859" cy="5948033"/>
            </a:xfrm>
            <a:custGeom>
              <a:avLst/>
              <a:gdLst>
                <a:gd name="connsiteX0" fmla="*/ 66582 w 1510084"/>
                <a:gd name="connsiteY0" fmla="*/ 5890809 h 6306699"/>
                <a:gd name="connsiteX1" fmla="*/ 2187 w 1510084"/>
                <a:gd name="connsiteY1" fmla="*/ 5800657 h 6306699"/>
                <a:gd name="connsiteX2" fmla="*/ 15066 w 1510084"/>
                <a:gd name="connsiteY2" fmla="*/ 5594595 h 6306699"/>
                <a:gd name="connsiteX3" fmla="*/ 15066 w 1510084"/>
                <a:gd name="connsiteY3" fmla="*/ 5002167 h 6306699"/>
                <a:gd name="connsiteX4" fmla="*/ 40824 w 1510084"/>
                <a:gd name="connsiteY4" fmla="*/ 4216556 h 6306699"/>
                <a:gd name="connsiteX5" fmla="*/ 66582 w 1510084"/>
                <a:gd name="connsiteY5" fmla="*/ 3495339 h 6306699"/>
                <a:gd name="connsiteX6" fmla="*/ 118097 w 1510084"/>
                <a:gd name="connsiteY6" fmla="*/ 2748364 h 6306699"/>
                <a:gd name="connsiteX7" fmla="*/ 246886 w 1510084"/>
                <a:gd name="connsiteY7" fmla="*/ 1885479 h 6306699"/>
                <a:gd name="connsiteX8" fmla="*/ 697646 w 1510084"/>
                <a:gd name="connsiteY8" fmla="*/ 713502 h 6306699"/>
                <a:gd name="connsiteX9" fmla="*/ 774920 w 1510084"/>
                <a:gd name="connsiteY9" fmla="*/ 507440 h 6306699"/>
                <a:gd name="connsiteX10" fmla="*/ 749162 w 1510084"/>
                <a:gd name="connsiteY10" fmla="*/ 455925 h 6306699"/>
                <a:gd name="connsiteX11" fmla="*/ 710525 w 1510084"/>
                <a:gd name="connsiteY11" fmla="*/ 365772 h 6306699"/>
                <a:gd name="connsiteX12" fmla="*/ 723404 w 1510084"/>
                <a:gd name="connsiteY12" fmla="*/ 352894 h 6306699"/>
                <a:gd name="connsiteX13" fmla="*/ 736283 w 1510084"/>
                <a:gd name="connsiteY13" fmla="*/ 314257 h 6306699"/>
                <a:gd name="connsiteX14" fmla="*/ 736283 w 1510084"/>
                <a:gd name="connsiteY14" fmla="*/ 236984 h 6306699"/>
                <a:gd name="connsiteX15" fmla="*/ 427190 w 1510084"/>
                <a:gd name="connsiteY15" fmla="*/ 69558 h 6306699"/>
                <a:gd name="connsiteX16" fmla="*/ 427190 w 1510084"/>
                <a:gd name="connsiteY16" fmla="*/ 43801 h 6306699"/>
                <a:gd name="connsiteX17" fmla="*/ 594615 w 1510084"/>
                <a:gd name="connsiteY17" fmla="*/ 121074 h 6306699"/>
                <a:gd name="connsiteX18" fmla="*/ 710525 w 1510084"/>
                <a:gd name="connsiteY18" fmla="*/ 133953 h 6306699"/>
                <a:gd name="connsiteX19" fmla="*/ 762041 w 1510084"/>
                <a:gd name="connsiteY19" fmla="*/ 159710 h 6306699"/>
                <a:gd name="connsiteX20" fmla="*/ 800677 w 1510084"/>
                <a:gd name="connsiteY20" fmla="*/ 146832 h 6306699"/>
                <a:gd name="connsiteX21" fmla="*/ 852193 w 1510084"/>
                <a:gd name="connsiteY21" fmla="*/ 5164 h 6306699"/>
                <a:gd name="connsiteX22" fmla="*/ 1045376 w 1510084"/>
                <a:gd name="connsiteY22" fmla="*/ 30922 h 6306699"/>
                <a:gd name="connsiteX23" fmla="*/ 1109770 w 1510084"/>
                <a:gd name="connsiteY23" fmla="*/ 30922 h 6306699"/>
                <a:gd name="connsiteX24" fmla="*/ 1212801 w 1510084"/>
                <a:gd name="connsiteY24" fmla="*/ 69558 h 6306699"/>
                <a:gd name="connsiteX25" fmla="*/ 1341590 w 1510084"/>
                <a:gd name="connsiteY25" fmla="*/ 108195 h 6306699"/>
                <a:gd name="connsiteX26" fmla="*/ 1444621 w 1510084"/>
                <a:gd name="connsiteY26" fmla="*/ 172589 h 6306699"/>
                <a:gd name="connsiteX27" fmla="*/ 1509015 w 1510084"/>
                <a:gd name="connsiteY27" fmla="*/ 275620 h 6306699"/>
                <a:gd name="connsiteX28" fmla="*/ 1393106 w 1510084"/>
                <a:gd name="connsiteY28" fmla="*/ 571834 h 6306699"/>
                <a:gd name="connsiteX29" fmla="*/ 1328711 w 1510084"/>
                <a:gd name="connsiteY29" fmla="*/ 700623 h 6306699"/>
                <a:gd name="connsiteX30" fmla="*/ 1302953 w 1510084"/>
                <a:gd name="connsiteY30" fmla="*/ 752139 h 6306699"/>
                <a:gd name="connsiteX31" fmla="*/ 1238559 w 1510084"/>
                <a:gd name="connsiteY31" fmla="*/ 687744 h 6306699"/>
                <a:gd name="connsiteX32" fmla="*/ 1148407 w 1510084"/>
                <a:gd name="connsiteY32" fmla="*/ 919564 h 6306699"/>
                <a:gd name="connsiteX33" fmla="*/ 993861 w 1510084"/>
                <a:gd name="connsiteY33" fmla="*/ 1408961 h 6306699"/>
                <a:gd name="connsiteX34" fmla="*/ 890830 w 1510084"/>
                <a:gd name="connsiteY34" fmla="*/ 1808206 h 6306699"/>
                <a:gd name="connsiteX35" fmla="*/ 839314 w 1510084"/>
                <a:gd name="connsiteY35" fmla="*/ 2349119 h 6306699"/>
                <a:gd name="connsiteX36" fmla="*/ 826435 w 1510084"/>
                <a:gd name="connsiteY36" fmla="*/ 3134730 h 6306699"/>
                <a:gd name="connsiteX37" fmla="*/ 852193 w 1510084"/>
                <a:gd name="connsiteY37" fmla="*/ 3714279 h 6306699"/>
                <a:gd name="connsiteX38" fmla="*/ 865072 w 1510084"/>
                <a:gd name="connsiteY38" fmla="*/ 4100646 h 6306699"/>
                <a:gd name="connsiteX39" fmla="*/ 877951 w 1510084"/>
                <a:gd name="connsiteY39" fmla="*/ 4705953 h 6306699"/>
                <a:gd name="connsiteX40" fmla="*/ 865072 w 1510084"/>
                <a:gd name="connsiteY40" fmla="*/ 5118077 h 6306699"/>
                <a:gd name="connsiteX41" fmla="*/ 839314 w 1510084"/>
                <a:gd name="connsiteY41" fmla="*/ 5890809 h 6306699"/>
                <a:gd name="connsiteX42" fmla="*/ 736283 w 1510084"/>
                <a:gd name="connsiteY42" fmla="*/ 5929446 h 6306699"/>
                <a:gd name="connsiteX43" fmla="*/ 736283 w 1510084"/>
                <a:gd name="connsiteY43" fmla="*/ 6187023 h 6306699"/>
                <a:gd name="connsiteX44" fmla="*/ 543100 w 1510084"/>
                <a:gd name="connsiteY44" fmla="*/ 6302933 h 6306699"/>
                <a:gd name="connsiteX45" fmla="*/ 285522 w 1510084"/>
                <a:gd name="connsiteY45" fmla="*/ 6277175 h 6306699"/>
                <a:gd name="connsiteX46" fmla="*/ 195370 w 1510084"/>
                <a:gd name="connsiteY46" fmla="*/ 6264296 h 6306699"/>
                <a:gd name="connsiteX47" fmla="*/ 53703 w 1510084"/>
                <a:gd name="connsiteY47" fmla="*/ 6199902 h 6306699"/>
                <a:gd name="connsiteX48" fmla="*/ 66582 w 1510084"/>
                <a:gd name="connsiteY48" fmla="*/ 5890809 h 630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510084" h="6306699">
                  <a:moveTo>
                    <a:pt x="66582" y="5890809"/>
                  </a:moveTo>
                  <a:cubicBezTo>
                    <a:pt x="57996" y="5824268"/>
                    <a:pt x="10773" y="5850026"/>
                    <a:pt x="2187" y="5800657"/>
                  </a:cubicBezTo>
                  <a:cubicBezTo>
                    <a:pt x="-6399" y="5751288"/>
                    <a:pt x="12919" y="5727677"/>
                    <a:pt x="15066" y="5594595"/>
                  </a:cubicBezTo>
                  <a:cubicBezTo>
                    <a:pt x="17213" y="5461513"/>
                    <a:pt x="10773" y="5231840"/>
                    <a:pt x="15066" y="5002167"/>
                  </a:cubicBezTo>
                  <a:cubicBezTo>
                    <a:pt x="19359" y="4772494"/>
                    <a:pt x="32238" y="4467694"/>
                    <a:pt x="40824" y="4216556"/>
                  </a:cubicBezTo>
                  <a:cubicBezTo>
                    <a:pt x="49410" y="3965418"/>
                    <a:pt x="53703" y="3740038"/>
                    <a:pt x="66582" y="3495339"/>
                  </a:cubicBezTo>
                  <a:cubicBezTo>
                    <a:pt x="79461" y="3250640"/>
                    <a:pt x="88046" y="3016674"/>
                    <a:pt x="118097" y="2748364"/>
                  </a:cubicBezTo>
                  <a:cubicBezTo>
                    <a:pt x="148148" y="2480054"/>
                    <a:pt x="150294" y="2224623"/>
                    <a:pt x="246886" y="1885479"/>
                  </a:cubicBezTo>
                  <a:cubicBezTo>
                    <a:pt x="343478" y="1546335"/>
                    <a:pt x="609640" y="943175"/>
                    <a:pt x="697646" y="713502"/>
                  </a:cubicBezTo>
                  <a:cubicBezTo>
                    <a:pt x="785652" y="483829"/>
                    <a:pt x="766334" y="550369"/>
                    <a:pt x="774920" y="507440"/>
                  </a:cubicBezTo>
                  <a:cubicBezTo>
                    <a:pt x="783506" y="464511"/>
                    <a:pt x="759894" y="479536"/>
                    <a:pt x="749162" y="455925"/>
                  </a:cubicBezTo>
                  <a:cubicBezTo>
                    <a:pt x="738430" y="432314"/>
                    <a:pt x="714818" y="382944"/>
                    <a:pt x="710525" y="365772"/>
                  </a:cubicBezTo>
                  <a:cubicBezTo>
                    <a:pt x="706232" y="348600"/>
                    <a:pt x="723404" y="352894"/>
                    <a:pt x="723404" y="352894"/>
                  </a:cubicBezTo>
                  <a:cubicBezTo>
                    <a:pt x="727697" y="344308"/>
                    <a:pt x="734137" y="333575"/>
                    <a:pt x="736283" y="314257"/>
                  </a:cubicBezTo>
                  <a:cubicBezTo>
                    <a:pt x="738429" y="294939"/>
                    <a:pt x="787798" y="277767"/>
                    <a:pt x="736283" y="236984"/>
                  </a:cubicBezTo>
                  <a:cubicBezTo>
                    <a:pt x="684768" y="196201"/>
                    <a:pt x="427190" y="69558"/>
                    <a:pt x="427190" y="69558"/>
                  </a:cubicBezTo>
                  <a:cubicBezTo>
                    <a:pt x="375675" y="37361"/>
                    <a:pt x="399286" y="35215"/>
                    <a:pt x="427190" y="43801"/>
                  </a:cubicBezTo>
                  <a:cubicBezTo>
                    <a:pt x="455094" y="52387"/>
                    <a:pt x="547393" y="106049"/>
                    <a:pt x="594615" y="121074"/>
                  </a:cubicBezTo>
                  <a:cubicBezTo>
                    <a:pt x="641837" y="136099"/>
                    <a:pt x="682621" y="127514"/>
                    <a:pt x="710525" y="133953"/>
                  </a:cubicBezTo>
                  <a:cubicBezTo>
                    <a:pt x="738429" y="140392"/>
                    <a:pt x="747016" y="157564"/>
                    <a:pt x="762041" y="159710"/>
                  </a:cubicBezTo>
                  <a:cubicBezTo>
                    <a:pt x="777066" y="161856"/>
                    <a:pt x="785652" y="172590"/>
                    <a:pt x="800677" y="146832"/>
                  </a:cubicBezTo>
                  <a:cubicBezTo>
                    <a:pt x="815702" y="121074"/>
                    <a:pt x="811410" y="24482"/>
                    <a:pt x="852193" y="5164"/>
                  </a:cubicBezTo>
                  <a:cubicBezTo>
                    <a:pt x="892976" y="-14154"/>
                    <a:pt x="1002447" y="26629"/>
                    <a:pt x="1045376" y="30922"/>
                  </a:cubicBezTo>
                  <a:cubicBezTo>
                    <a:pt x="1088305" y="35215"/>
                    <a:pt x="1081866" y="24483"/>
                    <a:pt x="1109770" y="30922"/>
                  </a:cubicBezTo>
                  <a:cubicBezTo>
                    <a:pt x="1137674" y="37361"/>
                    <a:pt x="1174164" y="56679"/>
                    <a:pt x="1212801" y="69558"/>
                  </a:cubicBezTo>
                  <a:cubicBezTo>
                    <a:pt x="1251438" y="82437"/>
                    <a:pt x="1302953" y="91023"/>
                    <a:pt x="1341590" y="108195"/>
                  </a:cubicBezTo>
                  <a:cubicBezTo>
                    <a:pt x="1380227" y="125367"/>
                    <a:pt x="1416717" y="144685"/>
                    <a:pt x="1444621" y="172589"/>
                  </a:cubicBezTo>
                  <a:cubicBezTo>
                    <a:pt x="1472525" y="200493"/>
                    <a:pt x="1517601" y="209079"/>
                    <a:pt x="1509015" y="275620"/>
                  </a:cubicBezTo>
                  <a:cubicBezTo>
                    <a:pt x="1500429" y="342161"/>
                    <a:pt x="1423157" y="501000"/>
                    <a:pt x="1393106" y="571834"/>
                  </a:cubicBezTo>
                  <a:cubicBezTo>
                    <a:pt x="1363055" y="642668"/>
                    <a:pt x="1328711" y="700623"/>
                    <a:pt x="1328711" y="700623"/>
                  </a:cubicBezTo>
                  <a:cubicBezTo>
                    <a:pt x="1313686" y="730674"/>
                    <a:pt x="1317978" y="754285"/>
                    <a:pt x="1302953" y="752139"/>
                  </a:cubicBezTo>
                  <a:cubicBezTo>
                    <a:pt x="1287928" y="749993"/>
                    <a:pt x="1264317" y="659840"/>
                    <a:pt x="1238559" y="687744"/>
                  </a:cubicBezTo>
                  <a:cubicBezTo>
                    <a:pt x="1212801" y="715648"/>
                    <a:pt x="1189190" y="799361"/>
                    <a:pt x="1148407" y="919564"/>
                  </a:cubicBezTo>
                  <a:cubicBezTo>
                    <a:pt x="1107624" y="1039767"/>
                    <a:pt x="1036790" y="1260854"/>
                    <a:pt x="993861" y="1408961"/>
                  </a:cubicBezTo>
                  <a:cubicBezTo>
                    <a:pt x="950932" y="1557068"/>
                    <a:pt x="916588" y="1651513"/>
                    <a:pt x="890830" y="1808206"/>
                  </a:cubicBezTo>
                  <a:cubicBezTo>
                    <a:pt x="865072" y="1964899"/>
                    <a:pt x="850046" y="2128032"/>
                    <a:pt x="839314" y="2349119"/>
                  </a:cubicBezTo>
                  <a:cubicBezTo>
                    <a:pt x="828582" y="2570206"/>
                    <a:pt x="824289" y="2907203"/>
                    <a:pt x="826435" y="3134730"/>
                  </a:cubicBezTo>
                  <a:cubicBezTo>
                    <a:pt x="828581" y="3362257"/>
                    <a:pt x="845754" y="3553293"/>
                    <a:pt x="852193" y="3714279"/>
                  </a:cubicBezTo>
                  <a:cubicBezTo>
                    <a:pt x="858633" y="3875265"/>
                    <a:pt x="860779" y="3935367"/>
                    <a:pt x="865072" y="4100646"/>
                  </a:cubicBezTo>
                  <a:cubicBezTo>
                    <a:pt x="869365" y="4265925"/>
                    <a:pt x="877951" y="4536381"/>
                    <a:pt x="877951" y="4705953"/>
                  </a:cubicBezTo>
                  <a:cubicBezTo>
                    <a:pt x="877951" y="4875525"/>
                    <a:pt x="871511" y="4920601"/>
                    <a:pt x="865072" y="5118077"/>
                  </a:cubicBezTo>
                  <a:cubicBezTo>
                    <a:pt x="858633" y="5315553"/>
                    <a:pt x="860779" y="5755581"/>
                    <a:pt x="839314" y="5890809"/>
                  </a:cubicBezTo>
                  <a:cubicBezTo>
                    <a:pt x="817849" y="6026037"/>
                    <a:pt x="753455" y="5880077"/>
                    <a:pt x="736283" y="5929446"/>
                  </a:cubicBezTo>
                  <a:cubicBezTo>
                    <a:pt x="719111" y="5978815"/>
                    <a:pt x="768480" y="6124775"/>
                    <a:pt x="736283" y="6187023"/>
                  </a:cubicBezTo>
                  <a:cubicBezTo>
                    <a:pt x="704086" y="6249271"/>
                    <a:pt x="618227" y="6287908"/>
                    <a:pt x="543100" y="6302933"/>
                  </a:cubicBezTo>
                  <a:cubicBezTo>
                    <a:pt x="467973" y="6317958"/>
                    <a:pt x="343477" y="6283615"/>
                    <a:pt x="285522" y="6277175"/>
                  </a:cubicBezTo>
                  <a:cubicBezTo>
                    <a:pt x="227567" y="6270736"/>
                    <a:pt x="234006" y="6277175"/>
                    <a:pt x="195370" y="6264296"/>
                  </a:cubicBezTo>
                  <a:cubicBezTo>
                    <a:pt x="156734" y="6251417"/>
                    <a:pt x="75168" y="6262150"/>
                    <a:pt x="53703" y="6199902"/>
                  </a:cubicBezTo>
                  <a:cubicBezTo>
                    <a:pt x="32238" y="6137654"/>
                    <a:pt x="75168" y="5957350"/>
                    <a:pt x="66582" y="5890809"/>
                  </a:cubicBezTo>
                  <a:close/>
                </a:path>
              </a:pathLst>
            </a:custGeom>
            <a:grpFill/>
            <a:ln>
              <a:solidFill>
                <a:srgbClr val="5B718F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59202E7B-AA0B-467A-A868-5276C2CAFCA8}"/>
                </a:ext>
              </a:extLst>
            </p:cNvPr>
            <p:cNvSpPr/>
            <p:nvPr/>
          </p:nvSpPr>
          <p:spPr>
            <a:xfrm rot="1492809">
              <a:off x="8345237" y="397540"/>
              <a:ext cx="914400" cy="682581"/>
            </a:xfrm>
            <a:prstGeom prst="roundRect">
              <a:avLst>
                <a:gd name="adj" fmla="val 26526"/>
              </a:avLst>
            </a:prstGeom>
            <a:grpFill/>
            <a:ln>
              <a:solidFill>
                <a:srgbClr val="5B718F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BE7267F4-2DAE-41CF-93C1-369839C3A999}"/>
                </a:ext>
              </a:extLst>
            </p:cNvPr>
            <p:cNvSpPr/>
            <p:nvPr/>
          </p:nvSpPr>
          <p:spPr>
            <a:xfrm rot="16200000">
              <a:off x="7935581" y="5755397"/>
              <a:ext cx="356865" cy="816564"/>
            </a:xfrm>
            <a:prstGeom prst="roundRect">
              <a:avLst>
                <a:gd name="adj" fmla="val 6148"/>
              </a:avLst>
            </a:prstGeom>
            <a:grpFill/>
            <a:ln>
              <a:solidFill>
                <a:srgbClr val="5B718F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1E6590D-7A5D-4E6E-A297-75820FC3AAB3}"/>
              </a:ext>
            </a:extLst>
          </p:cNvPr>
          <p:cNvSpPr txBox="1"/>
          <p:nvPr/>
        </p:nvSpPr>
        <p:spPr>
          <a:xfrm>
            <a:off x="5967929" y="5353526"/>
            <a:ext cx="2676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/>
              <a:t>Periférico de mão</a:t>
            </a:r>
          </a:p>
        </p:txBody>
      </p:sp>
      <p:pic>
        <p:nvPicPr>
          <p:cNvPr id="1028" name="Picture 4" descr="Aplicador de Hidróxido de Cálcio Duplo">
            <a:extLst>
              <a:ext uri="{FF2B5EF4-FFF2-40B4-BE49-F238E27FC236}">
                <a16:creationId xmlns:a16="http://schemas.microsoft.com/office/drawing/2014/main" id="{DBB4D9EF-C73D-4066-9B0C-074DBD37B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83" y="-65821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0DA678A-BEF8-4C4F-B7FD-07F8911F2415}"/>
              </a:ext>
            </a:extLst>
          </p:cNvPr>
          <p:cNvGrpSpPr/>
          <p:nvPr/>
        </p:nvGrpSpPr>
        <p:grpSpPr>
          <a:xfrm>
            <a:off x="3174599" y="3716325"/>
            <a:ext cx="2508652" cy="2420384"/>
            <a:chOff x="3091532" y="1849118"/>
            <a:chExt cx="2508652" cy="2420384"/>
          </a:xfrm>
        </p:grpSpPr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C152EF28-4CA1-4910-8973-06CEA65DF112}"/>
                </a:ext>
              </a:extLst>
            </p:cNvPr>
            <p:cNvSpPr/>
            <p:nvPr/>
          </p:nvSpPr>
          <p:spPr>
            <a:xfrm>
              <a:off x="3091532" y="1849118"/>
              <a:ext cx="2508652" cy="2420384"/>
            </a:xfrm>
            <a:custGeom>
              <a:avLst/>
              <a:gdLst>
                <a:gd name="connsiteX0" fmla="*/ 84 w 2508652"/>
                <a:gd name="connsiteY0" fmla="*/ 2420350 h 2420384"/>
                <a:gd name="connsiteX1" fmla="*/ 50884 w 2508652"/>
                <a:gd name="connsiteY1" fmla="*/ 2299700 h 2420384"/>
                <a:gd name="connsiteX2" fmla="*/ 88984 w 2508652"/>
                <a:gd name="connsiteY2" fmla="*/ 2261600 h 2420384"/>
                <a:gd name="connsiteX3" fmla="*/ 254084 w 2508652"/>
                <a:gd name="connsiteY3" fmla="*/ 2096500 h 2420384"/>
                <a:gd name="connsiteX4" fmla="*/ 336634 w 2508652"/>
                <a:gd name="connsiteY4" fmla="*/ 2020300 h 2420384"/>
                <a:gd name="connsiteX5" fmla="*/ 438234 w 2508652"/>
                <a:gd name="connsiteY5" fmla="*/ 1925050 h 2420384"/>
                <a:gd name="connsiteX6" fmla="*/ 476334 w 2508652"/>
                <a:gd name="connsiteY6" fmla="*/ 1867900 h 2420384"/>
                <a:gd name="connsiteX7" fmla="*/ 698584 w 2508652"/>
                <a:gd name="connsiteY7" fmla="*/ 1677400 h 2420384"/>
                <a:gd name="connsiteX8" fmla="*/ 939884 w 2508652"/>
                <a:gd name="connsiteY8" fmla="*/ 1455150 h 2420384"/>
                <a:gd name="connsiteX9" fmla="*/ 1295484 w 2508652"/>
                <a:gd name="connsiteY9" fmla="*/ 1163050 h 2420384"/>
                <a:gd name="connsiteX10" fmla="*/ 1524084 w 2508652"/>
                <a:gd name="connsiteY10" fmla="*/ 947150 h 2420384"/>
                <a:gd name="connsiteX11" fmla="*/ 1695534 w 2508652"/>
                <a:gd name="connsiteY11" fmla="*/ 794750 h 2420384"/>
                <a:gd name="connsiteX12" fmla="*/ 1962234 w 2508652"/>
                <a:gd name="connsiteY12" fmla="*/ 572500 h 2420384"/>
                <a:gd name="connsiteX13" fmla="*/ 2006684 w 2508652"/>
                <a:gd name="connsiteY13" fmla="*/ 528050 h 2420384"/>
                <a:gd name="connsiteX14" fmla="*/ 2063834 w 2508652"/>
                <a:gd name="connsiteY14" fmla="*/ 489950 h 2420384"/>
                <a:gd name="connsiteX15" fmla="*/ 2235284 w 2508652"/>
                <a:gd name="connsiteY15" fmla="*/ 343900 h 2420384"/>
                <a:gd name="connsiteX16" fmla="*/ 2311484 w 2508652"/>
                <a:gd name="connsiteY16" fmla="*/ 274050 h 2420384"/>
                <a:gd name="connsiteX17" fmla="*/ 2387684 w 2508652"/>
                <a:gd name="connsiteY17" fmla="*/ 248650 h 2420384"/>
                <a:gd name="connsiteX18" fmla="*/ 2470234 w 2508652"/>
                <a:gd name="connsiteY18" fmla="*/ 235950 h 2420384"/>
                <a:gd name="connsiteX19" fmla="*/ 2508334 w 2508652"/>
                <a:gd name="connsiteY19" fmla="*/ 185150 h 2420384"/>
                <a:gd name="connsiteX20" fmla="*/ 2451184 w 2508652"/>
                <a:gd name="connsiteY20" fmla="*/ 1000 h 2420384"/>
                <a:gd name="connsiteX21" fmla="*/ 2495634 w 2508652"/>
                <a:gd name="connsiteY21" fmla="*/ 115300 h 2420384"/>
                <a:gd name="connsiteX22" fmla="*/ 2501984 w 2508652"/>
                <a:gd name="connsiteY22" fmla="*/ 197850 h 2420384"/>
                <a:gd name="connsiteX23" fmla="*/ 2432134 w 2508652"/>
                <a:gd name="connsiteY23" fmla="*/ 286750 h 2420384"/>
                <a:gd name="connsiteX24" fmla="*/ 2349584 w 2508652"/>
                <a:gd name="connsiteY24" fmla="*/ 305800 h 2420384"/>
                <a:gd name="connsiteX25" fmla="*/ 2101934 w 2508652"/>
                <a:gd name="connsiteY25" fmla="*/ 534400 h 2420384"/>
                <a:gd name="connsiteX26" fmla="*/ 2063834 w 2508652"/>
                <a:gd name="connsiteY26" fmla="*/ 585200 h 2420384"/>
                <a:gd name="connsiteX27" fmla="*/ 1981284 w 2508652"/>
                <a:gd name="connsiteY27" fmla="*/ 667750 h 2420384"/>
                <a:gd name="connsiteX28" fmla="*/ 1670134 w 2508652"/>
                <a:gd name="connsiteY28" fmla="*/ 934450 h 2420384"/>
                <a:gd name="connsiteX29" fmla="*/ 1416134 w 2508652"/>
                <a:gd name="connsiteY29" fmla="*/ 1169400 h 2420384"/>
                <a:gd name="connsiteX30" fmla="*/ 1174834 w 2508652"/>
                <a:gd name="connsiteY30" fmla="*/ 1366250 h 2420384"/>
                <a:gd name="connsiteX31" fmla="*/ 952584 w 2508652"/>
                <a:gd name="connsiteY31" fmla="*/ 1563100 h 2420384"/>
                <a:gd name="connsiteX32" fmla="*/ 743034 w 2508652"/>
                <a:gd name="connsiteY32" fmla="*/ 1772650 h 2420384"/>
                <a:gd name="connsiteX33" fmla="*/ 565234 w 2508652"/>
                <a:gd name="connsiteY33" fmla="*/ 1899650 h 2420384"/>
                <a:gd name="connsiteX34" fmla="*/ 539834 w 2508652"/>
                <a:gd name="connsiteY34" fmla="*/ 1931400 h 2420384"/>
                <a:gd name="connsiteX35" fmla="*/ 400134 w 2508652"/>
                <a:gd name="connsiteY35" fmla="*/ 2007600 h 2420384"/>
                <a:gd name="connsiteX36" fmla="*/ 177884 w 2508652"/>
                <a:gd name="connsiteY36" fmla="*/ 2204450 h 2420384"/>
                <a:gd name="connsiteX37" fmla="*/ 63584 w 2508652"/>
                <a:gd name="connsiteY37" fmla="*/ 2287000 h 2420384"/>
                <a:gd name="connsiteX38" fmla="*/ 84 w 2508652"/>
                <a:gd name="connsiteY38" fmla="*/ 2420350 h 242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508652" h="2420384">
                  <a:moveTo>
                    <a:pt x="84" y="2420350"/>
                  </a:moveTo>
                  <a:cubicBezTo>
                    <a:pt x="-2033" y="2422467"/>
                    <a:pt x="36067" y="2326158"/>
                    <a:pt x="50884" y="2299700"/>
                  </a:cubicBezTo>
                  <a:cubicBezTo>
                    <a:pt x="65701" y="2273242"/>
                    <a:pt x="88984" y="2261600"/>
                    <a:pt x="88984" y="2261600"/>
                  </a:cubicBezTo>
                  <a:lnTo>
                    <a:pt x="254084" y="2096500"/>
                  </a:lnTo>
                  <a:cubicBezTo>
                    <a:pt x="295359" y="2056283"/>
                    <a:pt x="336634" y="2020300"/>
                    <a:pt x="336634" y="2020300"/>
                  </a:cubicBezTo>
                  <a:cubicBezTo>
                    <a:pt x="367326" y="1991725"/>
                    <a:pt x="414951" y="1950450"/>
                    <a:pt x="438234" y="1925050"/>
                  </a:cubicBezTo>
                  <a:cubicBezTo>
                    <a:pt x="461517" y="1899650"/>
                    <a:pt x="432942" y="1909175"/>
                    <a:pt x="476334" y="1867900"/>
                  </a:cubicBezTo>
                  <a:cubicBezTo>
                    <a:pt x="519726" y="1826625"/>
                    <a:pt x="621326" y="1746192"/>
                    <a:pt x="698584" y="1677400"/>
                  </a:cubicBezTo>
                  <a:cubicBezTo>
                    <a:pt x="775842" y="1608608"/>
                    <a:pt x="840401" y="1540875"/>
                    <a:pt x="939884" y="1455150"/>
                  </a:cubicBezTo>
                  <a:cubicBezTo>
                    <a:pt x="1039367" y="1369425"/>
                    <a:pt x="1198117" y="1247717"/>
                    <a:pt x="1295484" y="1163050"/>
                  </a:cubicBezTo>
                  <a:cubicBezTo>
                    <a:pt x="1392851" y="1078383"/>
                    <a:pt x="1457409" y="1008533"/>
                    <a:pt x="1524084" y="947150"/>
                  </a:cubicBezTo>
                  <a:cubicBezTo>
                    <a:pt x="1590759" y="885767"/>
                    <a:pt x="1622509" y="857192"/>
                    <a:pt x="1695534" y="794750"/>
                  </a:cubicBezTo>
                  <a:cubicBezTo>
                    <a:pt x="1768559" y="732308"/>
                    <a:pt x="1910376" y="616950"/>
                    <a:pt x="1962234" y="572500"/>
                  </a:cubicBezTo>
                  <a:cubicBezTo>
                    <a:pt x="2014092" y="528050"/>
                    <a:pt x="1989751" y="541808"/>
                    <a:pt x="2006684" y="528050"/>
                  </a:cubicBezTo>
                  <a:cubicBezTo>
                    <a:pt x="2023617" y="514292"/>
                    <a:pt x="2025734" y="520642"/>
                    <a:pt x="2063834" y="489950"/>
                  </a:cubicBezTo>
                  <a:cubicBezTo>
                    <a:pt x="2101934" y="459258"/>
                    <a:pt x="2194009" y="379883"/>
                    <a:pt x="2235284" y="343900"/>
                  </a:cubicBezTo>
                  <a:cubicBezTo>
                    <a:pt x="2276559" y="307917"/>
                    <a:pt x="2286084" y="289925"/>
                    <a:pt x="2311484" y="274050"/>
                  </a:cubicBezTo>
                  <a:cubicBezTo>
                    <a:pt x="2336884" y="258175"/>
                    <a:pt x="2361226" y="255000"/>
                    <a:pt x="2387684" y="248650"/>
                  </a:cubicBezTo>
                  <a:cubicBezTo>
                    <a:pt x="2414142" y="242300"/>
                    <a:pt x="2450126" y="246533"/>
                    <a:pt x="2470234" y="235950"/>
                  </a:cubicBezTo>
                  <a:cubicBezTo>
                    <a:pt x="2490342" y="225367"/>
                    <a:pt x="2511509" y="224308"/>
                    <a:pt x="2508334" y="185150"/>
                  </a:cubicBezTo>
                  <a:cubicBezTo>
                    <a:pt x="2505159" y="145992"/>
                    <a:pt x="2453301" y="12642"/>
                    <a:pt x="2451184" y="1000"/>
                  </a:cubicBezTo>
                  <a:cubicBezTo>
                    <a:pt x="2449067" y="-10642"/>
                    <a:pt x="2487167" y="82492"/>
                    <a:pt x="2495634" y="115300"/>
                  </a:cubicBezTo>
                  <a:cubicBezTo>
                    <a:pt x="2504101" y="148108"/>
                    <a:pt x="2512567" y="169275"/>
                    <a:pt x="2501984" y="197850"/>
                  </a:cubicBezTo>
                  <a:cubicBezTo>
                    <a:pt x="2491401" y="226425"/>
                    <a:pt x="2457534" y="268758"/>
                    <a:pt x="2432134" y="286750"/>
                  </a:cubicBezTo>
                  <a:cubicBezTo>
                    <a:pt x="2406734" y="304742"/>
                    <a:pt x="2404617" y="264525"/>
                    <a:pt x="2349584" y="305800"/>
                  </a:cubicBezTo>
                  <a:cubicBezTo>
                    <a:pt x="2294551" y="347075"/>
                    <a:pt x="2149559" y="487833"/>
                    <a:pt x="2101934" y="534400"/>
                  </a:cubicBezTo>
                  <a:cubicBezTo>
                    <a:pt x="2054309" y="580967"/>
                    <a:pt x="2083942" y="562975"/>
                    <a:pt x="2063834" y="585200"/>
                  </a:cubicBezTo>
                  <a:cubicBezTo>
                    <a:pt x="2043726" y="607425"/>
                    <a:pt x="2046901" y="609542"/>
                    <a:pt x="1981284" y="667750"/>
                  </a:cubicBezTo>
                  <a:cubicBezTo>
                    <a:pt x="1915667" y="725958"/>
                    <a:pt x="1764326" y="850842"/>
                    <a:pt x="1670134" y="934450"/>
                  </a:cubicBezTo>
                  <a:cubicBezTo>
                    <a:pt x="1575942" y="1018058"/>
                    <a:pt x="1498684" y="1097433"/>
                    <a:pt x="1416134" y="1169400"/>
                  </a:cubicBezTo>
                  <a:cubicBezTo>
                    <a:pt x="1333584" y="1241367"/>
                    <a:pt x="1252092" y="1300633"/>
                    <a:pt x="1174834" y="1366250"/>
                  </a:cubicBezTo>
                  <a:cubicBezTo>
                    <a:pt x="1097576" y="1431867"/>
                    <a:pt x="1024551" y="1495367"/>
                    <a:pt x="952584" y="1563100"/>
                  </a:cubicBezTo>
                  <a:cubicBezTo>
                    <a:pt x="880617" y="1630833"/>
                    <a:pt x="807592" y="1716558"/>
                    <a:pt x="743034" y="1772650"/>
                  </a:cubicBezTo>
                  <a:cubicBezTo>
                    <a:pt x="678476" y="1828742"/>
                    <a:pt x="599101" y="1873192"/>
                    <a:pt x="565234" y="1899650"/>
                  </a:cubicBezTo>
                  <a:cubicBezTo>
                    <a:pt x="531367" y="1926108"/>
                    <a:pt x="567351" y="1913408"/>
                    <a:pt x="539834" y="1931400"/>
                  </a:cubicBezTo>
                  <a:cubicBezTo>
                    <a:pt x="512317" y="1949392"/>
                    <a:pt x="460459" y="1962092"/>
                    <a:pt x="400134" y="2007600"/>
                  </a:cubicBezTo>
                  <a:cubicBezTo>
                    <a:pt x="339809" y="2053108"/>
                    <a:pt x="233976" y="2157883"/>
                    <a:pt x="177884" y="2204450"/>
                  </a:cubicBezTo>
                  <a:cubicBezTo>
                    <a:pt x="121792" y="2251017"/>
                    <a:pt x="92159" y="2257367"/>
                    <a:pt x="63584" y="2287000"/>
                  </a:cubicBezTo>
                  <a:cubicBezTo>
                    <a:pt x="35009" y="2316633"/>
                    <a:pt x="2201" y="2418233"/>
                    <a:pt x="84" y="2420350"/>
                  </a:cubicBezTo>
                  <a:close/>
                </a:path>
              </a:pathLst>
            </a:custGeom>
            <a:ln w="57150">
              <a:solidFill>
                <a:srgbClr val="5B71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36A2FE2C-82E7-4D2A-A45A-DA6E84432503}"/>
                </a:ext>
              </a:extLst>
            </p:cNvPr>
            <p:cNvSpPr/>
            <p:nvPr/>
          </p:nvSpPr>
          <p:spPr>
            <a:xfrm rot="19115252">
              <a:off x="3285761" y="3013595"/>
              <a:ext cx="2120705" cy="165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rgbClr val="5B71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Imagem 22" descr="Uma imagem contendo objeto, interior&#10;&#10;Descrição gerada com muito alta confiança">
            <a:extLst>
              <a:ext uri="{FF2B5EF4-FFF2-40B4-BE49-F238E27FC236}">
                <a16:creationId xmlns:a16="http://schemas.microsoft.com/office/drawing/2014/main" id="{1D8A7A5E-7C7E-4007-ADC7-264AFEF48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25" y="3225600"/>
            <a:ext cx="421074" cy="406800"/>
          </a:xfrm>
          <a:prstGeom prst="rect">
            <a:avLst/>
          </a:prstGeom>
          <a:effectLst>
            <a:glow rad="63500">
              <a:srgbClr val="D3D3D3">
                <a:alpha val="40000"/>
              </a:srgbClr>
            </a:glow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C21531F-79D8-4841-A30C-C48615D9A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52" y="4866425"/>
            <a:ext cx="420828" cy="406800"/>
          </a:xfrm>
          <a:prstGeom prst="rect">
            <a:avLst/>
          </a:prstGeom>
          <a:effectLst/>
        </p:spPr>
      </p:pic>
      <p:pic>
        <p:nvPicPr>
          <p:cNvPr id="9" name="Imagem 8" descr="Uma imagem contendo engrenagem, roda, transporte, metalúrgico&#10;&#10;Descrição gerada com muito alta confiança">
            <a:extLst>
              <a:ext uri="{FF2B5EF4-FFF2-40B4-BE49-F238E27FC236}">
                <a16:creationId xmlns:a16="http://schemas.microsoft.com/office/drawing/2014/main" id="{862F2164-C7EA-443E-B131-95C82F9573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32" r="1465" b="-40378"/>
          <a:stretch/>
        </p:blipFill>
        <p:spPr>
          <a:xfrm>
            <a:off x="6685777" y="3261663"/>
            <a:ext cx="432518" cy="418241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89BDBF9-9DA6-4CBE-8715-074F1DC5926E}"/>
              </a:ext>
            </a:extLst>
          </p:cNvPr>
          <p:cNvGrpSpPr/>
          <p:nvPr/>
        </p:nvGrpSpPr>
        <p:grpSpPr>
          <a:xfrm>
            <a:off x="6286500" y="4222102"/>
            <a:ext cx="366754" cy="73225"/>
            <a:chOff x="6329811" y="5044771"/>
            <a:chExt cx="418712" cy="95250"/>
          </a:xfrm>
          <a:solidFill>
            <a:schemeClr val="bg1"/>
          </a:solidFill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9BD5858-784E-42AC-AA2B-ACEE1F5A8EEC}"/>
                </a:ext>
              </a:extLst>
            </p:cNvPr>
            <p:cNvSpPr/>
            <p:nvPr/>
          </p:nvSpPr>
          <p:spPr>
            <a:xfrm>
              <a:off x="6329811" y="5044771"/>
              <a:ext cx="101600" cy="9525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5A27701-4032-4847-9FB7-A481BC71982F}"/>
                </a:ext>
              </a:extLst>
            </p:cNvPr>
            <p:cNvSpPr/>
            <p:nvPr/>
          </p:nvSpPr>
          <p:spPr>
            <a:xfrm>
              <a:off x="6490901" y="5044771"/>
              <a:ext cx="101600" cy="9525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1AC8EDE-DAA1-427A-9ADA-2064826AC302}"/>
                </a:ext>
              </a:extLst>
            </p:cNvPr>
            <p:cNvSpPr/>
            <p:nvPr/>
          </p:nvSpPr>
          <p:spPr>
            <a:xfrm>
              <a:off x="6646923" y="5044771"/>
              <a:ext cx="101600" cy="9525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3996521A-F761-47A9-91B0-AC093BED33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23" t="-226872" r="-7523" b="-226872"/>
          <a:stretch/>
        </p:blipFill>
        <p:spPr>
          <a:xfrm>
            <a:off x="7355926" y="4866425"/>
            <a:ext cx="420828" cy="405108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90AE396-C664-410E-89AB-2CD5DEDF4FEA}"/>
              </a:ext>
            </a:extLst>
          </p:cNvPr>
          <p:cNvGrpSpPr/>
          <p:nvPr/>
        </p:nvGrpSpPr>
        <p:grpSpPr>
          <a:xfrm>
            <a:off x="7650527" y="4006755"/>
            <a:ext cx="252454" cy="45719"/>
            <a:chOff x="6329811" y="5044771"/>
            <a:chExt cx="418712" cy="95250"/>
          </a:xfrm>
          <a:solidFill>
            <a:schemeClr val="bg1"/>
          </a:solidFill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C9B5AC40-55F3-4DC7-97CE-3F3DE215C82A}"/>
                </a:ext>
              </a:extLst>
            </p:cNvPr>
            <p:cNvSpPr/>
            <p:nvPr/>
          </p:nvSpPr>
          <p:spPr>
            <a:xfrm>
              <a:off x="6329811" y="5044771"/>
              <a:ext cx="101600" cy="95250"/>
            </a:xfrm>
            <a:prstGeom prst="ellipse">
              <a:avLst/>
            </a:prstGeom>
            <a:grpFill/>
            <a:ln w="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37AC17D-EDA9-4D39-A98A-A614C6C60BAF}"/>
                </a:ext>
              </a:extLst>
            </p:cNvPr>
            <p:cNvSpPr/>
            <p:nvPr/>
          </p:nvSpPr>
          <p:spPr>
            <a:xfrm>
              <a:off x="6490901" y="5044771"/>
              <a:ext cx="101600" cy="95250"/>
            </a:xfrm>
            <a:prstGeom prst="ellipse">
              <a:avLst/>
            </a:prstGeom>
            <a:grpFill/>
            <a:ln w="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1395F98-05F6-4950-B4D4-C190C8405176}"/>
                </a:ext>
              </a:extLst>
            </p:cNvPr>
            <p:cNvSpPr/>
            <p:nvPr/>
          </p:nvSpPr>
          <p:spPr>
            <a:xfrm>
              <a:off x="6646923" y="5044771"/>
              <a:ext cx="101600" cy="95250"/>
            </a:xfrm>
            <a:prstGeom prst="ellipse">
              <a:avLst/>
            </a:prstGeom>
            <a:grpFill/>
            <a:ln w="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Imagem 11" descr="Uma imagem contendo objeto, luz&#10;&#10;Descrição gerada com alta confiança">
            <a:extLst>
              <a:ext uri="{FF2B5EF4-FFF2-40B4-BE49-F238E27FC236}">
                <a16:creationId xmlns:a16="http://schemas.microsoft.com/office/drawing/2014/main" id="{9A9CDB39-335C-41D3-9C54-83F2AD9BF87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96" t="-319183" r="-31384" b="-274875"/>
          <a:stretch/>
        </p:blipFill>
        <p:spPr>
          <a:xfrm>
            <a:off x="7400152" y="4866425"/>
            <a:ext cx="376602" cy="3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35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Madson Chavante</dc:creator>
  <cp:lastModifiedBy>Madson Chavante</cp:lastModifiedBy>
  <cp:revision>17</cp:revision>
  <dcterms:created xsi:type="dcterms:W3CDTF">2018-03-21T14:48:55Z</dcterms:created>
  <dcterms:modified xsi:type="dcterms:W3CDTF">2018-04-03T16:44:02Z</dcterms:modified>
</cp:coreProperties>
</file>