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oppins Medium Bold Italics" panose="020B0604020202020204" charset="0"/>
      <p:regular r:id="rId13"/>
    </p:embeddedFont>
    <p:embeddedFont>
      <p:font typeface="Tahoma" panose="020B0604030504040204" pitchFamily="34" charset="0"/>
      <p:regular r:id="rId14"/>
      <p:bold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9" d="100"/>
          <a:sy n="79" d="100"/>
        </p:scale>
        <p:origin x="498" y="-186"/>
      </p:cViewPr>
      <p:guideLst>
        <p:guide orient="horz" pos="216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dson%20Nathan\Downloads\05-13%20-%20Dashboard%20Vendas%20Digital%20(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dson%20Nathan\Downloads\05-13%20-%20Dashboard%20Vendas%20Digital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990573008704838E-2"/>
          <c:y val="0.1471471909502122"/>
          <c:w val="0.93401885398259032"/>
          <c:h val="0.74545330405704224"/>
        </c:manualLayout>
      </c:layout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20"/>
        <c:axId val="693198944"/>
        <c:axId val="693203520"/>
      </c:barChart>
      <c:catAx>
        <c:axId val="69319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3203520"/>
        <c:crosses val="autoZero"/>
        <c:auto val="1"/>
        <c:lblAlgn val="ctr"/>
        <c:lblOffset val="100"/>
        <c:noMultiLvlLbl val="0"/>
      </c:catAx>
      <c:valAx>
        <c:axId val="693203520"/>
        <c:scaling>
          <c:orientation val="minMax"/>
        </c:scaling>
        <c:delete val="1"/>
        <c:axPos val="l"/>
        <c:numFmt formatCode="&quot;R$&quot;\ #,##0" sourceLinked="1"/>
        <c:majorTickMark val="none"/>
        <c:minorTickMark val="none"/>
        <c:tickLblPos val="nextTo"/>
        <c:crossAx val="693198944"/>
        <c:crosses val="autoZero"/>
        <c:crossBetween val="between"/>
      </c:valAx>
      <c:spPr>
        <a:noFill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990573008704838E-2"/>
          <c:y val="0.1471471909502122"/>
          <c:w val="0.93401885398259032"/>
          <c:h val="0.74545330405704224"/>
        </c:manualLayout>
      </c:layout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20"/>
        <c:axId val="693198944"/>
        <c:axId val="693203520"/>
      </c:barChart>
      <c:catAx>
        <c:axId val="69319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3203520"/>
        <c:crosses val="autoZero"/>
        <c:auto val="1"/>
        <c:lblAlgn val="ctr"/>
        <c:lblOffset val="100"/>
        <c:noMultiLvlLbl val="0"/>
      </c:catAx>
      <c:valAx>
        <c:axId val="693203520"/>
        <c:scaling>
          <c:orientation val="minMax"/>
        </c:scaling>
        <c:delete val="1"/>
        <c:axPos val="l"/>
        <c:numFmt formatCode="&quot;R$&quot;\ #,##0" sourceLinked="1"/>
        <c:majorTickMark val="none"/>
        <c:minorTickMark val="none"/>
        <c:tickLblPos val="nextTo"/>
        <c:crossAx val="693198944"/>
        <c:crosses val="autoZero"/>
        <c:crossBetween val="between"/>
      </c:valAx>
      <c:spPr>
        <a:noFill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27242-8C42-4C3E-94D2-8C0D0AF51F66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7CD7E-40D4-4FC6-89CF-C90FA122F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01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CD7E-40D4-4FC6-89CF-C90FA122FE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60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CD7E-40D4-4FC6-89CF-C90FA122FE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34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6"/>
            <a:ext cx="51816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274639"/>
            <a:ext cx="1371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9"/>
            <a:ext cx="4013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4406901"/>
            <a:ext cx="5181600" cy="1362075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2906713"/>
            <a:ext cx="5181600" cy="1500187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1"/>
            <a:ext cx="2692400" cy="4525963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600201"/>
            <a:ext cx="2692400" cy="4525963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35113"/>
            <a:ext cx="2693459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174875"/>
            <a:ext cx="2693459" cy="395128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535113"/>
            <a:ext cx="26945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2174875"/>
            <a:ext cx="2694517" cy="395128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3050"/>
            <a:ext cx="2005542" cy="116205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273051"/>
            <a:ext cx="3407833" cy="585311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435101"/>
            <a:ext cx="2005542" cy="4691063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4800600"/>
            <a:ext cx="3657600" cy="566738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612775"/>
            <a:ext cx="3657600" cy="41148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5367338"/>
            <a:ext cx="3657600" cy="804862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1"/>
            <a:ext cx="548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356351"/>
            <a:ext cx="142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6356351"/>
            <a:ext cx="193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6356351"/>
            <a:ext cx="142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860605B-B51B-C74D-6C59-C50567936E2A}"/>
              </a:ext>
            </a:extLst>
          </p:cNvPr>
          <p:cNvGrpSpPr/>
          <p:nvPr/>
        </p:nvGrpSpPr>
        <p:grpSpPr>
          <a:xfrm flipH="1">
            <a:off x="4" y="0"/>
            <a:ext cx="12191996" cy="1539743"/>
            <a:chOff x="-3" y="-1"/>
            <a:chExt cx="12192003" cy="1752600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43839"/>
            <a:stretch>
              <a:fillRect/>
            </a:stretch>
          </p:blipFill>
          <p:spPr>
            <a:xfrm rot="-10800000">
              <a:off x="-3" y="568880"/>
              <a:ext cx="12192001" cy="1183719"/>
            </a:xfrm>
            <a:prstGeom prst="rect">
              <a:avLst/>
            </a:prstGeom>
          </p:spPr>
        </p:pic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6866CB2-7534-32DA-CA89-07C8CDF2655B}"/>
                </a:ext>
              </a:extLst>
            </p:cNvPr>
            <p:cNvSpPr/>
            <p:nvPr/>
          </p:nvSpPr>
          <p:spPr>
            <a:xfrm>
              <a:off x="0" y="-1"/>
              <a:ext cx="12192000" cy="568879"/>
            </a:xfrm>
            <a:prstGeom prst="rect">
              <a:avLst/>
            </a:prstGeom>
            <a:solidFill>
              <a:srgbClr val="005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40783" y="158038"/>
            <a:ext cx="1010548" cy="68349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71600" y="127763"/>
            <a:ext cx="3438471" cy="744050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33"/>
              </a:lnSpc>
              <a:spcBef>
                <a:spcPct val="0"/>
              </a:spcBef>
            </a:pPr>
            <a:r>
              <a:rPr lang="en-US" sz="3600" dirty="0" err="1">
                <a:solidFill>
                  <a:schemeClr val="bg1"/>
                </a:solidFill>
                <a:latin typeface="Poppins Medium Bold Italics"/>
              </a:rPr>
              <a:t>Bracell</a:t>
            </a:r>
            <a:endParaRPr lang="en-US" sz="3600" dirty="0">
              <a:solidFill>
                <a:schemeClr val="bg1"/>
              </a:solidFill>
              <a:latin typeface="Poppins Medium Bold Itali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208970C-EE5D-66DE-B686-A7625D8A4732}"/>
              </a:ext>
            </a:extLst>
          </p:cNvPr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3D4088-AC93-3C33-801A-DB9E2CEFD6FB}"/>
              </a:ext>
            </a:extLst>
          </p:cNvPr>
          <p:cNvSpPr/>
          <p:nvPr/>
        </p:nvSpPr>
        <p:spPr>
          <a:xfrm>
            <a:off x="0" y="2514600"/>
            <a:ext cx="12193200" cy="434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D422A1-C61A-D23D-E592-2971DA5D73E5}"/>
              </a:ext>
            </a:extLst>
          </p:cNvPr>
          <p:cNvSpPr/>
          <p:nvPr/>
        </p:nvSpPr>
        <p:spPr>
          <a:xfrm>
            <a:off x="-152400" y="228600"/>
            <a:ext cx="73152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E-Commerce Comercial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Analysis</a:t>
            </a:r>
            <a:endParaRPr lang="pt-BR" sz="32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32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4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Único Canto Arredondado 1">
            <a:extLst>
              <a:ext uri="{FF2B5EF4-FFF2-40B4-BE49-F238E27FC236}">
                <a16:creationId xmlns:a16="http://schemas.microsoft.com/office/drawing/2014/main" id="{C754CD02-789A-FF38-FE96-6BC089EE3CA1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31CC853-894E-BE14-3712-68B16BF51023}"/>
              </a:ext>
            </a:extLst>
          </p:cNvPr>
          <p:cNvSpPr/>
          <p:nvPr/>
        </p:nvSpPr>
        <p:spPr>
          <a:xfrm>
            <a:off x="0" y="1828800"/>
            <a:ext cx="2362200" cy="1981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288F393-9849-2C58-7D8C-45755D646AD4}"/>
              </a:ext>
            </a:extLst>
          </p:cNvPr>
          <p:cNvSpPr/>
          <p:nvPr/>
        </p:nvSpPr>
        <p:spPr>
          <a:xfrm>
            <a:off x="0" y="3798277"/>
            <a:ext cx="2362200" cy="30597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BF491A9-FA17-774B-2C64-08619AB316B4}"/>
              </a:ext>
            </a:extLst>
          </p:cNvPr>
          <p:cNvSpPr/>
          <p:nvPr/>
        </p:nvSpPr>
        <p:spPr>
          <a:xfrm>
            <a:off x="2590800" y="381000"/>
            <a:ext cx="2160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8098F03-8DFE-C4B0-327B-CD6D859CA02B}"/>
              </a:ext>
            </a:extLst>
          </p:cNvPr>
          <p:cNvSpPr/>
          <p:nvPr/>
        </p:nvSpPr>
        <p:spPr>
          <a:xfrm>
            <a:off x="4978400" y="381000"/>
            <a:ext cx="2160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49987D9-9F58-C0A3-5275-05CAC7B125C7}"/>
              </a:ext>
            </a:extLst>
          </p:cNvPr>
          <p:cNvSpPr/>
          <p:nvPr/>
        </p:nvSpPr>
        <p:spPr>
          <a:xfrm>
            <a:off x="7366000" y="381000"/>
            <a:ext cx="2160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3A15D36-9968-C3BB-A57F-DB423691B5FB}"/>
              </a:ext>
            </a:extLst>
          </p:cNvPr>
          <p:cNvSpPr/>
          <p:nvPr/>
        </p:nvSpPr>
        <p:spPr>
          <a:xfrm>
            <a:off x="9753600" y="381000"/>
            <a:ext cx="2160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170D4C1-5C56-88CC-2243-A7BCBEF3A016}"/>
              </a:ext>
            </a:extLst>
          </p:cNvPr>
          <p:cNvSpPr/>
          <p:nvPr/>
        </p:nvSpPr>
        <p:spPr>
          <a:xfrm>
            <a:off x="257400" y="2197097"/>
            <a:ext cx="180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CC72F18-3051-EA7C-07ED-47256E1AB770}"/>
              </a:ext>
            </a:extLst>
          </p:cNvPr>
          <p:cNvSpPr/>
          <p:nvPr/>
        </p:nvSpPr>
        <p:spPr>
          <a:xfrm>
            <a:off x="257400" y="2647945"/>
            <a:ext cx="180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B8636D3-C972-7FE7-FE3F-F496DA4132EA}"/>
              </a:ext>
            </a:extLst>
          </p:cNvPr>
          <p:cNvSpPr/>
          <p:nvPr/>
        </p:nvSpPr>
        <p:spPr>
          <a:xfrm>
            <a:off x="257400" y="3098793"/>
            <a:ext cx="180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18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40783" y="158038"/>
            <a:ext cx="1010548" cy="68349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68A5F2D-05D7-A8B9-D516-E9E9081F748C}"/>
              </a:ext>
            </a:extLst>
          </p:cNvPr>
          <p:cNvSpPr/>
          <p:nvPr/>
        </p:nvSpPr>
        <p:spPr>
          <a:xfrm>
            <a:off x="-1198942" y="-726020"/>
            <a:ext cx="14790963" cy="8277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FA65E64C-F9AF-1D20-7EDE-EBE53EA1EE1F}"/>
              </a:ext>
            </a:extLst>
          </p:cNvPr>
          <p:cNvSpPr/>
          <p:nvPr/>
        </p:nvSpPr>
        <p:spPr>
          <a:xfrm>
            <a:off x="-1198942" y="-726020"/>
            <a:ext cx="14790963" cy="3578230"/>
          </a:xfrm>
          <a:prstGeom prst="round2SameRect">
            <a:avLst>
              <a:gd name="adj1" fmla="val 3325"/>
              <a:gd name="adj2" fmla="val 93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4E5BE9D-449F-4BD4-B7AE-7210959DE707}"/>
              </a:ext>
            </a:extLst>
          </p:cNvPr>
          <p:cNvGrpSpPr/>
          <p:nvPr/>
        </p:nvGrpSpPr>
        <p:grpSpPr>
          <a:xfrm>
            <a:off x="-644225" y="804608"/>
            <a:ext cx="13537357" cy="1066195"/>
            <a:chOff x="228233" y="1610877"/>
            <a:chExt cx="13101752" cy="1080000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2DC5D045-215E-AF4D-5136-4D09046A366B}"/>
                </a:ext>
              </a:extLst>
            </p:cNvPr>
            <p:cNvSpPr/>
            <p:nvPr/>
          </p:nvSpPr>
          <p:spPr>
            <a:xfrm>
              <a:off x="228233" y="1610877"/>
              <a:ext cx="2484000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85F1C0D2-2E51-4500-846A-F6F57BE702A3}"/>
                </a:ext>
              </a:extLst>
            </p:cNvPr>
            <p:cNvSpPr/>
            <p:nvPr/>
          </p:nvSpPr>
          <p:spPr>
            <a:xfrm>
              <a:off x="2924084" y="1610877"/>
              <a:ext cx="2484000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065E02-24BF-4C3A-8EDA-BB7A1D617216}"/>
                </a:ext>
              </a:extLst>
            </p:cNvPr>
            <p:cNvSpPr/>
            <p:nvPr/>
          </p:nvSpPr>
          <p:spPr>
            <a:xfrm>
              <a:off x="5537109" y="1610877"/>
              <a:ext cx="2484000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B5C9A0E1-9D60-495C-A3C7-3630D56C9656}"/>
                </a:ext>
              </a:extLst>
            </p:cNvPr>
            <p:cNvSpPr/>
            <p:nvPr/>
          </p:nvSpPr>
          <p:spPr>
            <a:xfrm>
              <a:off x="8191547" y="1610877"/>
              <a:ext cx="2484000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5B678079-9BFB-4E77-86CF-F3C3666B1A2E}"/>
                </a:ext>
              </a:extLst>
            </p:cNvPr>
            <p:cNvSpPr/>
            <p:nvPr/>
          </p:nvSpPr>
          <p:spPr>
            <a:xfrm>
              <a:off x="10845985" y="1610877"/>
              <a:ext cx="2484000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C1625D3-8043-7F59-85A0-86D29D07900D}"/>
              </a:ext>
            </a:extLst>
          </p:cNvPr>
          <p:cNvGrpSpPr/>
          <p:nvPr/>
        </p:nvGrpSpPr>
        <p:grpSpPr>
          <a:xfrm>
            <a:off x="-1061357" y="2418294"/>
            <a:ext cx="8510840" cy="2447348"/>
            <a:chOff x="359833" y="3259667"/>
            <a:chExt cx="8394424" cy="2209224"/>
          </a:xfrm>
          <a:effectLst>
            <a:outerShdw blurRad="50800" dist="50800" dir="5400000" algn="ctr" rotWithShape="0">
              <a:srgbClr val="000000">
                <a:alpha val="41000"/>
              </a:srgbClr>
            </a:outerShdw>
          </a:effectLst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A0C77D1-A060-9CE8-E2FF-084D41C1FA7D}"/>
                </a:ext>
              </a:extLst>
            </p:cNvPr>
            <p:cNvSpPr/>
            <p:nvPr/>
          </p:nvSpPr>
          <p:spPr>
            <a:xfrm>
              <a:off x="359833" y="3267261"/>
              <a:ext cx="8394424" cy="2201630"/>
            </a:xfrm>
            <a:prstGeom prst="roundRect">
              <a:avLst>
                <a:gd name="adj" fmla="val 1890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21" name="Retângulo: Cantos Superiores Arredondados 20">
              <a:extLst>
                <a:ext uri="{FF2B5EF4-FFF2-40B4-BE49-F238E27FC236}">
                  <a16:creationId xmlns:a16="http://schemas.microsoft.com/office/drawing/2014/main" id="{BB6AF7A0-9D42-B10D-A86E-FCE26442FAA9}"/>
                </a:ext>
              </a:extLst>
            </p:cNvPr>
            <p:cNvSpPr/>
            <p:nvPr/>
          </p:nvSpPr>
          <p:spPr>
            <a:xfrm>
              <a:off x="359833" y="3259667"/>
              <a:ext cx="8389936" cy="3690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800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45FC1F3-D482-3EBC-D9C7-14ED6FE9C1DD}"/>
              </a:ext>
            </a:extLst>
          </p:cNvPr>
          <p:cNvGrpSpPr/>
          <p:nvPr/>
        </p:nvGrpSpPr>
        <p:grpSpPr>
          <a:xfrm>
            <a:off x="-1061357" y="5060998"/>
            <a:ext cx="8553978" cy="2424673"/>
            <a:chOff x="359833" y="5902371"/>
            <a:chExt cx="8437562" cy="2198870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7ED2654F-6427-491E-ABB5-A3CDD16CB582}"/>
                </a:ext>
              </a:extLst>
            </p:cNvPr>
            <p:cNvSpPr/>
            <p:nvPr/>
          </p:nvSpPr>
          <p:spPr>
            <a:xfrm>
              <a:off x="395552" y="5902371"/>
              <a:ext cx="8394424" cy="2198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19" name="Retângulo: Cantos Superiores Arredondados 18">
              <a:extLst>
                <a:ext uri="{FF2B5EF4-FFF2-40B4-BE49-F238E27FC236}">
                  <a16:creationId xmlns:a16="http://schemas.microsoft.com/office/drawing/2014/main" id="{D4B16C83-1928-4389-B36E-A1F0F1C29F60}"/>
                </a:ext>
              </a:extLst>
            </p:cNvPr>
            <p:cNvSpPr/>
            <p:nvPr/>
          </p:nvSpPr>
          <p:spPr>
            <a:xfrm>
              <a:off x="359833" y="5948096"/>
              <a:ext cx="8437562" cy="3690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800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EB5F3C3-5D83-048E-B644-A16205B02BC3}"/>
              </a:ext>
            </a:extLst>
          </p:cNvPr>
          <p:cNvGrpSpPr/>
          <p:nvPr/>
        </p:nvGrpSpPr>
        <p:grpSpPr>
          <a:xfrm>
            <a:off x="8461943" y="2450044"/>
            <a:ext cx="4433093" cy="2447348"/>
            <a:chOff x="9883133" y="3291417"/>
            <a:chExt cx="4091781" cy="2210930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9C082D40-0F4D-B24C-13D7-40F4FC28170D}"/>
                </a:ext>
              </a:extLst>
            </p:cNvPr>
            <p:cNvSpPr/>
            <p:nvPr/>
          </p:nvSpPr>
          <p:spPr>
            <a:xfrm>
              <a:off x="9898146" y="3300717"/>
              <a:ext cx="4075011" cy="22016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15" name="Retângulo: Cantos Superiores Arredondados 14">
              <a:extLst>
                <a:ext uri="{FF2B5EF4-FFF2-40B4-BE49-F238E27FC236}">
                  <a16:creationId xmlns:a16="http://schemas.microsoft.com/office/drawing/2014/main" id="{25A57D2F-3D53-42E8-8597-8278BE4995C1}"/>
                </a:ext>
              </a:extLst>
            </p:cNvPr>
            <p:cNvSpPr/>
            <p:nvPr/>
          </p:nvSpPr>
          <p:spPr>
            <a:xfrm>
              <a:off x="9883133" y="3291417"/>
              <a:ext cx="4091781" cy="37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800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0DCA936-9CDB-17BE-4861-BF1D0E9DF367}"/>
              </a:ext>
            </a:extLst>
          </p:cNvPr>
          <p:cNvGrpSpPr/>
          <p:nvPr/>
        </p:nvGrpSpPr>
        <p:grpSpPr>
          <a:xfrm>
            <a:off x="8542213" y="5048618"/>
            <a:ext cx="4290690" cy="2437054"/>
            <a:chOff x="9963403" y="5889991"/>
            <a:chExt cx="4086364" cy="2200415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EC273CD7-F879-4B44-8F5B-DBA85F92801D}"/>
                </a:ext>
              </a:extLst>
            </p:cNvPr>
            <p:cNvSpPr/>
            <p:nvPr/>
          </p:nvSpPr>
          <p:spPr>
            <a:xfrm>
              <a:off x="9963403" y="5891536"/>
              <a:ext cx="4075011" cy="2198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13" name="Retângulo: Cantos Superiores Arredondados 12">
              <a:extLst>
                <a:ext uri="{FF2B5EF4-FFF2-40B4-BE49-F238E27FC236}">
                  <a16:creationId xmlns:a16="http://schemas.microsoft.com/office/drawing/2014/main" id="{954A9B37-A815-4F5D-A369-BBDF25420038}"/>
                </a:ext>
              </a:extLst>
            </p:cNvPr>
            <p:cNvSpPr/>
            <p:nvPr/>
          </p:nvSpPr>
          <p:spPr>
            <a:xfrm>
              <a:off x="10015136" y="5889991"/>
              <a:ext cx="4034631" cy="37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800" dirty="0"/>
            </a:p>
          </p:txBody>
        </p:sp>
      </p:grp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914634D-2EC7-49EA-A9C1-42D331DDC350}"/>
              </a:ext>
            </a:extLst>
          </p:cNvPr>
          <p:cNvSpPr/>
          <p:nvPr/>
        </p:nvSpPr>
        <p:spPr>
          <a:xfrm>
            <a:off x="-644225" y="88258"/>
            <a:ext cx="2930225" cy="411529"/>
          </a:xfrm>
          <a:prstGeom prst="roundRect">
            <a:avLst>
              <a:gd name="adj" fmla="val 30714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9914634D-2EC7-49EA-A9C1-42D331DDC350}"/>
              </a:ext>
            </a:extLst>
          </p:cNvPr>
          <p:cNvSpPr/>
          <p:nvPr/>
        </p:nvSpPr>
        <p:spPr>
          <a:xfrm>
            <a:off x="2590800" y="88257"/>
            <a:ext cx="5187531" cy="411529"/>
          </a:xfrm>
          <a:prstGeom prst="roundRect">
            <a:avLst>
              <a:gd name="adj" fmla="val 30714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84908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414E286-6F99-4DC1-9AD8-201F5D7E7DB4}"/>
              </a:ext>
            </a:extLst>
          </p:cNvPr>
          <p:cNvSpPr/>
          <p:nvPr/>
        </p:nvSpPr>
        <p:spPr>
          <a:xfrm>
            <a:off x="-1201511" y="-662939"/>
            <a:ext cx="14595022" cy="8183879"/>
          </a:xfrm>
          <a:prstGeom prst="rect">
            <a:avLst/>
          </a:prstGeom>
          <a:solidFill>
            <a:srgbClr val="1A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6576EC4-8E45-4D12-9EFD-90CA7750D6D0}"/>
              </a:ext>
            </a:extLst>
          </p:cNvPr>
          <p:cNvSpPr/>
          <p:nvPr/>
        </p:nvSpPr>
        <p:spPr>
          <a:xfrm>
            <a:off x="-1018631" y="-457200"/>
            <a:ext cx="2050324" cy="7764781"/>
          </a:xfrm>
          <a:prstGeom prst="roundRect">
            <a:avLst>
              <a:gd name="adj" fmla="val 3643"/>
            </a:avLst>
          </a:prstGeom>
          <a:solidFill>
            <a:srgbClr val="262B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B9B119F-2984-4B79-9730-D61D7A023A28}"/>
              </a:ext>
            </a:extLst>
          </p:cNvPr>
          <p:cNvSpPr/>
          <p:nvPr/>
        </p:nvSpPr>
        <p:spPr>
          <a:xfrm>
            <a:off x="1148884" y="-446461"/>
            <a:ext cx="2847434" cy="1070609"/>
          </a:xfrm>
          <a:prstGeom prst="roundRect">
            <a:avLst>
              <a:gd name="adj" fmla="val 3643"/>
            </a:avLst>
          </a:prstGeom>
          <a:solidFill>
            <a:srgbClr val="262B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BE60342-EB97-421C-A03E-136D74F43D03}"/>
              </a:ext>
            </a:extLst>
          </p:cNvPr>
          <p:cNvSpPr/>
          <p:nvPr/>
        </p:nvSpPr>
        <p:spPr>
          <a:xfrm>
            <a:off x="1130754" y="795249"/>
            <a:ext cx="6218465" cy="3067050"/>
          </a:xfrm>
          <a:prstGeom prst="roundRect">
            <a:avLst>
              <a:gd name="adj" fmla="val 3643"/>
            </a:avLst>
          </a:prstGeom>
          <a:solidFill>
            <a:srgbClr val="262B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9706C45-1B0F-47DE-AD19-333BF7AE405E}"/>
              </a:ext>
            </a:extLst>
          </p:cNvPr>
          <p:cNvSpPr/>
          <p:nvPr/>
        </p:nvSpPr>
        <p:spPr>
          <a:xfrm>
            <a:off x="4167311" y="-442651"/>
            <a:ext cx="2847435" cy="1070609"/>
          </a:xfrm>
          <a:prstGeom prst="roundRect">
            <a:avLst>
              <a:gd name="adj" fmla="val 3643"/>
            </a:avLst>
          </a:prstGeom>
          <a:solidFill>
            <a:srgbClr val="262B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A8FF193-9DC0-439A-8C91-490ADBB9C57F}"/>
              </a:ext>
            </a:extLst>
          </p:cNvPr>
          <p:cNvSpPr/>
          <p:nvPr/>
        </p:nvSpPr>
        <p:spPr>
          <a:xfrm>
            <a:off x="7185739" y="-442651"/>
            <a:ext cx="2847434" cy="1070609"/>
          </a:xfrm>
          <a:prstGeom prst="roundRect">
            <a:avLst>
              <a:gd name="adj" fmla="val 3643"/>
            </a:avLst>
          </a:prstGeom>
          <a:solidFill>
            <a:srgbClr val="262B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8D52438-719A-4707-ACED-C0BF05E73C54}"/>
              </a:ext>
            </a:extLst>
          </p:cNvPr>
          <p:cNvSpPr/>
          <p:nvPr/>
        </p:nvSpPr>
        <p:spPr>
          <a:xfrm>
            <a:off x="10204166" y="-446461"/>
            <a:ext cx="2847434" cy="1070609"/>
          </a:xfrm>
          <a:prstGeom prst="roundRect">
            <a:avLst>
              <a:gd name="adj" fmla="val 3643"/>
            </a:avLst>
          </a:prstGeom>
          <a:solidFill>
            <a:srgbClr val="262B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97B94F-0A2D-4A91-9514-673ECBA5DE11}"/>
              </a:ext>
            </a:extLst>
          </p:cNvPr>
          <p:cNvSpPr/>
          <p:nvPr/>
        </p:nvSpPr>
        <p:spPr>
          <a:xfrm>
            <a:off x="7547062" y="795249"/>
            <a:ext cx="5494840" cy="3067050"/>
          </a:xfrm>
          <a:prstGeom prst="roundRect">
            <a:avLst>
              <a:gd name="adj" fmla="val 3643"/>
            </a:avLst>
          </a:prstGeom>
          <a:solidFill>
            <a:srgbClr val="262B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B11852AB-2F23-403E-93A5-4C5F6918E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488159"/>
              </p:ext>
            </p:extLst>
          </p:nvPr>
        </p:nvGraphicFramePr>
        <p:xfrm>
          <a:off x="1204234" y="4017920"/>
          <a:ext cx="3774619" cy="3210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B6CDE285-831B-4663-92CC-7E0BD5C9E5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475779"/>
              </p:ext>
            </p:extLst>
          </p:nvPr>
        </p:nvGraphicFramePr>
        <p:xfrm>
          <a:off x="5188403" y="4017920"/>
          <a:ext cx="3771898" cy="3210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997ED36-8081-A424-F06F-30AF4D31CD14}"/>
              </a:ext>
            </a:extLst>
          </p:cNvPr>
          <p:cNvSpPr/>
          <p:nvPr/>
        </p:nvSpPr>
        <p:spPr>
          <a:xfrm>
            <a:off x="1130754" y="4086019"/>
            <a:ext cx="3772800" cy="3211200"/>
          </a:xfrm>
          <a:prstGeom prst="roundRect">
            <a:avLst>
              <a:gd name="adj" fmla="val 3643"/>
            </a:avLst>
          </a:prstGeom>
          <a:solidFill>
            <a:srgbClr val="262B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B36ABE3-A631-FB09-50F4-0BAEA6052A7E}"/>
              </a:ext>
            </a:extLst>
          </p:cNvPr>
          <p:cNvSpPr/>
          <p:nvPr/>
        </p:nvSpPr>
        <p:spPr>
          <a:xfrm>
            <a:off x="9269102" y="4086019"/>
            <a:ext cx="3772800" cy="3211200"/>
          </a:xfrm>
          <a:prstGeom prst="roundRect">
            <a:avLst>
              <a:gd name="adj" fmla="val 3643"/>
            </a:avLst>
          </a:prstGeom>
          <a:solidFill>
            <a:srgbClr val="262B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BCD5A0E-A897-E416-F9AF-3F021FBA0763}"/>
              </a:ext>
            </a:extLst>
          </p:cNvPr>
          <p:cNvSpPr/>
          <p:nvPr/>
        </p:nvSpPr>
        <p:spPr>
          <a:xfrm>
            <a:off x="5199928" y="4086019"/>
            <a:ext cx="3772800" cy="3211200"/>
          </a:xfrm>
          <a:prstGeom prst="roundRect">
            <a:avLst>
              <a:gd name="adj" fmla="val 3643"/>
            </a:avLst>
          </a:prstGeom>
          <a:solidFill>
            <a:srgbClr val="262B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268543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D3E97A-6AA7-4CF2-82CA-7D4CF323F6F3}"/>
              </a:ext>
            </a:extLst>
          </p:cNvPr>
          <p:cNvSpPr/>
          <p:nvPr/>
        </p:nvSpPr>
        <p:spPr>
          <a:xfrm>
            <a:off x="-1003111" y="-647700"/>
            <a:ext cx="14171737" cy="8153401"/>
          </a:xfrm>
          <a:prstGeom prst="rect">
            <a:avLst/>
          </a:prstGeom>
          <a:gradFill>
            <a:gsLst>
              <a:gs pos="1000">
                <a:srgbClr val="0070CC"/>
              </a:gs>
              <a:gs pos="100000">
                <a:srgbClr val="0021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58BDE4E-B628-4C4C-B65E-B7B452478098}"/>
              </a:ext>
            </a:extLst>
          </p:cNvPr>
          <p:cNvSpPr/>
          <p:nvPr/>
        </p:nvSpPr>
        <p:spPr>
          <a:xfrm>
            <a:off x="-838200" y="-391886"/>
            <a:ext cx="1832338" cy="7587343"/>
          </a:xfrm>
          <a:prstGeom prst="roundRect">
            <a:avLst>
              <a:gd name="adj" fmla="val 4719"/>
            </a:avLst>
          </a:prstGeom>
          <a:solidFill>
            <a:srgbClr val="0021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77F27F7-6F36-4BF6-9225-C072C3E260AF}"/>
              </a:ext>
            </a:extLst>
          </p:cNvPr>
          <p:cNvSpPr/>
          <p:nvPr/>
        </p:nvSpPr>
        <p:spPr>
          <a:xfrm>
            <a:off x="1210638" y="-401017"/>
            <a:ext cx="2076848" cy="928976"/>
          </a:xfrm>
          <a:prstGeom prst="roundRect">
            <a:avLst>
              <a:gd name="adj" fmla="val 14377"/>
            </a:avLst>
          </a:prstGeom>
          <a:solidFill>
            <a:srgbClr val="0021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pt-BR" sz="11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5F3BD49-272D-4F82-84A0-91DDBB524E6E}"/>
              </a:ext>
            </a:extLst>
          </p:cNvPr>
          <p:cNvSpPr/>
          <p:nvPr/>
        </p:nvSpPr>
        <p:spPr>
          <a:xfrm>
            <a:off x="1182929" y="644732"/>
            <a:ext cx="11771071" cy="3020290"/>
          </a:xfrm>
          <a:prstGeom prst="roundRect">
            <a:avLst>
              <a:gd name="adj" fmla="val 3187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7DCCDA6-2A4B-4839-9A2C-B101C7A50CEA}"/>
              </a:ext>
            </a:extLst>
          </p:cNvPr>
          <p:cNvGrpSpPr/>
          <p:nvPr/>
        </p:nvGrpSpPr>
        <p:grpSpPr>
          <a:xfrm>
            <a:off x="1181546" y="3799115"/>
            <a:ext cx="5676950" cy="3399016"/>
            <a:chOff x="2336791" y="4446815"/>
            <a:chExt cx="11971842" cy="2840996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AF5E4BE-57F5-4FDF-BEA5-7405A52D7F5C}"/>
                </a:ext>
              </a:extLst>
            </p:cNvPr>
            <p:cNvSpPr/>
            <p:nvPr/>
          </p:nvSpPr>
          <p:spPr>
            <a:xfrm>
              <a:off x="2336791" y="4446815"/>
              <a:ext cx="11971842" cy="2840996"/>
            </a:xfrm>
            <a:prstGeom prst="roundRect">
              <a:avLst>
                <a:gd name="adj" fmla="val 3187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F445C490-D9DC-4059-A821-87D976894E40}"/>
                </a:ext>
              </a:extLst>
            </p:cNvPr>
            <p:cNvSpPr/>
            <p:nvPr/>
          </p:nvSpPr>
          <p:spPr>
            <a:xfrm>
              <a:off x="2338838" y="4446815"/>
              <a:ext cx="11969262" cy="372439"/>
            </a:xfrm>
            <a:prstGeom prst="roundRect">
              <a:avLst>
                <a:gd name="adj" fmla="val 17166"/>
              </a:avLst>
            </a:prstGeom>
            <a:solidFill>
              <a:srgbClr val="0021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89C53BBD-F0B3-4237-9991-4FA62770B5F0}"/>
                </a:ext>
              </a:extLst>
            </p:cNvPr>
            <p:cNvSpPr/>
            <p:nvPr/>
          </p:nvSpPr>
          <p:spPr>
            <a:xfrm>
              <a:off x="2338980" y="4525397"/>
              <a:ext cx="11969120" cy="297574"/>
            </a:xfrm>
            <a:prstGeom prst="roundRect">
              <a:avLst>
                <a:gd name="adj" fmla="val 0"/>
              </a:avLst>
            </a:prstGeom>
            <a:solidFill>
              <a:srgbClr val="0021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F28434E-1168-4F85-8D27-7FE674FCE8A0}"/>
              </a:ext>
            </a:extLst>
          </p:cNvPr>
          <p:cNvGrpSpPr/>
          <p:nvPr/>
        </p:nvGrpSpPr>
        <p:grpSpPr>
          <a:xfrm>
            <a:off x="7277051" y="3799115"/>
            <a:ext cx="5676949" cy="3399016"/>
            <a:chOff x="8432297" y="4446815"/>
            <a:chExt cx="11971842" cy="2840996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385C6A5-F4B4-4825-B845-FB76B96884FE}"/>
                </a:ext>
              </a:extLst>
            </p:cNvPr>
            <p:cNvSpPr/>
            <p:nvPr/>
          </p:nvSpPr>
          <p:spPr>
            <a:xfrm>
              <a:off x="8432297" y="4446815"/>
              <a:ext cx="11971842" cy="2840996"/>
            </a:xfrm>
            <a:prstGeom prst="roundRect">
              <a:avLst>
                <a:gd name="adj" fmla="val 3187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F1EBD08-F753-460E-9C9B-27CD06A9B103}"/>
                </a:ext>
              </a:extLst>
            </p:cNvPr>
            <p:cNvSpPr/>
            <p:nvPr/>
          </p:nvSpPr>
          <p:spPr>
            <a:xfrm>
              <a:off x="8434344" y="4446815"/>
              <a:ext cx="11969262" cy="372439"/>
            </a:xfrm>
            <a:prstGeom prst="roundRect">
              <a:avLst>
                <a:gd name="adj" fmla="val 17166"/>
              </a:avLst>
            </a:prstGeom>
            <a:solidFill>
              <a:srgbClr val="0021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C16D69D-AA47-40A0-ADE1-E7B9A577EC17}"/>
                </a:ext>
              </a:extLst>
            </p:cNvPr>
            <p:cNvSpPr/>
            <p:nvPr/>
          </p:nvSpPr>
          <p:spPr>
            <a:xfrm>
              <a:off x="8434486" y="4525397"/>
              <a:ext cx="11969120" cy="297574"/>
            </a:xfrm>
            <a:prstGeom prst="roundRect">
              <a:avLst>
                <a:gd name="adj" fmla="val 0"/>
              </a:avLst>
            </a:prstGeom>
            <a:solidFill>
              <a:srgbClr val="0021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</p:grp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4FD593D-5AAF-4313-ACB7-7A2420D52C77}"/>
              </a:ext>
            </a:extLst>
          </p:cNvPr>
          <p:cNvSpPr/>
          <p:nvPr/>
        </p:nvSpPr>
        <p:spPr>
          <a:xfrm>
            <a:off x="3627267" y="-401017"/>
            <a:ext cx="2076848" cy="928976"/>
          </a:xfrm>
          <a:prstGeom prst="roundRect">
            <a:avLst>
              <a:gd name="adj" fmla="val 14377"/>
            </a:avLst>
          </a:prstGeom>
          <a:solidFill>
            <a:srgbClr val="0021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pt-BR" sz="11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20BBC7-8469-4D52-9A61-3BD8D9970551}"/>
              </a:ext>
            </a:extLst>
          </p:cNvPr>
          <p:cNvSpPr/>
          <p:nvPr/>
        </p:nvSpPr>
        <p:spPr>
          <a:xfrm>
            <a:off x="6043896" y="-401017"/>
            <a:ext cx="2076847" cy="928976"/>
          </a:xfrm>
          <a:prstGeom prst="roundRect">
            <a:avLst>
              <a:gd name="adj" fmla="val 14377"/>
            </a:avLst>
          </a:prstGeom>
          <a:solidFill>
            <a:srgbClr val="0021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pt-BR" sz="11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673F5DD-4616-408F-BEA8-133532FE3C49}"/>
              </a:ext>
            </a:extLst>
          </p:cNvPr>
          <p:cNvSpPr/>
          <p:nvPr/>
        </p:nvSpPr>
        <p:spPr>
          <a:xfrm>
            <a:off x="10877152" y="-401017"/>
            <a:ext cx="2076848" cy="928976"/>
          </a:xfrm>
          <a:prstGeom prst="roundRect">
            <a:avLst>
              <a:gd name="adj" fmla="val 14377"/>
            </a:avLst>
          </a:prstGeom>
          <a:solidFill>
            <a:srgbClr val="0021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pt-BR" sz="11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2D060BC-145D-4AD6-89DB-983DD0F15B87}"/>
              </a:ext>
            </a:extLst>
          </p:cNvPr>
          <p:cNvSpPr/>
          <p:nvPr/>
        </p:nvSpPr>
        <p:spPr>
          <a:xfrm>
            <a:off x="8460524" y="-401017"/>
            <a:ext cx="2076848" cy="928976"/>
          </a:xfrm>
          <a:prstGeom prst="roundRect">
            <a:avLst>
              <a:gd name="adj" fmla="val 14377"/>
            </a:avLst>
          </a:prstGeom>
          <a:solidFill>
            <a:srgbClr val="0021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pt-BR" sz="11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41B618D-CFAE-4ED1-9173-4E7424E967B2}"/>
              </a:ext>
            </a:extLst>
          </p:cNvPr>
          <p:cNvSpPr/>
          <p:nvPr/>
        </p:nvSpPr>
        <p:spPr>
          <a:xfrm>
            <a:off x="1182000" y="662052"/>
            <a:ext cx="11772000" cy="395413"/>
          </a:xfrm>
          <a:prstGeom prst="roundRect">
            <a:avLst>
              <a:gd name="adj" fmla="val 17166"/>
            </a:avLst>
          </a:prstGeom>
          <a:solidFill>
            <a:srgbClr val="0021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26970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</Words>
  <Application>Microsoft Office PowerPoint</Application>
  <PresentationFormat>Widescreen</PresentationFormat>
  <Paragraphs>4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Calibri</vt:lpstr>
      <vt:lpstr>Poppins Medium Bold Italics</vt:lpstr>
      <vt:lpstr>Tahoma</vt:lpstr>
      <vt:lpstr>Verdana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Banner para site e documentos simples branco e azul</dc:title>
  <cp:lastModifiedBy>Madson França</cp:lastModifiedBy>
  <cp:revision>6</cp:revision>
  <dcterms:created xsi:type="dcterms:W3CDTF">2006-08-16T00:00:00Z</dcterms:created>
  <dcterms:modified xsi:type="dcterms:W3CDTF">2023-01-31T04:04:50Z</dcterms:modified>
  <dc:identifier>DAFYW5vbEwo</dc:identifier>
</cp:coreProperties>
</file>