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228"/>
    <a:srgbClr val="FFFFFF"/>
    <a:srgbClr val="0179FF"/>
    <a:srgbClr val="017DFF"/>
    <a:srgbClr val="FDCD00"/>
    <a:srgbClr val="F62126"/>
    <a:srgbClr val="349BD7"/>
    <a:srgbClr val="E54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4" autoAdjust="0"/>
    <p:restoredTop sz="94660"/>
  </p:normalViewPr>
  <p:slideViewPr>
    <p:cSldViewPr snapToGrid="0">
      <p:cViewPr>
        <p:scale>
          <a:sx n="75" d="100"/>
          <a:sy n="75" d="100"/>
        </p:scale>
        <p:origin x="4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83E88-0519-129C-DAEB-973D1F24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0B812-07A8-6EA8-5A5B-01C0D0D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D4BD4-1C42-A50F-36B4-1E462072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C426A-7D71-DE42-AA64-9A21E234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59D5C-E6FD-AB3C-4CB3-F0DE4EE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635A-9CF3-300D-B3A0-B8312C2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2C8E22-1DB6-8862-8EC8-7DFC85EC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DE2F7-211D-B0DB-EAA1-D52518C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8A8F5-4757-421A-2661-CDEAD98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6110D-37BD-F641-2887-736BD4D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8AA6A6-CE70-CC8C-79EF-693882036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74D4AA-B2DF-3CE8-EDC4-E389CA21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03EE8-5738-9137-78E8-C9FB762D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8772C-12CE-F873-EE8A-89CBAF6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1A9D7-9BBF-5DE0-A050-2EFBD915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8DE9-A0C2-1405-0ED3-D5F4EC00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66B97-FB4C-DC42-02AE-3DE9159C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62ACA-5589-CE2E-0BED-292FB930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0BE12-BCA0-7880-559F-A6B0517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16D98-7B84-5387-AA5F-F1C5AD0D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54A1B-99C2-CF85-9D45-DC220FF0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E8B42-91C9-3548-3F70-53F5D7FC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49B99-1265-EAFF-1970-9C790FE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212C-1B72-D9EA-7EC0-4952A53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87137-87E3-E793-30DC-134EDF0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F4D1E-488D-09C3-F4FB-439CD7E7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53A62-1BD5-BCBA-04F5-4BC2D8ED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769F18-954B-4797-4A25-F47860D0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BDA48B-87AF-DB2D-338E-BEABB6C6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B1756-365C-3D7F-94E6-85853A8D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8BCDD-8543-C0CE-4562-4A300267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B9D5-DBA0-B510-A8B3-69099198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27CD67-42DA-156E-4F64-FFE6BEB8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D4F3F6-3E87-8945-7C3F-F3591DEF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AA75D5-FF23-AF9B-E8F5-D41746F8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FADE9-2E1E-9EE5-B22A-EEBF6BD7B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ABA5B-9B54-4507-5AAE-30B41F5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96325E-3F25-557F-AA59-C5C2108F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11E09-4A60-DA94-BDCE-1D1EF19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D6E1-870A-F5AA-C711-23FEC019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981B1E-092B-9E0D-A823-6D67F3A0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46CBFC-E908-A9A7-C102-F3736834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4AB299-8736-D5F4-DCB2-F1DB9CA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5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ADB6EA-C443-1448-CBA0-2FF0E8C0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754AC4-ECFA-CC80-E0E5-2B9036F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66C999-8B20-F053-A39C-8F486EFE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C960-4B27-E58E-542B-8B0B3525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57D54-593A-F285-DF89-31BE873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CA860D-71D0-728F-5582-759970A9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AE2C54-7B79-CA83-CF5E-7D9405D4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D8280-B670-3D00-A149-F331AD96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F3BA1-7242-1DFF-2213-486F11C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3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53B50-8F31-CE37-46BD-A4BFFF25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604C14-740C-2327-83D8-B71D15422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CE19C-1454-C5D0-C061-643C7E95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02218-1792-9DC5-2DE3-80BFD796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3927-37C0-DD4C-5E96-407B018C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CDBD50-67A6-4129-E097-1C5B6510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271659-CCC4-4768-FDB0-360C23B4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771F9-E7B8-81B6-6B2C-F5183C0B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4DF9D-2C04-7F0B-20F9-0D02182CF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2F2D-8DA1-4A3F-8E02-4FF1733BB690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567ED-DE87-F0C6-BB47-2A44BA1A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DFD52-712E-563D-76A0-2E8D4CF1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95C6-4431-46E2-8748-70AF839B8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6010582-5DDC-B842-1436-F9D04D69A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813" y="2749246"/>
            <a:ext cx="4089400" cy="1655762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Dimitri </a:t>
            </a:r>
            <a:r>
              <a:rPr lang="pt-BR" dirty="0" err="1"/>
              <a:t>Vilerá</a:t>
            </a:r>
            <a:endParaRPr lang="pt-BR" dirty="0"/>
          </a:p>
          <a:p>
            <a:r>
              <a:rPr lang="pt-BR" dirty="0"/>
              <a:t>Fernando Miranda</a:t>
            </a:r>
          </a:p>
          <a:p>
            <a:r>
              <a:rPr lang="pt-BR" dirty="0"/>
              <a:t>Guilherme Ramires</a:t>
            </a:r>
          </a:p>
          <a:p>
            <a:r>
              <a:rPr lang="pt-BR" dirty="0"/>
              <a:t>Gustavo Rene</a:t>
            </a:r>
          </a:p>
          <a:p>
            <a:r>
              <a:rPr lang="pt-BR" dirty="0"/>
              <a:t>Maria Fiori</a:t>
            </a:r>
          </a:p>
          <a:p>
            <a:r>
              <a:rPr lang="pt-BR" dirty="0"/>
              <a:t>Renan </a:t>
            </a:r>
            <a:r>
              <a:rPr lang="pt-BR" dirty="0" err="1"/>
              <a:t>Lazoti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4BE516-A983-3572-68B0-43FC5AEEF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07">
            <a:off x="-292947" y="2874373"/>
            <a:ext cx="4344390" cy="39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A7B32-5C6B-E1CD-A904-C089BA7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1070B3-79A0-4BB9-FE23-518BBBC2A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2229396"/>
            <a:ext cx="6030167" cy="3543795"/>
          </a:xfrm>
        </p:spPr>
      </p:pic>
    </p:spTree>
    <p:extLst>
      <p:ext uri="{BB962C8B-B14F-4D97-AF65-F5344CB8AC3E}">
        <p14:creationId xmlns:p14="http://schemas.microsoft.com/office/powerpoint/2010/main" val="13985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E3C5-83CC-4313-C103-251620B0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42B7F7-2F29-0AC8-02FF-FF321DA9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95" y="2210344"/>
            <a:ext cx="5973009" cy="3581900"/>
          </a:xfrm>
        </p:spPr>
      </p:pic>
    </p:spTree>
    <p:extLst>
      <p:ext uri="{BB962C8B-B14F-4D97-AF65-F5344CB8AC3E}">
        <p14:creationId xmlns:p14="http://schemas.microsoft.com/office/powerpoint/2010/main" val="24118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Elipse 36">
            <a:extLst>
              <a:ext uri="{FF2B5EF4-FFF2-40B4-BE49-F238E27FC236}">
                <a16:creationId xmlns:a16="http://schemas.microsoft.com/office/drawing/2014/main" id="{3C341F0C-BF4A-6743-5B8D-C08F2A2D8FE1}"/>
              </a:ext>
            </a:extLst>
          </p:cNvPr>
          <p:cNvSpPr/>
          <p:nvPr/>
        </p:nvSpPr>
        <p:spPr>
          <a:xfrm>
            <a:off x="5699154" y="1424556"/>
            <a:ext cx="729546" cy="71437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C10392E-7B3A-98EE-7BF3-337E99099729}"/>
              </a:ext>
            </a:extLst>
          </p:cNvPr>
          <p:cNvGrpSpPr/>
          <p:nvPr/>
        </p:nvGrpSpPr>
        <p:grpSpPr>
          <a:xfrm>
            <a:off x="1406014" y="3310951"/>
            <a:ext cx="2901300" cy="338554"/>
            <a:chOff x="828323" y="3310951"/>
            <a:chExt cx="1991077" cy="236097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753BEE4-B2D8-1F6A-E011-45C834A4760C}"/>
                </a:ext>
              </a:extLst>
            </p:cNvPr>
            <p:cNvSpPr/>
            <p:nvPr/>
          </p:nvSpPr>
          <p:spPr>
            <a:xfrm>
              <a:off x="828323" y="3310951"/>
              <a:ext cx="238119" cy="236097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DBACAB6-7A50-3306-5BF2-ED97F7D8F98B}"/>
                </a:ext>
              </a:extLst>
            </p:cNvPr>
            <p:cNvSpPr/>
            <p:nvPr/>
          </p:nvSpPr>
          <p:spPr>
            <a:xfrm>
              <a:off x="949915" y="3310951"/>
              <a:ext cx="1869485" cy="23609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F3F1D4-F18B-6F1F-C773-2BBF8B66F936}"/>
              </a:ext>
            </a:extLst>
          </p:cNvPr>
          <p:cNvSpPr/>
          <p:nvPr/>
        </p:nvSpPr>
        <p:spPr>
          <a:xfrm>
            <a:off x="4558654" y="3304487"/>
            <a:ext cx="3061346" cy="3450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9131AC0-3432-5239-8727-1FC012E9E77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44612" y="2138933"/>
            <a:ext cx="641" cy="11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E6C7D4E-7954-0F62-A7C0-A0683FAFC6F2}"/>
              </a:ext>
            </a:extLst>
          </p:cNvPr>
          <p:cNvCxnSpPr>
            <a:cxnSpLocks/>
          </p:cNvCxnSpPr>
          <p:nvPr/>
        </p:nvCxnSpPr>
        <p:spPr>
          <a:xfrm flipV="1">
            <a:off x="9234226" y="2019475"/>
            <a:ext cx="0" cy="129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4BFDF9-D5D9-855F-D01B-B9C0CDE89D3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89327" y="2138933"/>
            <a:ext cx="0" cy="1165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Elipse 28">
            <a:extLst>
              <a:ext uri="{FF2B5EF4-FFF2-40B4-BE49-F238E27FC236}">
                <a16:creationId xmlns:a16="http://schemas.microsoft.com/office/drawing/2014/main" id="{4CE0FFAD-FD19-012B-D276-FE07BB575E14}"/>
              </a:ext>
            </a:extLst>
          </p:cNvPr>
          <p:cNvSpPr/>
          <p:nvPr/>
        </p:nvSpPr>
        <p:spPr>
          <a:xfrm>
            <a:off x="8869453" y="1330804"/>
            <a:ext cx="729546" cy="71437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B31EC3-966C-CECD-8AF0-F5A74BCF785A}"/>
              </a:ext>
            </a:extLst>
          </p:cNvPr>
          <p:cNvSpPr txBox="1"/>
          <p:nvPr/>
        </p:nvSpPr>
        <p:spPr>
          <a:xfrm>
            <a:off x="1965792" y="3297201"/>
            <a:ext cx="19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Quem somos nós?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DB89AEF-00FD-0669-C7FC-1C2B3B5B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88" y="1508314"/>
            <a:ext cx="485678" cy="48567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6A4228E-3A5B-7207-786D-1F0F4CB5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80" y="1442615"/>
            <a:ext cx="498892" cy="498892"/>
          </a:xfrm>
          <a:prstGeom prst="rect">
            <a:avLst/>
          </a:prstGeom>
        </p:spPr>
      </p:pic>
      <p:sp>
        <p:nvSpPr>
          <p:cNvPr id="38" name="Elipse 37">
            <a:extLst>
              <a:ext uri="{FF2B5EF4-FFF2-40B4-BE49-F238E27FC236}">
                <a16:creationId xmlns:a16="http://schemas.microsoft.com/office/drawing/2014/main" id="{0BED40AC-9B68-B59A-93CB-AA3BA12B14D7}"/>
              </a:ext>
            </a:extLst>
          </p:cNvPr>
          <p:cNvSpPr/>
          <p:nvPr/>
        </p:nvSpPr>
        <p:spPr>
          <a:xfrm>
            <a:off x="2579839" y="1442826"/>
            <a:ext cx="729546" cy="71437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úvida fundo png &amp; imagem png - Ponto de interrogação papel de Parede de  Computador Ícones de clipart - dúvida png transparente grátis">
            <a:extLst>
              <a:ext uri="{FF2B5EF4-FFF2-40B4-BE49-F238E27FC236}">
                <a16:creationId xmlns:a16="http://schemas.microsoft.com/office/drawing/2014/main" id="{263B3CD9-167A-A00E-0C57-09C0061D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8" b="95385" l="10000" r="90000">
                        <a14:foregroundMark x1="46923" y1="9231" x2="58077" y2="13846"/>
                        <a14:foregroundMark x1="54231" y1="4231" x2="54231" y2="4231"/>
                        <a14:foregroundMark x1="62692" y1="6154" x2="62692" y2="6154"/>
                        <a14:foregroundMark x1="43462" y1="2308" x2="43462" y2="2308"/>
                        <a14:foregroundMark x1="39615" y1="3077" x2="44231" y2="4615"/>
                        <a14:foregroundMark x1="43846" y1="7692" x2="44615" y2="7308"/>
                        <a14:foregroundMark x1="46538" y1="9231" x2="36154" y2="10385"/>
                        <a14:foregroundMark x1="41154" y1="8462" x2="46923" y2="8846"/>
                        <a14:foregroundMark x1="36154" y1="10385" x2="49615" y2="8462"/>
                        <a14:foregroundMark x1="60385" y1="9231" x2="68846" y2="10385"/>
                        <a14:foregroundMark x1="60385" y1="8846" x2="58077" y2="7692"/>
                        <a14:foregroundMark x1="56923" y1="6923" x2="56923" y2="6923"/>
                        <a14:foregroundMark x1="58846" y1="6923" x2="61538" y2="6923"/>
                        <a14:foregroundMark x1="61923" y1="6923" x2="61923" y2="6923"/>
                        <a14:foregroundMark x1="61154" y1="6923" x2="58077" y2="6923"/>
                        <a14:foregroundMark x1="57692" y1="6923" x2="57692" y2="6923"/>
                        <a14:foregroundMark x1="57692" y1="6923" x2="56923" y2="6538"/>
                        <a14:foregroundMark x1="57692" y1="6154" x2="59231" y2="6154"/>
                        <a14:foregroundMark x1="60000" y1="6538" x2="63462" y2="7692"/>
                        <a14:foregroundMark x1="61923" y1="7692" x2="60385" y2="7692"/>
                        <a14:foregroundMark x1="58462" y1="6923" x2="55000" y2="6923"/>
                        <a14:foregroundMark x1="40000" y1="11154" x2="36154" y2="10385"/>
                        <a14:foregroundMark x1="36538" y1="10000" x2="35385" y2="9615"/>
                        <a14:foregroundMark x1="50769" y1="83077" x2="55000" y2="86923"/>
                        <a14:foregroundMark x1="49615" y1="95385" x2="49615" y2="9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37" y="1619039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90E2B4-DAC5-A1D4-E84E-91878ED16720}"/>
              </a:ext>
            </a:extLst>
          </p:cNvPr>
          <p:cNvSpPr txBox="1"/>
          <p:nvPr/>
        </p:nvSpPr>
        <p:spPr>
          <a:xfrm>
            <a:off x="1569768" y="3855705"/>
            <a:ext cx="27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Somos da turma TI 012021, e estamos desenvolvendo um projeto sobre gerenciamento de estoque, em que nosso sistema atenda as necessidades para que o cliente administre sua loja.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6F14D01-A31D-8CEB-6745-41C789709520}"/>
              </a:ext>
            </a:extLst>
          </p:cNvPr>
          <p:cNvSpPr txBox="1"/>
          <p:nvPr/>
        </p:nvSpPr>
        <p:spPr>
          <a:xfrm>
            <a:off x="8096888" y="3834848"/>
            <a:ext cx="2570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Pensamos em criar uma distribuidora de camisetas streetwear, onde o sistema que foi criado administra os funcionários, estoque, clientes e fornecedores. 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83AD6F5-28F5-DA07-AE96-9ADF95EA5B11}"/>
              </a:ext>
            </a:extLst>
          </p:cNvPr>
          <p:cNvSpPr txBox="1"/>
          <p:nvPr/>
        </p:nvSpPr>
        <p:spPr>
          <a:xfrm>
            <a:off x="4724582" y="3855705"/>
            <a:ext cx="2749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Nesse projeto era necessário criar um sistema para uma loja em JAVA, um site institucional para apresentar a ideia e um aplicativo mobile sendo opcional.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E958D12-15CA-3836-3C1D-B5704F76FAA7}"/>
              </a:ext>
            </a:extLst>
          </p:cNvPr>
          <p:cNvGrpSpPr/>
          <p:nvPr/>
        </p:nvGrpSpPr>
        <p:grpSpPr>
          <a:xfrm rot="10800000">
            <a:off x="7904963" y="3297922"/>
            <a:ext cx="2901300" cy="338554"/>
            <a:chOff x="828323" y="3310951"/>
            <a:chExt cx="1991077" cy="236097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9AA5674-095B-2DDF-2046-ACD10479E64D}"/>
                </a:ext>
              </a:extLst>
            </p:cNvPr>
            <p:cNvSpPr/>
            <p:nvPr/>
          </p:nvSpPr>
          <p:spPr>
            <a:xfrm>
              <a:off x="828323" y="3310951"/>
              <a:ext cx="238119" cy="236097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id="{6E2D43C6-8FD9-9DD1-73BE-9C6A55CC0082}"/>
                </a:ext>
              </a:extLst>
            </p:cNvPr>
            <p:cNvSpPr/>
            <p:nvPr/>
          </p:nvSpPr>
          <p:spPr>
            <a:xfrm>
              <a:off x="949915" y="3310951"/>
              <a:ext cx="1869485" cy="23609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3B72BA-3FD4-B840-51F9-F72638F257EC}"/>
              </a:ext>
            </a:extLst>
          </p:cNvPr>
          <p:cNvSpPr txBox="1"/>
          <p:nvPr/>
        </p:nvSpPr>
        <p:spPr>
          <a:xfrm>
            <a:off x="5248584" y="3275880"/>
            <a:ext cx="17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 o projeto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0E97A938-5F0A-6328-0E88-4D8466D0CE97}"/>
              </a:ext>
            </a:extLst>
          </p:cNvPr>
          <p:cNvSpPr txBox="1"/>
          <p:nvPr/>
        </p:nvSpPr>
        <p:spPr>
          <a:xfrm>
            <a:off x="8649468" y="3263180"/>
            <a:ext cx="17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Nossa ideia</a:t>
            </a:r>
          </a:p>
        </p:txBody>
      </p:sp>
    </p:spTree>
    <p:extLst>
      <p:ext uri="{BB962C8B-B14F-4D97-AF65-F5344CB8AC3E}">
        <p14:creationId xmlns:p14="http://schemas.microsoft.com/office/powerpoint/2010/main" val="29149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58AD-F029-62F2-1D8E-2584067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4" y="84580"/>
            <a:ext cx="10515600" cy="1325563"/>
          </a:xfrm>
        </p:spPr>
        <p:txBody>
          <a:bodyPr/>
          <a:lstStyle/>
          <a:p>
            <a:r>
              <a:rPr lang="pt-BR" dirty="0"/>
              <a:t>Como desenvolvemos?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9A5675-9402-4A6D-9A12-239D01D018F6}"/>
              </a:ext>
            </a:extLst>
          </p:cNvPr>
          <p:cNvCxnSpPr>
            <a:cxnSpLocks/>
          </p:cNvCxnSpPr>
          <p:nvPr/>
        </p:nvCxnSpPr>
        <p:spPr>
          <a:xfrm flipV="1">
            <a:off x="1600512" y="1384743"/>
            <a:ext cx="5092388" cy="498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998EFE5-CADB-1AB0-EE3B-9E08E94E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86" y="5119013"/>
            <a:ext cx="653276" cy="65327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C0DFE36-F35C-39F4-8BF3-AD97F8F680F5}"/>
              </a:ext>
            </a:extLst>
          </p:cNvPr>
          <p:cNvSpPr/>
          <p:nvPr/>
        </p:nvSpPr>
        <p:spPr>
          <a:xfrm>
            <a:off x="3129686" y="4753311"/>
            <a:ext cx="155547" cy="137721"/>
          </a:xfrm>
          <a:prstGeom prst="ellipse">
            <a:avLst/>
          </a:prstGeom>
          <a:solidFill>
            <a:srgbClr val="E54C21"/>
          </a:solidFill>
          <a:ln>
            <a:solidFill>
              <a:srgbClr val="E54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1841CF0-4A34-2958-881A-933A90BEECA9}"/>
              </a:ext>
            </a:extLst>
          </p:cNvPr>
          <p:cNvSpPr/>
          <p:nvPr/>
        </p:nvSpPr>
        <p:spPr>
          <a:xfrm>
            <a:off x="4063410" y="3785231"/>
            <a:ext cx="155547" cy="137721"/>
          </a:xfrm>
          <a:prstGeom prst="ellipse">
            <a:avLst/>
          </a:prstGeom>
          <a:solidFill>
            <a:srgbClr val="FDCD00"/>
          </a:solidFill>
          <a:ln>
            <a:solidFill>
              <a:srgbClr val="FD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C437065-5F8F-FDE2-552D-E164225CABA7}"/>
              </a:ext>
            </a:extLst>
          </p:cNvPr>
          <p:cNvSpPr/>
          <p:nvPr/>
        </p:nvSpPr>
        <p:spPr>
          <a:xfrm>
            <a:off x="2153949" y="5688587"/>
            <a:ext cx="155547" cy="137721"/>
          </a:xfrm>
          <a:prstGeom prst="ellipse">
            <a:avLst/>
          </a:prstGeom>
          <a:solidFill>
            <a:srgbClr val="349BD7"/>
          </a:solidFill>
          <a:ln>
            <a:solidFill>
              <a:srgbClr val="34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2CFFF5-F407-B98F-53F3-8913FA3BC62D}"/>
              </a:ext>
            </a:extLst>
          </p:cNvPr>
          <p:cNvSpPr txBox="1"/>
          <p:nvPr/>
        </p:nvSpPr>
        <p:spPr>
          <a:xfrm>
            <a:off x="5267188" y="2660641"/>
            <a:ext cx="55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Java é uma linguagem multiplataforma, orientada a objetos.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500789-5ADC-7F58-A808-B1AC7E4DB08F}"/>
              </a:ext>
            </a:extLst>
          </p:cNvPr>
          <p:cNvSpPr txBox="1"/>
          <p:nvPr/>
        </p:nvSpPr>
        <p:spPr>
          <a:xfrm>
            <a:off x="2338883" y="5657958"/>
            <a:ext cx="54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(CSS) é um mecanismo para adicionar estilo a um documento web, como o HTML.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A7840E-3894-8DCA-CCC0-703CB7B923C1}"/>
              </a:ext>
            </a:extLst>
          </p:cNvPr>
          <p:cNvSpPr txBox="1"/>
          <p:nvPr/>
        </p:nvSpPr>
        <p:spPr>
          <a:xfrm>
            <a:off x="3278056" y="4673036"/>
            <a:ext cx="589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HiperText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 (HTML) é uma linguagem de marcação utilizada na construção de páginas na Web.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BD0F7A-982D-9863-629E-D6B34FB98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43" y="4080195"/>
            <a:ext cx="704018" cy="7040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6B949EC-967D-7BE0-8B4D-FE4B2635F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0" b="93125" l="5417" r="94167">
                        <a14:foregroundMark x1="51250" y1="45417" x2="40000" y2="47292"/>
                        <a14:foregroundMark x1="40000" y1="47292" x2="53333" y2="45208"/>
                        <a14:foregroundMark x1="53333" y1="45208" x2="40625" y2="48542"/>
                        <a14:foregroundMark x1="40625" y1="48542" x2="45625" y2="47917"/>
                        <a14:foregroundMark x1="54167" y1="38333" x2="48542" y2="49583"/>
                        <a14:foregroundMark x1="48542" y1="49583" x2="45625" y2="38958"/>
                        <a14:foregroundMark x1="45625" y1="38958" x2="41667" y2="48542"/>
                        <a14:foregroundMark x1="41667" y1="48542" x2="47083" y2="61458"/>
                        <a14:foregroundMark x1="47083" y1="61458" x2="35417" y2="62500"/>
                        <a14:foregroundMark x1="35417" y1="62500" x2="47083" y2="64167"/>
                        <a14:foregroundMark x1="47083" y1="64167" x2="60000" y2="60833"/>
                        <a14:foregroundMark x1="60000" y1="60833" x2="63125" y2="49583"/>
                        <a14:foregroundMark x1="63125" y1="49583" x2="58958" y2="60208"/>
                        <a14:foregroundMark x1="60625" y1="37500" x2="61875" y2="32292"/>
                        <a14:foregroundMark x1="60625" y1="35417" x2="60625" y2="35417"/>
                        <a14:foregroundMark x1="56875" y1="35417" x2="56250" y2="35000"/>
                        <a14:foregroundMark x1="53750" y1="35000" x2="53750" y2="35000"/>
                        <a14:foregroundMark x1="58542" y1="34375" x2="65625" y2="34167"/>
                        <a14:foregroundMark x1="56458" y1="47083" x2="56458" y2="47083"/>
                        <a14:foregroundMark x1="65208" y1="48750" x2="65208" y2="48750"/>
                        <a14:foregroundMark x1="57708" y1="50417" x2="57708" y2="50417"/>
                        <a14:foregroundMark x1="45208" y1="34792" x2="45208" y2="34792"/>
                        <a14:foregroundMark x1="81458" y1="50208" x2="81458" y2="50208"/>
                        <a14:foregroundMark x1="78542" y1="77083" x2="78542" y2="77083"/>
                        <a14:foregroundMark x1="81458" y1="60000" x2="81458" y2="50625"/>
                        <a14:foregroundMark x1="81458" y1="43542" x2="81458" y2="43542"/>
                        <a14:foregroundMark x1="81458" y1="42708" x2="81458" y2="42708"/>
                        <a14:foregroundMark x1="84167" y1="45208" x2="84375" y2="41042"/>
                        <a14:foregroundMark x1="83958" y1="39792" x2="83958" y2="39792"/>
                        <a14:foregroundMark x1="80833" y1="33750" x2="80417" y2="31667"/>
                        <a14:foregroundMark x1="79167" y1="25208" x2="79167" y2="25208"/>
                        <a14:foregroundMark x1="78125" y1="22708" x2="75417" y2="21458"/>
                        <a14:foregroundMark x1="68750" y1="17500" x2="63333" y2="16458"/>
                        <a14:foregroundMark x1="49792" y1="13125" x2="48542" y2="13125"/>
                        <a14:foregroundMark x1="46875" y1="13125" x2="46042" y2="13125"/>
                        <a14:foregroundMark x1="44167" y1="13542" x2="34792" y2="15208"/>
                        <a14:foregroundMark x1="29583" y1="15625" x2="29583" y2="15625"/>
                        <a14:foregroundMark x1="13542" y1="34792" x2="15208" y2="45833"/>
                        <a14:foregroundMark x1="15208" y1="45833" x2="26458" y2="32083"/>
                        <a14:foregroundMark x1="26458" y1="32083" x2="27083" y2="21042"/>
                        <a14:foregroundMark x1="27083" y1="21042" x2="28333" y2="18333"/>
                        <a14:foregroundMark x1="25625" y1="20208" x2="17500" y2="30417"/>
                        <a14:foregroundMark x1="20625" y1="22292" x2="15208" y2="30208"/>
                        <a14:foregroundMark x1="20417" y1="19792" x2="11250" y2="28542"/>
                        <a14:foregroundMark x1="11875" y1="30625" x2="8333" y2="50208"/>
                        <a14:foregroundMark x1="12292" y1="47917" x2="16458" y2="59792"/>
                        <a14:foregroundMark x1="16458" y1="59792" x2="22917" y2="66458"/>
                        <a14:foregroundMark x1="22917" y1="41667" x2="24375" y2="71875"/>
                        <a14:foregroundMark x1="11458" y1="58750" x2="18333" y2="76042"/>
                        <a14:foregroundMark x1="18333" y1="76042" x2="27949" y2="88293"/>
                        <a14:foregroundMark x1="27083" y1="74792" x2="38125" y2="87917"/>
                        <a14:foregroundMark x1="38125" y1="87917" x2="56042" y2="89792"/>
                        <a14:foregroundMark x1="54167" y1="85000" x2="80833" y2="73958"/>
                        <a14:foregroundMark x1="80833" y1="73958" x2="92846" y2="63448"/>
                        <a14:foregroundMark x1="51875" y1="7708" x2="47500" y2="7708"/>
                        <a14:foregroundMark x1="50833" y1="93333" x2="50833" y2="93333"/>
                        <a14:foregroundMark x1="94167" y1="49583" x2="94167" y2="49583"/>
                        <a14:foregroundMark x1="5417" y1="46458" x2="5417" y2="46458"/>
                        <a14:foregroundMark x1="5417" y1="47500" x2="5417" y2="47500"/>
                        <a14:foregroundMark x1="6042" y1="46875" x2="6042" y2="46875"/>
                        <a14:backgroundMark x1="93750" y1="62708" x2="93750" y2="62708"/>
                        <a14:backgroundMark x1="94583" y1="62917" x2="94583" y2="62917"/>
                        <a14:backgroundMark x1="94375" y1="61458" x2="94375" y2="61458"/>
                        <a14:backgroundMark x1="94375" y1="62708" x2="94375" y2="62708"/>
                        <a14:backgroundMark x1="94375" y1="62292" x2="93333" y2="63750"/>
                        <a14:backgroundMark x1="31250" y1="92083" x2="31250" y2="92083"/>
                        <a14:backgroundMark x1="31042" y1="92292" x2="27083" y2="90208"/>
                        <a14:backgroundMark x1="31875" y1="92500" x2="31250" y2="93125"/>
                        <a14:backgroundMark x1="4583" y1="45625" x2="4583" y2="45625"/>
                        <a14:backgroundMark x1="4375" y1="54375" x2="4375" y2="5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94" y="3149841"/>
            <a:ext cx="608252" cy="60825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C08B7F2-17F9-02A9-AE58-073324203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94111" l="6000" r="92778">
                        <a14:foregroundMark x1="51333" y1="47000" x2="51333" y2="47000"/>
                        <a14:foregroundMark x1="82222" y1="20778" x2="82222" y2="20778"/>
                        <a14:foregroundMark x1="92778" y1="47222" x2="92778" y2="47222"/>
                        <a14:foregroundMark x1="9444" y1="30333" x2="9444" y2="30333"/>
                        <a14:foregroundMark x1="53000" y1="5333" x2="53000" y2="5333"/>
                        <a14:foregroundMark x1="8667" y1="67222" x2="8667" y2="67222"/>
                        <a14:foregroundMark x1="48444" y1="94222" x2="48444" y2="94222"/>
                        <a14:foregroundMark x1="6000" y1="46556" x2="6000" y2="46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13" y="1290089"/>
            <a:ext cx="616229" cy="61622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ED41727-B438-1DD4-D044-05C01DE6E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889">
                        <a14:foregroundMark x1="52667" y1="47949" x2="52667" y2="47949"/>
                        <a14:foregroundMark x1="53333" y1="46154" x2="53333" y2="46154"/>
                        <a14:foregroundMark x1="53333" y1="45000" x2="53333" y2="45000"/>
                        <a14:foregroundMark x1="53333" y1="45000" x2="54333" y2="55256"/>
                        <a14:foregroundMark x1="61734" y1="49176" x2="65556" y2="49487"/>
                        <a14:foregroundMark x1="57667" y1="48846" x2="59845" y2="49023"/>
                        <a14:foregroundMark x1="65556" y1="49487" x2="65000" y2="58846"/>
                        <a14:foregroundMark x1="65000" y1="58846" x2="65556" y2="61410"/>
                        <a14:foregroundMark x1="70556" y1="51538" x2="70556" y2="51538"/>
                        <a14:foregroundMark x1="87333" y1="49103" x2="87333" y2="49103"/>
                        <a14:foregroundMark x1="28556" y1="43590" x2="28556" y2="43590"/>
                        <a14:foregroundMark x1="23222" y1="39359" x2="23222" y2="39359"/>
                        <a14:foregroundMark x1="43111" y1="55769" x2="43111" y2="55769"/>
                        <a14:foregroundMark x1="42556" y1="53846" x2="43000" y2="58718"/>
                        <a14:foregroundMark x1="33111" y1="55128" x2="31518" y2="55013"/>
                        <a14:foregroundMark x1="24556" y1="61410" x2="19667" y2="61410"/>
                        <a14:foregroundMark x1="29222" y1="67692" x2="21333" y2="67692"/>
                        <a14:foregroundMark x1="32444" y1="72821" x2="23889" y2="72821"/>
                        <a14:foregroundMark x1="34778" y1="76026" x2="32787" y2="75940"/>
                        <a14:backgroundMark x1="27556" y1="54744" x2="27556" y2="54744"/>
                        <a14:backgroundMark x1="28778" y1="54487" x2="25667" y2="54103"/>
                        <a14:backgroundMark x1="29444" y1="54615" x2="29444" y2="54615"/>
                        <a14:backgroundMark x1="30222" y1="54744" x2="28556" y2="54744"/>
                        <a14:backgroundMark x1="31444" y1="54872" x2="30111" y2="54744"/>
                        <a14:backgroundMark x1="25889" y1="54744" x2="25889" y2="54744"/>
                        <a14:backgroundMark x1="25333" y1="54744" x2="23556" y2="54615"/>
                        <a14:backgroundMark x1="25778" y1="54359" x2="25222" y2="54359"/>
                        <a14:backgroundMark x1="43111" y1="58846" x2="43111" y2="58846"/>
                        <a14:backgroundMark x1="32111" y1="75769" x2="32111" y2="75769"/>
                        <a14:backgroundMark x1="31889" y1="75641" x2="32889" y2="75769"/>
                        <a14:backgroundMark x1="61889" y1="49487" x2="61222" y2="49359"/>
                        <a14:backgroundMark x1="61333" y1="49103" x2="59889" y2="49103"/>
                        <a14:backgroundMark x1="62000" y1="49487" x2="61222" y2="49103"/>
                        <a14:backgroundMark x1="89556" y1="46410" x2="89778" y2="47692"/>
                        <a14:backgroundMark x1="90778" y1="47436" x2="90556" y2="4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0" y="2003028"/>
            <a:ext cx="1050101" cy="91008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ADE336C-A9D2-AA20-793A-6285DE49B22F}"/>
              </a:ext>
            </a:extLst>
          </p:cNvPr>
          <p:cNvSpPr txBox="1"/>
          <p:nvPr/>
        </p:nvSpPr>
        <p:spPr>
          <a:xfrm>
            <a:off x="6381906" y="1699526"/>
            <a:ext cx="50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usada para desenvolver aplicativos para Android e iOS.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05E9DE-D15F-B018-3946-B6C731F1ECFA}"/>
              </a:ext>
            </a:extLst>
          </p:cNvPr>
          <p:cNvSpPr txBox="1"/>
          <p:nvPr/>
        </p:nvSpPr>
        <p:spPr>
          <a:xfrm>
            <a:off x="4292726" y="3663199"/>
            <a:ext cx="598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interpretada estruturada.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E7AD4F1-4528-BF67-35C7-F2C09117E267}"/>
              </a:ext>
            </a:extLst>
          </p:cNvPr>
          <p:cNvSpPr/>
          <p:nvPr/>
        </p:nvSpPr>
        <p:spPr>
          <a:xfrm>
            <a:off x="5133184" y="2795669"/>
            <a:ext cx="155547" cy="137721"/>
          </a:xfrm>
          <a:prstGeom prst="ellipse">
            <a:avLst/>
          </a:prstGeom>
          <a:solidFill>
            <a:srgbClr val="FE2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6E09944-CAA9-DB02-05B0-679AE9C9C5BF}"/>
              </a:ext>
            </a:extLst>
          </p:cNvPr>
          <p:cNvSpPr/>
          <p:nvPr/>
        </p:nvSpPr>
        <p:spPr>
          <a:xfrm>
            <a:off x="6043469" y="1854708"/>
            <a:ext cx="155547" cy="137721"/>
          </a:xfrm>
          <a:prstGeom prst="ellipse">
            <a:avLst/>
          </a:prstGeom>
          <a:solidFill>
            <a:srgbClr val="0179FF"/>
          </a:solidFill>
          <a:ln>
            <a:solidFill>
              <a:srgbClr val="34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0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07C108-5FD7-B40D-35BE-2420FACA8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714500"/>
            <a:ext cx="7264400" cy="4305299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4EA8C5-67C4-E288-026E-6BE24FF5B947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780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CA56B7-33BF-7CDC-44C6-2DF183CA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13" y="1455924"/>
            <a:ext cx="6951373" cy="4640075"/>
          </a:xfrm>
          <a:ln>
            <a:solidFill>
              <a:schemeClr val="tx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E7A2BB-8F80-C0C0-2C0A-1A94E69B7820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5091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D95030-20E7-17AE-02B0-24E4F3CE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14" y="1663700"/>
            <a:ext cx="7345571" cy="4254499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844F-042B-EF58-EC5E-8DB6850B7B25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usuário</a:t>
            </a:r>
          </a:p>
        </p:txBody>
      </p:sp>
    </p:spTree>
    <p:extLst>
      <p:ext uri="{BB962C8B-B14F-4D97-AF65-F5344CB8AC3E}">
        <p14:creationId xmlns:p14="http://schemas.microsoft.com/office/powerpoint/2010/main" val="28952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89B456-5C5D-6F6E-4F5C-124B0FF4B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62" y="1397000"/>
            <a:ext cx="7651876" cy="4894263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945B03-E6C9-AFFE-BE00-4095F0F2EB27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Clientes</a:t>
            </a:r>
          </a:p>
        </p:txBody>
      </p:sp>
    </p:spTree>
    <p:extLst>
      <p:ext uri="{BB962C8B-B14F-4D97-AF65-F5344CB8AC3E}">
        <p14:creationId xmlns:p14="http://schemas.microsoft.com/office/powerpoint/2010/main" val="111907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F6C568-2BDB-0022-8CB5-67621755F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12" y="1409700"/>
            <a:ext cx="7757975" cy="4945063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53C44D-A9EE-A016-18A2-1D948DC1CBD9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fornecedores</a:t>
            </a:r>
          </a:p>
        </p:txBody>
      </p:sp>
    </p:spTree>
    <p:extLst>
      <p:ext uri="{BB962C8B-B14F-4D97-AF65-F5344CB8AC3E}">
        <p14:creationId xmlns:p14="http://schemas.microsoft.com/office/powerpoint/2010/main" val="7274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292757-B065-8AA3-4173-80BC7E42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316037"/>
            <a:ext cx="8021019" cy="5033963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E9652D-5A57-4A22-620E-8EEA6564C272}"/>
              </a:ext>
            </a:extLst>
          </p:cNvPr>
          <p:cNvSpPr txBox="1"/>
          <p:nvPr/>
        </p:nvSpPr>
        <p:spPr>
          <a:xfrm>
            <a:off x="800100" y="660400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Tela produtos</a:t>
            </a:r>
          </a:p>
        </p:txBody>
      </p:sp>
    </p:spTree>
    <p:extLst>
      <p:ext uri="{BB962C8B-B14F-4D97-AF65-F5344CB8AC3E}">
        <p14:creationId xmlns:p14="http://schemas.microsoft.com/office/powerpoint/2010/main" val="3600886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AmazonEmber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Como desenvolvemos?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FIORI</dc:creator>
  <cp:lastModifiedBy>MARIA EDUARDA FIORI</cp:lastModifiedBy>
  <cp:revision>2</cp:revision>
  <dcterms:created xsi:type="dcterms:W3CDTF">2022-11-09T18:41:35Z</dcterms:created>
  <dcterms:modified xsi:type="dcterms:W3CDTF">2022-11-09T20:20:37Z</dcterms:modified>
</cp:coreProperties>
</file>