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Portfolio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Micro IT Internship - Madurya Thatikayala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👤 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Hi, I'm Madurya Thatikayala, a passionate and curious learner exploring the world of programming and technology.</a:t>
            </a:r>
          </a:p>
          <a:p>
            <a:r>
              <a:t>Currently enhancing my skills through internships and certifications in Python, Machine Learning, and Java.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Skills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(Intermediate)</a:t>
            </a:r>
          </a:p>
          <a:p>
            <a:r>
              <a:t>- Java (Beginner)</a:t>
            </a:r>
          </a:p>
          <a:p>
            <a:r>
              <a:t>- Machine Learning</a:t>
            </a:r>
          </a:p>
          <a:p>
            <a:r>
              <a:t>- Streamlit</a:t>
            </a:r>
          </a:p>
          <a:p>
            <a:r>
              <a:t>- Git &amp; GitHub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📁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Portfolio </a:t>
            </a:r>
          </a:p>
          <a:p>
            <a:r>
              <a:t>- Python Programming Internship – AICTE at VaultofCodes</a:t>
            </a:r>
          </a:p>
          <a:p>
            <a:r>
              <a:t>- Micro IT Internship Projects</a:t>
            </a:r>
          </a:p>
          <a:p>
            <a:r>
              <a:t>- Let's Upgrade – Python Bootcamp Projects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📜 Certifications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Programming Internship – AICTE Virtual Internship at VaultofCodes</a:t>
            </a:r>
          </a:p>
          <a:p>
            <a:r>
              <a:t>- Python Bootcamp – Let's Upgrade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📬 Contact &amp;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📧 Email: tmadurya@gmail.com</a:t>
            </a:r>
          </a:p>
          <a:p>
            <a:r>
              <a:t>🔗 GitHub: github.com/Madurya15</a:t>
            </a:r>
          </a:p>
          <a:p>
            <a:r>
              <a:t>💼 LinkedIn: linkedin.com/in/madurya-thatikayala-20b953362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</Words>
  <Application>WPS Presentation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Portfolio Project</vt:lpstr>
      <vt:lpstr>👤 About Me</vt:lpstr>
      <vt:lpstr>🛠️ Skills &amp; Technologies</vt:lpstr>
      <vt:lpstr>📁 Projects</vt:lpstr>
      <vt:lpstr>📜 Certifications</vt:lpstr>
      <vt:lpstr>📬 Contact &amp;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Madurya Thatikayala</cp:lastModifiedBy>
  <cp:revision>2</cp:revision>
  <dcterms:created xsi:type="dcterms:W3CDTF">2013-01-27T09:14:00Z</dcterms:created>
  <dcterms:modified xsi:type="dcterms:W3CDTF">2025-06-13T13:29:40Z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0E3362584CF74C659A7D3749D9AAD1DC_12</vt:lpwstr>
  </property>
  <property fmtid="{D5CDD505-2E9C-101B-9397-08002B2CF9AE}" pid="3" name="KSOProductBuildVer">
    <vt:lpwstr>1033-12.2.0.21179</vt:lpwstr>
  </property>
</Properties>
</file>