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Micro IT Internship - Madurya Thatikayala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Sentiment Analysis is a Natural Language Processing (NLP) technique used to determine whether data is positive, negative, or neutral.</a:t>
            </a:r>
          </a:p>
          <a:p>
            <a:r>
              <a:t>This project uses Python and TextBlob to analyze the sentiment of user-provided text.</a:t>
            </a:r>
          </a:p>
          <a:p>
            <a:r>
              <a:t>It helps in understanding opinions in reviews, feedback, or comments.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Tools &amp;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Streamlit (for interface)</a:t>
            </a:r>
          </a:p>
          <a:p>
            <a:r>
              <a:t>- TextBlob (for sentiment analysis)</a:t>
            </a:r>
          </a:p>
          <a:p>
            <a:r>
              <a:t>- Jupyter Notebook / VS Code</a:t>
            </a:r>
          </a:p>
          <a:p>
            <a:r>
              <a:t>- GitHub (for 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enters a sentence or comment.</a:t>
            </a:r>
          </a:p>
          <a:p>
            <a:r>
              <a:t>2. TextBlob analyzes the sentiment of the text.</a:t>
            </a:r>
          </a:p>
          <a:p>
            <a:r>
              <a:t>3. The polarity score determines:</a:t>
            </a:r>
          </a:p>
          <a:p>
            <a:r>
              <a:t>   - Positive (score &gt; 0)</a:t>
            </a:r>
          </a:p>
          <a:p>
            <a:r>
              <a:t>   - Neutral (score = 0)</a:t>
            </a:r>
          </a:p>
          <a:p>
            <a:r>
              <a:t>   - Negative (score &lt; 0)</a:t>
            </a:r>
          </a:p>
          <a:p>
            <a:r>
              <a:t>4. The result is displayed in a clean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🖥️ 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"I love this internship!"</a:t>
            </a:r>
          </a:p>
          <a:p>
            <a:r>
              <a:t>Output: Positive</a:t>
            </a:r>
          </a:p>
          <a:p/>
          <a:p>
            <a:r>
              <a:t>Input: "This was okay."</a:t>
            </a:r>
          </a:p>
          <a:p>
            <a:r>
              <a:t>Output: Neutral</a:t>
            </a:r>
          </a:p>
          <a:p/>
          <a:p>
            <a:r>
              <a:t>Input: "I didn't like the experience."</a:t>
            </a:r>
          </a:p>
          <a:p>
            <a:r>
              <a:t>Output: Negative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Sentiment Analysis project is a practical application of Machine Learning and NLP.</a:t>
            </a:r>
          </a:p>
          <a:p>
            <a:r>
              <a:t>It demonstrates how Python can be used to interpret emotions from text.</a:t>
            </a:r>
          </a:p>
          <a:p>
            <a:r>
              <a:t>Such tools are widely used in industries for product reviews, social media analysis, and customer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💻 Sample Code (TextBlob)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textblob import TextBlob</a:t>
            </a:r>
          </a:p>
          <a:p/>
          <a:p>
            <a:r>
              <a:t>text = input("Enter your sentence: ")</a:t>
            </a:r>
          </a:p>
          <a:p>
            <a:r>
              <a:t>blob = TextBlob(text)</a:t>
            </a:r>
          </a:p>
          <a:p>
            <a:r>
              <a:t>polarity = blob.sentiment.polarity</a:t>
            </a:r>
          </a:p>
          <a:p/>
          <a:p>
            <a:r>
              <a:t>if polarity &gt; 0:</a:t>
            </a:r>
          </a:p>
          <a:p>
            <a:r>
              <a:t>    print("Positive")</a:t>
            </a:r>
          </a:p>
          <a:p>
            <a:r>
              <a:t>elif polarity &lt; 0:</a:t>
            </a:r>
          </a:p>
          <a:p>
            <a:r>
              <a:t>    print("Negative")</a:t>
            </a:r>
          </a:p>
          <a:p>
            <a:r>
              <a:t>else:</a:t>
            </a:r>
          </a:p>
          <a:p>
            <a:r>
              <a:t>    print("Neutral")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