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1"/>
  </p:notesMasterIdLst>
  <p:handoutMasterIdLst>
    <p:handoutMasterId r:id="rId12"/>
  </p:handoutMasterIdLst>
  <p:sldIdLst>
    <p:sldId id="362" r:id="rId2"/>
    <p:sldId id="363" r:id="rId3"/>
    <p:sldId id="369" r:id="rId4"/>
    <p:sldId id="403" r:id="rId5"/>
    <p:sldId id="405" r:id="rId6"/>
    <p:sldId id="404" r:id="rId7"/>
    <p:sldId id="406" r:id="rId8"/>
    <p:sldId id="305" r:id="rId9"/>
    <p:sldId id="366" r:id="rId10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F8354"/>
    <a:srgbClr val="2365AF"/>
    <a:srgbClr val="31A8CA"/>
    <a:srgbClr val="53A29F"/>
    <a:srgbClr val="4B4897"/>
    <a:srgbClr val="204677"/>
    <a:srgbClr val="216F58"/>
    <a:srgbClr val="01527F"/>
    <a:srgbClr val="011C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6271"/>
  </p:normalViewPr>
  <p:slideViewPr>
    <p:cSldViewPr snapToGrid="0" snapToObjects="1">
      <p:cViewPr varScale="1">
        <p:scale>
          <a:sx n="85" d="100"/>
          <a:sy n="85" d="100"/>
        </p:scale>
        <p:origin x="341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2023/9/26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3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2023/9/26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43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85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964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351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06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003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661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139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18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1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06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1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48736B-2734-0043-90A8-2B47617CDC41}"/>
              </a:ext>
            </a:extLst>
          </p:cNvPr>
          <p:cNvSpPr txBox="1"/>
          <p:nvPr userDrawn="1"/>
        </p:nvSpPr>
        <p:spPr>
          <a:xfrm>
            <a:off x="742367" y="162108"/>
            <a:ext cx="2550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请输入标题文字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888FB3-05E1-0240-8481-AC1D3C9353BC}"/>
              </a:ext>
            </a:extLst>
          </p:cNvPr>
          <p:cNvSpPr txBox="1"/>
          <p:nvPr userDrawn="1"/>
        </p:nvSpPr>
        <p:spPr>
          <a:xfrm>
            <a:off x="752187" y="568909"/>
            <a:ext cx="2531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FILL IN THE TEXT OF THE DOCUMENT TITLE HERE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8163C38-C9A9-C04E-A59F-860F06E53064}"/>
              </a:ext>
            </a:extLst>
          </p:cNvPr>
          <p:cNvGrpSpPr/>
          <p:nvPr userDrawn="1"/>
        </p:nvGrpSpPr>
        <p:grpSpPr>
          <a:xfrm rot="5400000">
            <a:off x="-59310" y="59939"/>
            <a:ext cx="1052920" cy="934303"/>
            <a:chOff x="-1416" y="3247656"/>
            <a:chExt cx="4083113" cy="3623127"/>
          </a:xfrm>
        </p:grpSpPr>
        <p:sp>
          <p:nvSpPr>
            <p:cNvPr id="13" name="直角三角形 12">
              <a:extLst>
                <a:ext uri="{FF2B5EF4-FFF2-40B4-BE49-F238E27FC236}">
                  <a16:creationId xmlns:a16="http://schemas.microsoft.com/office/drawing/2014/main" id="{87243E23-C494-8E47-B947-EDD8D3B4943A}"/>
                </a:ext>
              </a:extLst>
            </p:cNvPr>
            <p:cNvSpPr/>
            <p:nvPr userDrawn="1"/>
          </p:nvSpPr>
          <p:spPr>
            <a:xfrm>
              <a:off x="458570" y="3247656"/>
              <a:ext cx="3623127" cy="3623127"/>
            </a:xfrm>
            <a:prstGeom prst="rtTriangle">
              <a:avLst/>
            </a:prstGeom>
            <a:solidFill>
              <a:srgbClr val="EF83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1646D85F-0CD7-A04F-9C71-9E1194D44FDE}"/>
                </a:ext>
              </a:extLst>
            </p:cNvPr>
            <p:cNvSpPr/>
            <p:nvPr userDrawn="1"/>
          </p:nvSpPr>
          <p:spPr>
            <a:xfrm>
              <a:off x="-1416" y="3431760"/>
              <a:ext cx="3427547" cy="3427547"/>
            </a:xfrm>
            <a:prstGeom prst="rtTriangle">
              <a:avLst/>
            </a:prstGeom>
            <a:solidFill>
              <a:srgbClr val="2365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直角三角形 14">
              <a:extLst>
                <a:ext uri="{FF2B5EF4-FFF2-40B4-BE49-F238E27FC236}">
                  <a16:creationId xmlns:a16="http://schemas.microsoft.com/office/drawing/2014/main" id="{4152D7C9-19BA-144B-A69C-5525C2877C88}"/>
                </a:ext>
              </a:extLst>
            </p:cNvPr>
            <p:cNvSpPr/>
            <p:nvPr userDrawn="1"/>
          </p:nvSpPr>
          <p:spPr>
            <a:xfrm>
              <a:off x="-1416" y="5034961"/>
              <a:ext cx="1829770" cy="1829770"/>
            </a:xfrm>
            <a:prstGeom prst="rtTriangle">
              <a:avLst/>
            </a:prstGeom>
            <a:solidFill>
              <a:srgbClr val="2046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斜纹 15">
              <a:extLst>
                <a:ext uri="{FF2B5EF4-FFF2-40B4-BE49-F238E27FC236}">
                  <a16:creationId xmlns:a16="http://schemas.microsoft.com/office/drawing/2014/main" id="{9535C542-AABC-0D43-A018-DB02AC0876A0}"/>
                </a:ext>
              </a:extLst>
            </p:cNvPr>
            <p:cNvSpPr/>
            <p:nvPr userDrawn="1"/>
          </p:nvSpPr>
          <p:spPr>
            <a:xfrm rot="16200000">
              <a:off x="371000" y="4290860"/>
              <a:ext cx="2567140" cy="2567140"/>
            </a:xfrm>
            <a:prstGeom prst="diagStripe">
              <a:avLst>
                <a:gd name="adj" fmla="val 9378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53DA03E8-73CD-984B-A235-D7320C8C2F09}"/>
                </a:ext>
              </a:extLst>
            </p:cNvPr>
            <p:cNvGrpSpPr/>
            <p:nvPr userDrawn="1"/>
          </p:nvGrpSpPr>
          <p:grpSpPr>
            <a:xfrm>
              <a:off x="151179" y="6250595"/>
              <a:ext cx="887236" cy="614136"/>
              <a:chOff x="6981594" y="5175906"/>
              <a:chExt cx="887236" cy="614136"/>
            </a:xfrm>
          </p:grpSpPr>
          <p:sp>
            <p:nvSpPr>
              <p:cNvPr id="18" name="斜纹 17">
                <a:extLst>
                  <a:ext uri="{FF2B5EF4-FFF2-40B4-BE49-F238E27FC236}">
                    <a16:creationId xmlns:a16="http://schemas.microsoft.com/office/drawing/2014/main" id="{3421251E-6367-2F41-A84E-7E37D1A0BF7E}"/>
                  </a:ext>
                </a:extLst>
              </p:cNvPr>
              <p:cNvSpPr/>
              <p:nvPr/>
            </p:nvSpPr>
            <p:spPr>
              <a:xfrm rot="16200000">
                <a:off x="6981594" y="5175906"/>
                <a:ext cx="614136" cy="614136"/>
              </a:xfrm>
              <a:prstGeom prst="diagStripe">
                <a:avLst>
                  <a:gd name="adj" fmla="val 81001"/>
                </a:avLst>
              </a:prstGeom>
              <a:solidFill>
                <a:srgbClr val="53A2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斜纹 18">
                <a:extLst>
                  <a:ext uri="{FF2B5EF4-FFF2-40B4-BE49-F238E27FC236}">
                    <a16:creationId xmlns:a16="http://schemas.microsoft.com/office/drawing/2014/main" id="{B4545385-4CFA-7544-8F02-F1C3BD3961B6}"/>
                  </a:ext>
                </a:extLst>
              </p:cNvPr>
              <p:cNvSpPr/>
              <p:nvPr/>
            </p:nvSpPr>
            <p:spPr>
              <a:xfrm rot="16200000">
                <a:off x="7254694" y="5175906"/>
                <a:ext cx="614136" cy="614136"/>
              </a:xfrm>
              <a:prstGeom prst="diagStripe">
                <a:avLst>
                  <a:gd name="adj" fmla="val 81001"/>
                </a:avLst>
              </a:prstGeom>
              <a:solidFill>
                <a:srgbClr val="53A2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斜纹 19">
              <a:extLst>
                <a:ext uri="{FF2B5EF4-FFF2-40B4-BE49-F238E27FC236}">
                  <a16:creationId xmlns:a16="http://schemas.microsoft.com/office/drawing/2014/main" id="{3BD00015-4C84-A64C-A548-FBFA6EE9309C}"/>
                </a:ext>
              </a:extLst>
            </p:cNvPr>
            <p:cNvSpPr/>
            <p:nvPr userDrawn="1"/>
          </p:nvSpPr>
          <p:spPr>
            <a:xfrm rot="16200000">
              <a:off x="636" y="3247656"/>
              <a:ext cx="2075560" cy="2075560"/>
            </a:xfrm>
            <a:prstGeom prst="diagStripe">
              <a:avLst>
                <a:gd name="adj" fmla="val 9115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2436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471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221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7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2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66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6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7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3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3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6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50" r:id="rId13"/>
    <p:sldLayoutId id="2147483651" r:id="rId14"/>
    <p:sldLayoutId id="214748365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>
            <a:extLst>
              <a:ext uri="{FF2B5EF4-FFF2-40B4-BE49-F238E27FC236}">
                <a16:creationId xmlns:a16="http://schemas.microsoft.com/office/drawing/2014/main" id="{2053E863-24E3-9343-9B9C-3082AD91A317}"/>
              </a:ext>
            </a:extLst>
          </p:cNvPr>
          <p:cNvSpPr/>
          <p:nvPr/>
        </p:nvSpPr>
        <p:spPr>
          <a:xfrm>
            <a:off x="990941" y="3236181"/>
            <a:ext cx="3623127" cy="3623127"/>
          </a:xfrm>
          <a:prstGeom prst="rtTriangle">
            <a:avLst/>
          </a:prstGeom>
          <a:solidFill>
            <a:srgbClr val="EF8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948A852E-ABDD-8444-8A81-95454BD2C422}"/>
              </a:ext>
            </a:extLst>
          </p:cNvPr>
          <p:cNvSpPr/>
          <p:nvPr/>
        </p:nvSpPr>
        <p:spPr>
          <a:xfrm>
            <a:off x="-1416" y="2781014"/>
            <a:ext cx="4078294" cy="4078294"/>
          </a:xfrm>
          <a:prstGeom prst="rtTriangle">
            <a:avLst/>
          </a:prstGeom>
          <a:solidFill>
            <a:srgbClr val="236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A935F424-6909-EE43-91CC-42B977AF3D44}"/>
              </a:ext>
            </a:extLst>
          </p:cNvPr>
          <p:cNvSpPr/>
          <p:nvPr/>
        </p:nvSpPr>
        <p:spPr>
          <a:xfrm>
            <a:off x="-1416" y="5034961"/>
            <a:ext cx="1829770" cy="1829770"/>
          </a:xfrm>
          <a:prstGeom prst="rtTriangle">
            <a:avLst/>
          </a:prstGeom>
          <a:solidFill>
            <a:srgbClr val="204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326EFFB-CDFE-224E-AF32-08DB368C2E26}"/>
              </a:ext>
            </a:extLst>
          </p:cNvPr>
          <p:cNvGrpSpPr/>
          <p:nvPr/>
        </p:nvGrpSpPr>
        <p:grpSpPr>
          <a:xfrm>
            <a:off x="10577409" y="5506109"/>
            <a:ext cx="2230409" cy="1361419"/>
            <a:chOff x="2383659" y="4300388"/>
            <a:chExt cx="4205741" cy="2567142"/>
          </a:xfrm>
        </p:grpSpPr>
        <p:sp>
          <p:nvSpPr>
            <p:cNvPr id="10" name="斜纹 9">
              <a:extLst>
                <a:ext uri="{FF2B5EF4-FFF2-40B4-BE49-F238E27FC236}">
                  <a16:creationId xmlns:a16="http://schemas.microsoft.com/office/drawing/2014/main" id="{98CE0F72-55F3-B841-B43C-1A3BDD1F6139}"/>
                </a:ext>
              </a:extLst>
            </p:cNvPr>
            <p:cNvSpPr/>
            <p:nvPr/>
          </p:nvSpPr>
          <p:spPr>
            <a:xfrm rot="16200000">
              <a:off x="2383659" y="4300388"/>
              <a:ext cx="2567140" cy="2567140"/>
            </a:xfrm>
            <a:prstGeom prst="diagStripe">
              <a:avLst>
                <a:gd name="adj" fmla="val 93785"/>
              </a:avLst>
            </a:prstGeom>
            <a:solidFill>
              <a:srgbClr val="31A8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斜纹 10">
              <a:extLst>
                <a:ext uri="{FF2B5EF4-FFF2-40B4-BE49-F238E27FC236}">
                  <a16:creationId xmlns:a16="http://schemas.microsoft.com/office/drawing/2014/main" id="{4E859DDE-0981-E944-8ECB-31D23E2A2770}"/>
                </a:ext>
              </a:extLst>
            </p:cNvPr>
            <p:cNvSpPr/>
            <p:nvPr/>
          </p:nvSpPr>
          <p:spPr>
            <a:xfrm rot="16200000">
              <a:off x="2656759" y="4300390"/>
              <a:ext cx="2567140" cy="2567140"/>
            </a:xfrm>
            <a:prstGeom prst="diagStripe">
              <a:avLst>
                <a:gd name="adj" fmla="val 93785"/>
              </a:avLst>
            </a:prstGeom>
            <a:solidFill>
              <a:srgbClr val="31A8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斜纹 11">
              <a:extLst>
                <a:ext uri="{FF2B5EF4-FFF2-40B4-BE49-F238E27FC236}">
                  <a16:creationId xmlns:a16="http://schemas.microsoft.com/office/drawing/2014/main" id="{88A7DCEF-418D-E849-B966-0A55FFE7E58A}"/>
                </a:ext>
              </a:extLst>
            </p:cNvPr>
            <p:cNvSpPr/>
            <p:nvPr/>
          </p:nvSpPr>
          <p:spPr>
            <a:xfrm rot="16200000">
              <a:off x="2929859" y="4300388"/>
              <a:ext cx="2567140" cy="2567140"/>
            </a:xfrm>
            <a:prstGeom prst="diagStripe">
              <a:avLst>
                <a:gd name="adj" fmla="val 93785"/>
              </a:avLst>
            </a:prstGeom>
            <a:solidFill>
              <a:srgbClr val="31A8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斜纹 12">
              <a:extLst>
                <a:ext uri="{FF2B5EF4-FFF2-40B4-BE49-F238E27FC236}">
                  <a16:creationId xmlns:a16="http://schemas.microsoft.com/office/drawing/2014/main" id="{AC12B0BD-2ECA-BB4D-8DD1-7BCA691EA8B3}"/>
                </a:ext>
              </a:extLst>
            </p:cNvPr>
            <p:cNvSpPr/>
            <p:nvPr/>
          </p:nvSpPr>
          <p:spPr>
            <a:xfrm rot="16200000">
              <a:off x="3202959" y="4300388"/>
              <a:ext cx="2567140" cy="2567140"/>
            </a:xfrm>
            <a:prstGeom prst="diagStripe">
              <a:avLst>
                <a:gd name="adj" fmla="val 93785"/>
              </a:avLst>
            </a:prstGeom>
            <a:solidFill>
              <a:srgbClr val="31A8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斜纹 13">
              <a:extLst>
                <a:ext uri="{FF2B5EF4-FFF2-40B4-BE49-F238E27FC236}">
                  <a16:creationId xmlns:a16="http://schemas.microsoft.com/office/drawing/2014/main" id="{4CBFD4EC-7D55-ED4D-8137-E7FB29A44EA8}"/>
                </a:ext>
              </a:extLst>
            </p:cNvPr>
            <p:cNvSpPr/>
            <p:nvPr/>
          </p:nvSpPr>
          <p:spPr>
            <a:xfrm rot="16200000">
              <a:off x="3476059" y="4300388"/>
              <a:ext cx="2567140" cy="2567140"/>
            </a:xfrm>
            <a:prstGeom prst="diagStripe">
              <a:avLst>
                <a:gd name="adj" fmla="val 93785"/>
              </a:avLst>
            </a:prstGeom>
            <a:solidFill>
              <a:srgbClr val="31A8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斜纹 14">
              <a:extLst>
                <a:ext uri="{FF2B5EF4-FFF2-40B4-BE49-F238E27FC236}">
                  <a16:creationId xmlns:a16="http://schemas.microsoft.com/office/drawing/2014/main" id="{6032C042-CF75-2B46-92BC-499C44D53450}"/>
                </a:ext>
              </a:extLst>
            </p:cNvPr>
            <p:cNvSpPr/>
            <p:nvPr/>
          </p:nvSpPr>
          <p:spPr>
            <a:xfrm rot="16200000">
              <a:off x="3749160" y="4300388"/>
              <a:ext cx="2567140" cy="2567140"/>
            </a:xfrm>
            <a:prstGeom prst="diagStripe">
              <a:avLst>
                <a:gd name="adj" fmla="val 93785"/>
              </a:avLst>
            </a:prstGeom>
            <a:solidFill>
              <a:srgbClr val="31A8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斜纹 15">
              <a:extLst>
                <a:ext uri="{FF2B5EF4-FFF2-40B4-BE49-F238E27FC236}">
                  <a16:creationId xmlns:a16="http://schemas.microsoft.com/office/drawing/2014/main" id="{58D352AD-8033-664C-A313-2D2B6CAC1008}"/>
                </a:ext>
              </a:extLst>
            </p:cNvPr>
            <p:cNvSpPr/>
            <p:nvPr/>
          </p:nvSpPr>
          <p:spPr>
            <a:xfrm rot="16200000">
              <a:off x="4022260" y="4300388"/>
              <a:ext cx="2567140" cy="2567140"/>
            </a:xfrm>
            <a:prstGeom prst="diagStripe">
              <a:avLst>
                <a:gd name="adj" fmla="val 93785"/>
              </a:avLst>
            </a:prstGeom>
            <a:solidFill>
              <a:srgbClr val="31A8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斜纹 16">
            <a:extLst>
              <a:ext uri="{FF2B5EF4-FFF2-40B4-BE49-F238E27FC236}">
                <a16:creationId xmlns:a16="http://schemas.microsoft.com/office/drawing/2014/main" id="{FF3788CC-70B6-3A4A-B264-87D60AFF7014}"/>
              </a:ext>
            </a:extLst>
          </p:cNvPr>
          <p:cNvSpPr/>
          <p:nvPr/>
        </p:nvSpPr>
        <p:spPr>
          <a:xfrm rot="16200000">
            <a:off x="371000" y="4290860"/>
            <a:ext cx="2567140" cy="2567140"/>
          </a:xfrm>
          <a:prstGeom prst="diagStripe">
            <a:avLst>
              <a:gd name="adj" fmla="val 9378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斜纹 17">
            <a:extLst>
              <a:ext uri="{FF2B5EF4-FFF2-40B4-BE49-F238E27FC236}">
                <a16:creationId xmlns:a16="http://schemas.microsoft.com/office/drawing/2014/main" id="{8D7FCE3F-4595-F946-8D66-B25F06EFB715}"/>
              </a:ext>
            </a:extLst>
          </p:cNvPr>
          <p:cNvSpPr/>
          <p:nvPr/>
        </p:nvSpPr>
        <p:spPr>
          <a:xfrm rot="16200000">
            <a:off x="-110658" y="320485"/>
            <a:ext cx="2567140" cy="2567140"/>
          </a:xfrm>
          <a:prstGeom prst="diagStripe">
            <a:avLst>
              <a:gd name="adj" fmla="val 93785"/>
            </a:avLst>
          </a:prstGeom>
          <a:solidFill>
            <a:srgbClr val="236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斜纹 18">
            <a:extLst>
              <a:ext uri="{FF2B5EF4-FFF2-40B4-BE49-F238E27FC236}">
                <a16:creationId xmlns:a16="http://schemas.microsoft.com/office/drawing/2014/main" id="{371FDCF1-7A80-F44E-A894-AAC5AEAC4D80}"/>
              </a:ext>
            </a:extLst>
          </p:cNvPr>
          <p:cNvSpPr/>
          <p:nvPr/>
        </p:nvSpPr>
        <p:spPr>
          <a:xfrm rot="16200000">
            <a:off x="-1416" y="1920401"/>
            <a:ext cx="2075560" cy="2075560"/>
          </a:xfrm>
          <a:prstGeom prst="diagStripe">
            <a:avLst>
              <a:gd name="adj" fmla="val 91153"/>
            </a:avLst>
          </a:prstGeom>
          <a:solidFill>
            <a:srgbClr val="53A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0" name="斜纹 19">
            <a:extLst>
              <a:ext uri="{FF2B5EF4-FFF2-40B4-BE49-F238E27FC236}">
                <a16:creationId xmlns:a16="http://schemas.microsoft.com/office/drawing/2014/main" id="{2C80F1F2-CBE0-C043-B510-244F15A37C61}"/>
              </a:ext>
            </a:extLst>
          </p:cNvPr>
          <p:cNvSpPr/>
          <p:nvPr/>
        </p:nvSpPr>
        <p:spPr>
          <a:xfrm rot="16200000">
            <a:off x="-1414" y="71015"/>
            <a:ext cx="1711427" cy="1711427"/>
          </a:xfrm>
          <a:prstGeom prst="diagStripe">
            <a:avLst>
              <a:gd name="adj" fmla="val 97294"/>
            </a:avLst>
          </a:prstGeom>
          <a:solidFill>
            <a:srgbClr val="236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1" name="斜纹 20">
            <a:extLst>
              <a:ext uri="{FF2B5EF4-FFF2-40B4-BE49-F238E27FC236}">
                <a16:creationId xmlns:a16="http://schemas.microsoft.com/office/drawing/2014/main" id="{03B288E5-D51A-AD45-8841-3F1FB39624F0}"/>
              </a:ext>
            </a:extLst>
          </p:cNvPr>
          <p:cNvSpPr/>
          <p:nvPr/>
        </p:nvSpPr>
        <p:spPr>
          <a:xfrm rot="16200000">
            <a:off x="-1414" y="-136558"/>
            <a:ext cx="1529360" cy="1529360"/>
          </a:xfrm>
          <a:prstGeom prst="diagStripe">
            <a:avLst>
              <a:gd name="adj" fmla="val 97294"/>
            </a:avLst>
          </a:prstGeom>
          <a:solidFill>
            <a:srgbClr val="236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斜纹 21">
            <a:extLst>
              <a:ext uri="{FF2B5EF4-FFF2-40B4-BE49-F238E27FC236}">
                <a16:creationId xmlns:a16="http://schemas.microsoft.com/office/drawing/2014/main" id="{4B762B72-E237-494D-9A20-AA38AC70A8E4}"/>
              </a:ext>
            </a:extLst>
          </p:cNvPr>
          <p:cNvSpPr/>
          <p:nvPr/>
        </p:nvSpPr>
        <p:spPr>
          <a:xfrm rot="16200000">
            <a:off x="9368875" y="5454660"/>
            <a:ext cx="1424716" cy="1424716"/>
          </a:xfrm>
          <a:prstGeom prst="diagStripe">
            <a:avLst>
              <a:gd name="adj" fmla="val 80310"/>
            </a:avLst>
          </a:prstGeom>
          <a:solidFill>
            <a:srgbClr val="236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3" name="斜纹 22">
            <a:extLst>
              <a:ext uri="{FF2B5EF4-FFF2-40B4-BE49-F238E27FC236}">
                <a16:creationId xmlns:a16="http://schemas.microsoft.com/office/drawing/2014/main" id="{8083148F-ACA7-244D-8A88-EBDD12ED9270}"/>
              </a:ext>
            </a:extLst>
          </p:cNvPr>
          <p:cNvSpPr/>
          <p:nvPr/>
        </p:nvSpPr>
        <p:spPr>
          <a:xfrm rot="16200000">
            <a:off x="9274050" y="4784947"/>
            <a:ext cx="2102870" cy="2102870"/>
          </a:xfrm>
          <a:prstGeom prst="diagStripe">
            <a:avLst>
              <a:gd name="adj" fmla="val 88102"/>
            </a:avLst>
          </a:prstGeom>
          <a:solidFill>
            <a:srgbClr val="EF8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67CE4E6B-46C5-2A4A-A58D-51B5CEABF6BA}"/>
              </a:ext>
            </a:extLst>
          </p:cNvPr>
          <p:cNvGrpSpPr/>
          <p:nvPr/>
        </p:nvGrpSpPr>
        <p:grpSpPr>
          <a:xfrm>
            <a:off x="3899500" y="6250595"/>
            <a:ext cx="887236" cy="614136"/>
            <a:chOff x="6981594" y="5175906"/>
            <a:chExt cx="887236" cy="614136"/>
          </a:xfrm>
        </p:grpSpPr>
        <p:sp>
          <p:nvSpPr>
            <p:cNvPr id="24" name="斜纹 23">
              <a:extLst>
                <a:ext uri="{FF2B5EF4-FFF2-40B4-BE49-F238E27FC236}">
                  <a16:creationId xmlns:a16="http://schemas.microsoft.com/office/drawing/2014/main" id="{D1034F60-850A-6249-8BE0-43A2AC37F3FB}"/>
                </a:ext>
              </a:extLst>
            </p:cNvPr>
            <p:cNvSpPr/>
            <p:nvPr/>
          </p:nvSpPr>
          <p:spPr>
            <a:xfrm rot="16200000">
              <a:off x="6981594" y="5175906"/>
              <a:ext cx="614136" cy="614136"/>
            </a:xfrm>
            <a:prstGeom prst="diagStripe">
              <a:avLst>
                <a:gd name="adj" fmla="val 81001"/>
              </a:avLst>
            </a:prstGeom>
            <a:solidFill>
              <a:srgbClr val="53A2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斜纹 24">
              <a:extLst>
                <a:ext uri="{FF2B5EF4-FFF2-40B4-BE49-F238E27FC236}">
                  <a16:creationId xmlns:a16="http://schemas.microsoft.com/office/drawing/2014/main" id="{A97DA935-65CF-E743-B86E-09134FADC540}"/>
                </a:ext>
              </a:extLst>
            </p:cNvPr>
            <p:cNvSpPr/>
            <p:nvPr/>
          </p:nvSpPr>
          <p:spPr>
            <a:xfrm rot="16200000">
              <a:off x="7254694" y="5175906"/>
              <a:ext cx="614136" cy="614136"/>
            </a:xfrm>
            <a:prstGeom prst="diagStripe">
              <a:avLst>
                <a:gd name="adj" fmla="val 81001"/>
              </a:avLst>
            </a:prstGeom>
            <a:solidFill>
              <a:srgbClr val="53A2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7" name="斜纹 26">
            <a:extLst>
              <a:ext uri="{FF2B5EF4-FFF2-40B4-BE49-F238E27FC236}">
                <a16:creationId xmlns:a16="http://schemas.microsoft.com/office/drawing/2014/main" id="{52436C49-A6A7-EA4F-9365-644BEE1AFA39}"/>
              </a:ext>
            </a:extLst>
          </p:cNvPr>
          <p:cNvSpPr/>
          <p:nvPr/>
        </p:nvSpPr>
        <p:spPr>
          <a:xfrm rot="16200000">
            <a:off x="636" y="2683731"/>
            <a:ext cx="2075560" cy="2075560"/>
          </a:xfrm>
          <a:prstGeom prst="diagStripe">
            <a:avLst>
              <a:gd name="adj" fmla="val 9115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8" name="直角三角形 27">
            <a:extLst>
              <a:ext uri="{FF2B5EF4-FFF2-40B4-BE49-F238E27FC236}">
                <a16:creationId xmlns:a16="http://schemas.microsoft.com/office/drawing/2014/main" id="{D8579C1C-1623-4F40-B143-9CB3C2BF03AF}"/>
              </a:ext>
            </a:extLst>
          </p:cNvPr>
          <p:cNvSpPr/>
          <p:nvPr/>
        </p:nvSpPr>
        <p:spPr>
          <a:xfrm rot="10800000">
            <a:off x="11366639" y="0"/>
            <a:ext cx="825361" cy="825361"/>
          </a:xfrm>
          <a:prstGeom prst="rtTriangle">
            <a:avLst/>
          </a:prstGeom>
          <a:solidFill>
            <a:srgbClr val="31A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74E59A-5414-404E-B70B-DBAB97177FE5}"/>
              </a:ext>
            </a:extLst>
          </p:cNvPr>
          <p:cNvSpPr/>
          <p:nvPr/>
        </p:nvSpPr>
        <p:spPr>
          <a:xfrm>
            <a:off x="1935005" y="794152"/>
            <a:ext cx="959589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Berlin Sans FB Demi" panose="020E0802020502020306" pitchFamily="34" charset="0"/>
              </a:rPr>
              <a:t>GROCERY MANAGEMENT SYSTEM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56204D-328F-4A80-BC8E-30AF3F08C739}"/>
              </a:ext>
            </a:extLst>
          </p:cNvPr>
          <p:cNvSpPr/>
          <p:nvPr/>
        </p:nvSpPr>
        <p:spPr>
          <a:xfrm>
            <a:off x="1370943" y="1575659"/>
            <a:ext cx="103347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400" b="1" dirty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Berlin Sans FB Demi" panose="020E0802020502020306" pitchFamily="34" charset="0"/>
              </a:rPr>
              <a:t>ICT  2212  –  Skill  Development  Project  II</a:t>
            </a:r>
            <a:endParaRPr lang="en-US" sz="2400" b="1" dirty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AF5047-4B4F-4C37-B8A9-66C0E197B86B}"/>
              </a:ext>
            </a:extLst>
          </p:cNvPr>
          <p:cNvSpPr/>
          <p:nvPr/>
        </p:nvSpPr>
        <p:spPr>
          <a:xfrm>
            <a:off x="1239486" y="4193077"/>
            <a:ext cx="1033476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Berlin Sans FB Demi" panose="020E0802020502020306" pitchFamily="34" charset="0"/>
              </a:rPr>
              <a:t>TEAM Techno</a:t>
            </a:r>
            <a:endParaRPr lang="en-US" sz="44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3A3770-B4D8-4860-AF61-698FFA702F98}"/>
              </a:ext>
            </a:extLst>
          </p:cNvPr>
          <p:cNvSpPr/>
          <p:nvPr/>
        </p:nvSpPr>
        <p:spPr>
          <a:xfrm>
            <a:off x="4914375" y="5047744"/>
            <a:ext cx="3796289" cy="13542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1600" dirty="0">
                <a:ln w="0"/>
                <a:solidFill>
                  <a:schemeClr val="accent1">
                    <a:lumMod val="50000"/>
                  </a:schemeClr>
                </a:solidFill>
                <a:effectLst/>
                <a:latin typeface="Berlin Sans FB Demi" panose="020E0802020502020306" pitchFamily="34" charset="0"/>
              </a:rPr>
              <a:t>P.W.D.I.M Rodrigo               1357</a:t>
            </a:r>
          </a:p>
          <a:p>
            <a:r>
              <a:rPr lang="en-GB" sz="1600" dirty="0">
                <a:ln w="0"/>
                <a:solidFill>
                  <a:schemeClr val="accent1">
                    <a:lumMod val="50000"/>
                  </a:schemeClr>
                </a:solidFill>
                <a:effectLst/>
                <a:latin typeface="Berlin Sans FB Demi" panose="020E0802020502020306" pitchFamily="34" charset="0"/>
              </a:rPr>
              <a:t>H.M.M.A Herath                   1313</a:t>
            </a:r>
          </a:p>
          <a:p>
            <a:r>
              <a:rPr lang="en-GB" sz="1600" dirty="0">
                <a:ln w="0"/>
                <a:solidFill>
                  <a:schemeClr val="accent1">
                    <a:lumMod val="50000"/>
                  </a:schemeClr>
                </a:solidFill>
                <a:effectLst/>
                <a:latin typeface="Berlin Sans FB Demi" panose="020E0802020502020306" pitchFamily="34" charset="0"/>
              </a:rPr>
              <a:t>G.P Rockshan                        1356</a:t>
            </a:r>
          </a:p>
          <a:p>
            <a:r>
              <a:rPr lang="en-GB" sz="1600" dirty="0">
                <a:ln w="0"/>
                <a:solidFill>
                  <a:schemeClr val="accent1">
                    <a:lumMod val="50000"/>
                  </a:schemeClr>
                </a:solidFill>
                <a:effectLst/>
                <a:latin typeface="Berlin Sans FB Demi" panose="020E0802020502020306" pitchFamily="34" charset="0"/>
              </a:rPr>
              <a:t>P.H.M.T Perera                     1344</a:t>
            </a:r>
          </a:p>
          <a:p>
            <a:r>
              <a:rPr lang="en-GB" sz="1600" dirty="0">
                <a:ln w="0"/>
                <a:solidFill>
                  <a:schemeClr val="accent1">
                    <a:lumMod val="50000"/>
                  </a:schemeClr>
                </a:solidFill>
                <a:effectLst/>
                <a:latin typeface="Berlin Sans FB Demi" panose="020E0802020502020306" pitchFamily="34" charset="0"/>
              </a:rPr>
              <a:t>A.R.M Najas                          1335</a:t>
            </a:r>
          </a:p>
        </p:txBody>
      </p:sp>
    </p:spTree>
    <p:extLst>
      <p:ext uri="{BB962C8B-B14F-4D97-AF65-F5344CB8AC3E}">
        <p14:creationId xmlns:p14="http://schemas.microsoft.com/office/powerpoint/2010/main" val="2547509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00194FA-C9F5-0448-B4FE-37DDD5789A22}"/>
              </a:ext>
            </a:extLst>
          </p:cNvPr>
          <p:cNvGrpSpPr/>
          <p:nvPr/>
        </p:nvGrpSpPr>
        <p:grpSpPr>
          <a:xfrm rot="10800000">
            <a:off x="7406108" y="-9728"/>
            <a:ext cx="4897394" cy="7001289"/>
            <a:chOff x="-110658" y="-136558"/>
            <a:chExt cx="4897394" cy="7001289"/>
          </a:xfrm>
        </p:grpSpPr>
        <p:sp>
          <p:nvSpPr>
            <p:cNvPr id="37" name="直角三角形 36">
              <a:extLst>
                <a:ext uri="{FF2B5EF4-FFF2-40B4-BE49-F238E27FC236}">
                  <a16:creationId xmlns:a16="http://schemas.microsoft.com/office/drawing/2014/main" id="{18FCA1FB-CA33-0B4C-926A-FE9587D307BC}"/>
                </a:ext>
              </a:extLst>
            </p:cNvPr>
            <p:cNvSpPr/>
            <p:nvPr/>
          </p:nvSpPr>
          <p:spPr>
            <a:xfrm>
              <a:off x="990941" y="3236181"/>
              <a:ext cx="3623127" cy="3623127"/>
            </a:xfrm>
            <a:prstGeom prst="rtTriangle">
              <a:avLst/>
            </a:prstGeom>
            <a:solidFill>
              <a:srgbClr val="EF83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直角三角形 37">
              <a:extLst>
                <a:ext uri="{FF2B5EF4-FFF2-40B4-BE49-F238E27FC236}">
                  <a16:creationId xmlns:a16="http://schemas.microsoft.com/office/drawing/2014/main" id="{F797FDC1-74AD-5C48-B2DD-48F142FFE0D7}"/>
                </a:ext>
              </a:extLst>
            </p:cNvPr>
            <p:cNvSpPr/>
            <p:nvPr/>
          </p:nvSpPr>
          <p:spPr>
            <a:xfrm>
              <a:off x="-1416" y="2781014"/>
              <a:ext cx="4078294" cy="4078294"/>
            </a:xfrm>
            <a:prstGeom prst="rtTriangle">
              <a:avLst/>
            </a:prstGeom>
            <a:solidFill>
              <a:srgbClr val="2365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直角三角形 38">
              <a:extLst>
                <a:ext uri="{FF2B5EF4-FFF2-40B4-BE49-F238E27FC236}">
                  <a16:creationId xmlns:a16="http://schemas.microsoft.com/office/drawing/2014/main" id="{15A3DDD7-2C9F-EC4A-9E3B-2303A2AAFDBA}"/>
                </a:ext>
              </a:extLst>
            </p:cNvPr>
            <p:cNvSpPr/>
            <p:nvPr/>
          </p:nvSpPr>
          <p:spPr>
            <a:xfrm>
              <a:off x="-1416" y="5034961"/>
              <a:ext cx="1829770" cy="1829770"/>
            </a:xfrm>
            <a:prstGeom prst="rtTriangle">
              <a:avLst/>
            </a:prstGeom>
            <a:solidFill>
              <a:srgbClr val="2046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斜纹 39">
              <a:extLst>
                <a:ext uri="{FF2B5EF4-FFF2-40B4-BE49-F238E27FC236}">
                  <a16:creationId xmlns:a16="http://schemas.microsoft.com/office/drawing/2014/main" id="{FE635655-BFF7-C143-98FD-0E189CBB391C}"/>
                </a:ext>
              </a:extLst>
            </p:cNvPr>
            <p:cNvSpPr/>
            <p:nvPr/>
          </p:nvSpPr>
          <p:spPr>
            <a:xfrm rot="16200000">
              <a:off x="371000" y="4290860"/>
              <a:ext cx="2567140" cy="2567140"/>
            </a:xfrm>
            <a:prstGeom prst="diagStripe">
              <a:avLst>
                <a:gd name="adj" fmla="val 9378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斜纹 40">
              <a:extLst>
                <a:ext uri="{FF2B5EF4-FFF2-40B4-BE49-F238E27FC236}">
                  <a16:creationId xmlns:a16="http://schemas.microsoft.com/office/drawing/2014/main" id="{BDA1E105-9A9A-4244-9A43-228CFB8F0FA5}"/>
                </a:ext>
              </a:extLst>
            </p:cNvPr>
            <p:cNvSpPr/>
            <p:nvPr/>
          </p:nvSpPr>
          <p:spPr>
            <a:xfrm rot="16200000">
              <a:off x="-110658" y="320485"/>
              <a:ext cx="2567140" cy="2567140"/>
            </a:xfrm>
            <a:prstGeom prst="diagStripe">
              <a:avLst>
                <a:gd name="adj" fmla="val 93785"/>
              </a:avLst>
            </a:prstGeom>
            <a:solidFill>
              <a:srgbClr val="2365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斜纹 41">
              <a:extLst>
                <a:ext uri="{FF2B5EF4-FFF2-40B4-BE49-F238E27FC236}">
                  <a16:creationId xmlns:a16="http://schemas.microsoft.com/office/drawing/2014/main" id="{23EC4854-5E3B-5F45-A6D2-443D798EB2A4}"/>
                </a:ext>
              </a:extLst>
            </p:cNvPr>
            <p:cNvSpPr/>
            <p:nvPr/>
          </p:nvSpPr>
          <p:spPr>
            <a:xfrm rot="16200000">
              <a:off x="-1416" y="1920401"/>
              <a:ext cx="2075560" cy="2075560"/>
            </a:xfrm>
            <a:prstGeom prst="diagStripe">
              <a:avLst>
                <a:gd name="adj" fmla="val 91153"/>
              </a:avLst>
            </a:prstGeom>
            <a:solidFill>
              <a:srgbClr val="53A2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斜纹 42">
              <a:extLst>
                <a:ext uri="{FF2B5EF4-FFF2-40B4-BE49-F238E27FC236}">
                  <a16:creationId xmlns:a16="http://schemas.microsoft.com/office/drawing/2014/main" id="{7F6E3B89-05FC-2B4B-A2E6-E78F5B40E986}"/>
                </a:ext>
              </a:extLst>
            </p:cNvPr>
            <p:cNvSpPr/>
            <p:nvPr/>
          </p:nvSpPr>
          <p:spPr>
            <a:xfrm rot="16200000">
              <a:off x="-1414" y="71015"/>
              <a:ext cx="1711427" cy="1711427"/>
            </a:xfrm>
            <a:prstGeom prst="diagStripe">
              <a:avLst>
                <a:gd name="adj" fmla="val 97294"/>
              </a:avLst>
            </a:prstGeom>
            <a:solidFill>
              <a:srgbClr val="2365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斜纹 43">
              <a:extLst>
                <a:ext uri="{FF2B5EF4-FFF2-40B4-BE49-F238E27FC236}">
                  <a16:creationId xmlns:a16="http://schemas.microsoft.com/office/drawing/2014/main" id="{19B7F3AA-497E-094E-9C01-0FD891B1C537}"/>
                </a:ext>
              </a:extLst>
            </p:cNvPr>
            <p:cNvSpPr/>
            <p:nvPr/>
          </p:nvSpPr>
          <p:spPr>
            <a:xfrm rot="16200000">
              <a:off x="-1414" y="-136558"/>
              <a:ext cx="1529360" cy="1529360"/>
            </a:xfrm>
            <a:prstGeom prst="diagStripe">
              <a:avLst>
                <a:gd name="adj" fmla="val 97294"/>
              </a:avLst>
            </a:prstGeom>
            <a:solidFill>
              <a:srgbClr val="2365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ABF2D1F-06E2-E745-8895-CC28014AB11F}"/>
                </a:ext>
              </a:extLst>
            </p:cNvPr>
            <p:cNvGrpSpPr/>
            <p:nvPr/>
          </p:nvGrpSpPr>
          <p:grpSpPr>
            <a:xfrm>
              <a:off x="3899500" y="6250595"/>
              <a:ext cx="887236" cy="614136"/>
              <a:chOff x="6981594" y="5175906"/>
              <a:chExt cx="887236" cy="614136"/>
            </a:xfrm>
          </p:grpSpPr>
          <p:sp>
            <p:nvSpPr>
              <p:cNvPr id="46" name="斜纹 45">
                <a:extLst>
                  <a:ext uri="{FF2B5EF4-FFF2-40B4-BE49-F238E27FC236}">
                    <a16:creationId xmlns:a16="http://schemas.microsoft.com/office/drawing/2014/main" id="{258B6FD2-D4A4-8C47-BFA9-AD3D92855B88}"/>
                  </a:ext>
                </a:extLst>
              </p:cNvPr>
              <p:cNvSpPr/>
              <p:nvPr/>
            </p:nvSpPr>
            <p:spPr>
              <a:xfrm rot="16200000">
                <a:off x="6981594" y="5175906"/>
                <a:ext cx="614136" cy="614136"/>
              </a:xfrm>
              <a:prstGeom prst="diagStripe">
                <a:avLst>
                  <a:gd name="adj" fmla="val 81001"/>
                </a:avLst>
              </a:prstGeom>
              <a:solidFill>
                <a:srgbClr val="53A2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斜纹 46">
                <a:extLst>
                  <a:ext uri="{FF2B5EF4-FFF2-40B4-BE49-F238E27FC236}">
                    <a16:creationId xmlns:a16="http://schemas.microsoft.com/office/drawing/2014/main" id="{2A853C6C-D0A3-B642-A6E9-057077C54E7E}"/>
                  </a:ext>
                </a:extLst>
              </p:cNvPr>
              <p:cNvSpPr/>
              <p:nvPr/>
            </p:nvSpPr>
            <p:spPr>
              <a:xfrm rot="16200000">
                <a:off x="7254694" y="5175906"/>
                <a:ext cx="614136" cy="614136"/>
              </a:xfrm>
              <a:prstGeom prst="diagStripe">
                <a:avLst>
                  <a:gd name="adj" fmla="val 81001"/>
                </a:avLst>
              </a:prstGeom>
              <a:solidFill>
                <a:srgbClr val="53A2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斜纹 47">
              <a:extLst>
                <a:ext uri="{FF2B5EF4-FFF2-40B4-BE49-F238E27FC236}">
                  <a16:creationId xmlns:a16="http://schemas.microsoft.com/office/drawing/2014/main" id="{72B70A01-444A-9E48-A308-303D936142F5}"/>
                </a:ext>
              </a:extLst>
            </p:cNvPr>
            <p:cNvSpPr/>
            <p:nvPr/>
          </p:nvSpPr>
          <p:spPr>
            <a:xfrm rot="16200000">
              <a:off x="636" y="2683731"/>
              <a:ext cx="2075560" cy="2075560"/>
            </a:xfrm>
            <a:prstGeom prst="diagStripe">
              <a:avLst>
                <a:gd name="adj" fmla="val 9115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D818A35-2E6E-49B7-AA8C-C8D4380F683E}"/>
              </a:ext>
            </a:extLst>
          </p:cNvPr>
          <p:cNvSpPr/>
          <p:nvPr/>
        </p:nvSpPr>
        <p:spPr>
          <a:xfrm>
            <a:off x="510750" y="604408"/>
            <a:ext cx="1036741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56B6C6-0E42-4287-BE19-3AC114B63C01}"/>
              </a:ext>
            </a:extLst>
          </p:cNvPr>
          <p:cNvSpPr/>
          <p:nvPr/>
        </p:nvSpPr>
        <p:spPr>
          <a:xfrm>
            <a:off x="482175" y="2025573"/>
            <a:ext cx="935214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Grocery store management system is the system where all the aspects related to the proper management of a grocery store are done.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These aspects involve managing information about the varied products, staff, managers, customers, billing, etc. </a:t>
            </a:r>
          </a:p>
          <a:p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This system provides an efficient way of managing grocery store</a:t>
            </a:r>
          </a:p>
          <a:p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information. </a:t>
            </a:r>
          </a:p>
          <a:p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Also allows the customer to get and buy the things purchased.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8113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直角三角形 55">
            <a:extLst>
              <a:ext uri="{FF2B5EF4-FFF2-40B4-BE49-F238E27FC236}">
                <a16:creationId xmlns:a16="http://schemas.microsoft.com/office/drawing/2014/main" id="{1CE7B518-4D94-D043-9AC4-8AC18480BE99}"/>
              </a:ext>
            </a:extLst>
          </p:cNvPr>
          <p:cNvSpPr/>
          <p:nvPr/>
        </p:nvSpPr>
        <p:spPr>
          <a:xfrm>
            <a:off x="458570" y="3247656"/>
            <a:ext cx="3623127" cy="3623127"/>
          </a:xfrm>
          <a:prstGeom prst="rtTriangle">
            <a:avLst/>
          </a:prstGeom>
          <a:solidFill>
            <a:srgbClr val="EF8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直角三角形 56">
            <a:extLst>
              <a:ext uri="{FF2B5EF4-FFF2-40B4-BE49-F238E27FC236}">
                <a16:creationId xmlns:a16="http://schemas.microsoft.com/office/drawing/2014/main" id="{CDD6DAE5-73A3-6D47-B4DE-8727CA4D6E47}"/>
              </a:ext>
            </a:extLst>
          </p:cNvPr>
          <p:cNvSpPr/>
          <p:nvPr/>
        </p:nvSpPr>
        <p:spPr>
          <a:xfrm>
            <a:off x="-1416" y="3431760"/>
            <a:ext cx="3427547" cy="3427547"/>
          </a:xfrm>
          <a:prstGeom prst="rtTriangle">
            <a:avLst/>
          </a:prstGeom>
          <a:solidFill>
            <a:srgbClr val="236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直角三角形 57">
            <a:extLst>
              <a:ext uri="{FF2B5EF4-FFF2-40B4-BE49-F238E27FC236}">
                <a16:creationId xmlns:a16="http://schemas.microsoft.com/office/drawing/2014/main" id="{B4E76454-2FA5-B543-9432-B8AA3158914F}"/>
              </a:ext>
            </a:extLst>
          </p:cNvPr>
          <p:cNvSpPr/>
          <p:nvPr/>
        </p:nvSpPr>
        <p:spPr>
          <a:xfrm>
            <a:off x="-1416" y="5034961"/>
            <a:ext cx="1829770" cy="1829770"/>
          </a:xfrm>
          <a:prstGeom prst="rtTriangle">
            <a:avLst/>
          </a:prstGeom>
          <a:solidFill>
            <a:srgbClr val="204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斜纹 58">
            <a:extLst>
              <a:ext uri="{FF2B5EF4-FFF2-40B4-BE49-F238E27FC236}">
                <a16:creationId xmlns:a16="http://schemas.microsoft.com/office/drawing/2014/main" id="{0F0CFDCC-BEEE-494E-9E65-5627DD47385F}"/>
              </a:ext>
            </a:extLst>
          </p:cNvPr>
          <p:cNvSpPr/>
          <p:nvPr/>
        </p:nvSpPr>
        <p:spPr>
          <a:xfrm rot="16200000">
            <a:off x="371000" y="4290860"/>
            <a:ext cx="2567140" cy="2567140"/>
          </a:xfrm>
          <a:prstGeom prst="diagStripe">
            <a:avLst>
              <a:gd name="adj" fmla="val 9378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B38D782-E662-3B4B-A2EE-0B049196D5C7}"/>
              </a:ext>
            </a:extLst>
          </p:cNvPr>
          <p:cNvGrpSpPr/>
          <p:nvPr/>
        </p:nvGrpSpPr>
        <p:grpSpPr>
          <a:xfrm flipH="1" flipV="1">
            <a:off x="9730517" y="0"/>
            <a:ext cx="2567140" cy="3174893"/>
            <a:chOff x="9349461" y="821068"/>
            <a:chExt cx="2567140" cy="3174893"/>
          </a:xfrm>
        </p:grpSpPr>
        <p:sp>
          <p:nvSpPr>
            <p:cNvPr id="60" name="斜纹 59">
              <a:extLst>
                <a:ext uri="{FF2B5EF4-FFF2-40B4-BE49-F238E27FC236}">
                  <a16:creationId xmlns:a16="http://schemas.microsoft.com/office/drawing/2014/main" id="{8268EEFE-FAB6-5B4E-AF95-E464EFD9CE11}"/>
                </a:ext>
              </a:extLst>
            </p:cNvPr>
            <p:cNvSpPr/>
            <p:nvPr/>
          </p:nvSpPr>
          <p:spPr>
            <a:xfrm rot="16200000">
              <a:off x="9349461" y="1228731"/>
              <a:ext cx="2567140" cy="2567140"/>
            </a:xfrm>
            <a:prstGeom prst="diagStripe">
              <a:avLst>
                <a:gd name="adj" fmla="val 93785"/>
              </a:avLst>
            </a:prstGeom>
            <a:solidFill>
              <a:srgbClr val="2365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斜纹 60">
              <a:extLst>
                <a:ext uri="{FF2B5EF4-FFF2-40B4-BE49-F238E27FC236}">
                  <a16:creationId xmlns:a16="http://schemas.microsoft.com/office/drawing/2014/main" id="{28C7CF36-1B6C-1648-A46B-AF2E38C8E0CD}"/>
                </a:ext>
              </a:extLst>
            </p:cNvPr>
            <p:cNvSpPr/>
            <p:nvPr/>
          </p:nvSpPr>
          <p:spPr>
            <a:xfrm rot="16200000">
              <a:off x="9458703" y="1920401"/>
              <a:ext cx="2075560" cy="2075560"/>
            </a:xfrm>
            <a:prstGeom prst="diagStripe">
              <a:avLst>
                <a:gd name="adj" fmla="val 91153"/>
              </a:avLst>
            </a:prstGeom>
            <a:solidFill>
              <a:srgbClr val="53A2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斜纹 61">
              <a:extLst>
                <a:ext uri="{FF2B5EF4-FFF2-40B4-BE49-F238E27FC236}">
                  <a16:creationId xmlns:a16="http://schemas.microsoft.com/office/drawing/2014/main" id="{E539CF96-3DEA-E64F-AC1E-A14AD7DFE4B7}"/>
                </a:ext>
              </a:extLst>
            </p:cNvPr>
            <p:cNvSpPr/>
            <p:nvPr/>
          </p:nvSpPr>
          <p:spPr>
            <a:xfrm rot="16200000">
              <a:off x="9458705" y="1028641"/>
              <a:ext cx="1711427" cy="1711427"/>
            </a:xfrm>
            <a:prstGeom prst="diagStripe">
              <a:avLst>
                <a:gd name="adj" fmla="val 97294"/>
              </a:avLst>
            </a:prstGeom>
            <a:solidFill>
              <a:srgbClr val="2365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斜纹 62">
              <a:extLst>
                <a:ext uri="{FF2B5EF4-FFF2-40B4-BE49-F238E27FC236}">
                  <a16:creationId xmlns:a16="http://schemas.microsoft.com/office/drawing/2014/main" id="{EB3D0B74-6312-8B4C-8474-D8666028AA79}"/>
                </a:ext>
              </a:extLst>
            </p:cNvPr>
            <p:cNvSpPr/>
            <p:nvPr/>
          </p:nvSpPr>
          <p:spPr>
            <a:xfrm rot="16200000">
              <a:off x="9458705" y="821068"/>
              <a:ext cx="1529360" cy="1529360"/>
            </a:xfrm>
            <a:prstGeom prst="diagStripe">
              <a:avLst>
                <a:gd name="adj" fmla="val 97294"/>
              </a:avLst>
            </a:prstGeom>
            <a:solidFill>
              <a:srgbClr val="2365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810A6A82-C973-8F47-95D6-36366CD45EFF}"/>
              </a:ext>
            </a:extLst>
          </p:cNvPr>
          <p:cNvGrpSpPr/>
          <p:nvPr/>
        </p:nvGrpSpPr>
        <p:grpSpPr>
          <a:xfrm>
            <a:off x="151179" y="6250595"/>
            <a:ext cx="887236" cy="614136"/>
            <a:chOff x="6981594" y="5175906"/>
            <a:chExt cx="887236" cy="614136"/>
          </a:xfrm>
        </p:grpSpPr>
        <p:sp>
          <p:nvSpPr>
            <p:cNvPr id="65" name="斜纹 64">
              <a:extLst>
                <a:ext uri="{FF2B5EF4-FFF2-40B4-BE49-F238E27FC236}">
                  <a16:creationId xmlns:a16="http://schemas.microsoft.com/office/drawing/2014/main" id="{4CC0CF96-96E1-3044-9C78-255C5FED86BC}"/>
                </a:ext>
              </a:extLst>
            </p:cNvPr>
            <p:cNvSpPr/>
            <p:nvPr/>
          </p:nvSpPr>
          <p:spPr>
            <a:xfrm rot="16200000">
              <a:off x="6981594" y="5175906"/>
              <a:ext cx="614136" cy="614136"/>
            </a:xfrm>
            <a:prstGeom prst="diagStripe">
              <a:avLst>
                <a:gd name="adj" fmla="val 81001"/>
              </a:avLst>
            </a:prstGeom>
            <a:solidFill>
              <a:srgbClr val="53A2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斜纹 65">
              <a:extLst>
                <a:ext uri="{FF2B5EF4-FFF2-40B4-BE49-F238E27FC236}">
                  <a16:creationId xmlns:a16="http://schemas.microsoft.com/office/drawing/2014/main" id="{19FA9BA3-3835-9C4B-85C7-2A78486E776D}"/>
                </a:ext>
              </a:extLst>
            </p:cNvPr>
            <p:cNvSpPr/>
            <p:nvPr/>
          </p:nvSpPr>
          <p:spPr>
            <a:xfrm rot="16200000">
              <a:off x="7254694" y="5175906"/>
              <a:ext cx="614136" cy="614136"/>
            </a:xfrm>
            <a:prstGeom prst="diagStripe">
              <a:avLst>
                <a:gd name="adj" fmla="val 81001"/>
              </a:avLst>
            </a:prstGeom>
            <a:solidFill>
              <a:srgbClr val="53A2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7" name="斜纹 66">
            <a:extLst>
              <a:ext uri="{FF2B5EF4-FFF2-40B4-BE49-F238E27FC236}">
                <a16:creationId xmlns:a16="http://schemas.microsoft.com/office/drawing/2014/main" id="{091A563C-1D89-C24F-96EB-B73EA8883BEF}"/>
              </a:ext>
            </a:extLst>
          </p:cNvPr>
          <p:cNvSpPr/>
          <p:nvPr/>
        </p:nvSpPr>
        <p:spPr>
          <a:xfrm rot="16200000">
            <a:off x="636" y="3247656"/>
            <a:ext cx="2075560" cy="2075560"/>
          </a:xfrm>
          <a:prstGeom prst="diagStripe">
            <a:avLst>
              <a:gd name="adj" fmla="val 9115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8" name="直角三角形 67">
            <a:extLst>
              <a:ext uri="{FF2B5EF4-FFF2-40B4-BE49-F238E27FC236}">
                <a16:creationId xmlns:a16="http://schemas.microsoft.com/office/drawing/2014/main" id="{723F5923-09A9-8141-894D-77FCDC65E111}"/>
              </a:ext>
            </a:extLst>
          </p:cNvPr>
          <p:cNvSpPr/>
          <p:nvPr/>
        </p:nvSpPr>
        <p:spPr>
          <a:xfrm rot="10800000">
            <a:off x="10664898" y="-9728"/>
            <a:ext cx="1529361" cy="1529361"/>
          </a:xfrm>
          <a:prstGeom prst="rtTriangle">
            <a:avLst/>
          </a:prstGeom>
          <a:solidFill>
            <a:srgbClr val="204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ADDED5-CF37-4908-9CC0-D5B58918FF2E}"/>
              </a:ext>
            </a:extLst>
          </p:cNvPr>
          <p:cNvSpPr/>
          <p:nvPr/>
        </p:nvSpPr>
        <p:spPr>
          <a:xfrm>
            <a:off x="1390549" y="1975217"/>
            <a:ext cx="9760086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provide an advanced system to make the functions of shop (shopping and grocery activities) easy and efficient one with an advanced user friendly system.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513B7E-E691-445A-9FE1-1A2F3FD0090F}"/>
              </a:ext>
            </a:extLst>
          </p:cNvPr>
          <p:cNvSpPr/>
          <p:nvPr/>
        </p:nvSpPr>
        <p:spPr>
          <a:xfrm>
            <a:off x="510750" y="604408"/>
            <a:ext cx="1036741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</a:p>
        </p:txBody>
      </p:sp>
    </p:spTree>
    <p:extLst>
      <p:ext uri="{BB962C8B-B14F-4D97-AF65-F5344CB8AC3E}">
        <p14:creationId xmlns:p14="http://schemas.microsoft.com/office/powerpoint/2010/main" val="4146469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直角三角形 55">
            <a:extLst>
              <a:ext uri="{FF2B5EF4-FFF2-40B4-BE49-F238E27FC236}">
                <a16:creationId xmlns:a16="http://schemas.microsoft.com/office/drawing/2014/main" id="{1CE7B518-4D94-D043-9AC4-8AC18480BE99}"/>
              </a:ext>
            </a:extLst>
          </p:cNvPr>
          <p:cNvSpPr/>
          <p:nvPr/>
        </p:nvSpPr>
        <p:spPr>
          <a:xfrm>
            <a:off x="458570" y="3247656"/>
            <a:ext cx="3623127" cy="3623127"/>
          </a:xfrm>
          <a:prstGeom prst="rtTriangle">
            <a:avLst/>
          </a:prstGeom>
          <a:solidFill>
            <a:srgbClr val="EF8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直角三角形 56">
            <a:extLst>
              <a:ext uri="{FF2B5EF4-FFF2-40B4-BE49-F238E27FC236}">
                <a16:creationId xmlns:a16="http://schemas.microsoft.com/office/drawing/2014/main" id="{CDD6DAE5-73A3-6D47-B4DE-8727CA4D6E47}"/>
              </a:ext>
            </a:extLst>
          </p:cNvPr>
          <p:cNvSpPr/>
          <p:nvPr/>
        </p:nvSpPr>
        <p:spPr>
          <a:xfrm>
            <a:off x="-1416" y="3431760"/>
            <a:ext cx="3427547" cy="3427547"/>
          </a:xfrm>
          <a:prstGeom prst="rtTriangle">
            <a:avLst/>
          </a:prstGeom>
          <a:solidFill>
            <a:srgbClr val="236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直角三角形 57">
            <a:extLst>
              <a:ext uri="{FF2B5EF4-FFF2-40B4-BE49-F238E27FC236}">
                <a16:creationId xmlns:a16="http://schemas.microsoft.com/office/drawing/2014/main" id="{B4E76454-2FA5-B543-9432-B8AA3158914F}"/>
              </a:ext>
            </a:extLst>
          </p:cNvPr>
          <p:cNvSpPr/>
          <p:nvPr/>
        </p:nvSpPr>
        <p:spPr>
          <a:xfrm>
            <a:off x="-1416" y="5034961"/>
            <a:ext cx="1829770" cy="1829770"/>
          </a:xfrm>
          <a:prstGeom prst="rtTriangle">
            <a:avLst/>
          </a:prstGeom>
          <a:solidFill>
            <a:srgbClr val="204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斜纹 58">
            <a:extLst>
              <a:ext uri="{FF2B5EF4-FFF2-40B4-BE49-F238E27FC236}">
                <a16:creationId xmlns:a16="http://schemas.microsoft.com/office/drawing/2014/main" id="{0F0CFDCC-BEEE-494E-9E65-5627DD47385F}"/>
              </a:ext>
            </a:extLst>
          </p:cNvPr>
          <p:cNvSpPr/>
          <p:nvPr/>
        </p:nvSpPr>
        <p:spPr>
          <a:xfrm rot="16200000">
            <a:off x="371000" y="4290860"/>
            <a:ext cx="2567140" cy="2567140"/>
          </a:xfrm>
          <a:prstGeom prst="diagStripe">
            <a:avLst>
              <a:gd name="adj" fmla="val 9378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B38D782-E662-3B4B-A2EE-0B049196D5C7}"/>
              </a:ext>
            </a:extLst>
          </p:cNvPr>
          <p:cNvGrpSpPr/>
          <p:nvPr/>
        </p:nvGrpSpPr>
        <p:grpSpPr>
          <a:xfrm flipH="1" flipV="1">
            <a:off x="9730517" y="0"/>
            <a:ext cx="2567140" cy="3174893"/>
            <a:chOff x="9349461" y="821068"/>
            <a:chExt cx="2567140" cy="3174893"/>
          </a:xfrm>
        </p:grpSpPr>
        <p:sp>
          <p:nvSpPr>
            <p:cNvPr id="60" name="斜纹 59">
              <a:extLst>
                <a:ext uri="{FF2B5EF4-FFF2-40B4-BE49-F238E27FC236}">
                  <a16:creationId xmlns:a16="http://schemas.microsoft.com/office/drawing/2014/main" id="{8268EEFE-FAB6-5B4E-AF95-E464EFD9CE11}"/>
                </a:ext>
              </a:extLst>
            </p:cNvPr>
            <p:cNvSpPr/>
            <p:nvPr/>
          </p:nvSpPr>
          <p:spPr>
            <a:xfrm rot="16200000">
              <a:off x="9349461" y="1228731"/>
              <a:ext cx="2567140" cy="2567140"/>
            </a:xfrm>
            <a:prstGeom prst="diagStripe">
              <a:avLst>
                <a:gd name="adj" fmla="val 93785"/>
              </a:avLst>
            </a:prstGeom>
            <a:solidFill>
              <a:srgbClr val="2365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斜纹 60">
              <a:extLst>
                <a:ext uri="{FF2B5EF4-FFF2-40B4-BE49-F238E27FC236}">
                  <a16:creationId xmlns:a16="http://schemas.microsoft.com/office/drawing/2014/main" id="{28C7CF36-1B6C-1648-A46B-AF2E38C8E0CD}"/>
                </a:ext>
              </a:extLst>
            </p:cNvPr>
            <p:cNvSpPr/>
            <p:nvPr/>
          </p:nvSpPr>
          <p:spPr>
            <a:xfrm rot="16200000">
              <a:off x="9458703" y="1920401"/>
              <a:ext cx="2075560" cy="2075560"/>
            </a:xfrm>
            <a:prstGeom prst="diagStripe">
              <a:avLst>
                <a:gd name="adj" fmla="val 91153"/>
              </a:avLst>
            </a:prstGeom>
            <a:solidFill>
              <a:srgbClr val="53A2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斜纹 61">
              <a:extLst>
                <a:ext uri="{FF2B5EF4-FFF2-40B4-BE49-F238E27FC236}">
                  <a16:creationId xmlns:a16="http://schemas.microsoft.com/office/drawing/2014/main" id="{E539CF96-3DEA-E64F-AC1E-A14AD7DFE4B7}"/>
                </a:ext>
              </a:extLst>
            </p:cNvPr>
            <p:cNvSpPr/>
            <p:nvPr/>
          </p:nvSpPr>
          <p:spPr>
            <a:xfrm rot="16200000">
              <a:off x="9458705" y="1028641"/>
              <a:ext cx="1711427" cy="1711427"/>
            </a:xfrm>
            <a:prstGeom prst="diagStripe">
              <a:avLst>
                <a:gd name="adj" fmla="val 97294"/>
              </a:avLst>
            </a:prstGeom>
            <a:solidFill>
              <a:srgbClr val="2365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斜纹 62">
              <a:extLst>
                <a:ext uri="{FF2B5EF4-FFF2-40B4-BE49-F238E27FC236}">
                  <a16:creationId xmlns:a16="http://schemas.microsoft.com/office/drawing/2014/main" id="{EB3D0B74-6312-8B4C-8474-D8666028AA79}"/>
                </a:ext>
              </a:extLst>
            </p:cNvPr>
            <p:cNvSpPr/>
            <p:nvPr/>
          </p:nvSpPr>
          <p:spPr>
            <a:xfrm rot="16200000">
              <a:off x="9458705" y="821068"/>
              <a:ext cx="1529360" cy="1529360"/>
            </a:xfrm>
            <a:prstGeom prst="diagStripe">
              <a:avLst>
                <a:gd name="adj" fmla="val 97294"/>
              </a:avLst>
            </a:prstGeom>
            <a:solidFill>
              <a:srgbClr val="2365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810A6A82-C973-8F47-95D6-36366CD45EFF}"/>
              </a:ext>
            </a:extLst>
          </p:cNvPr>
          <p:cNvGrpSpPr/>
          <p:nvPr/>
        </p:nvGrpSpPr>
        <p:grpSpPr>
          <a:xfrm>
            <a:off x="151179" y="6250595"/>
            <a:ext cx="887236" cy="614136"/>
            <a:chOff x="6981594" y="5175906"/>
            <a:chExt cx="887236" cy="614136"/>
          </a:xfrm>
        </p:grpSpPr>
        <p:sp>
          <p:nvSpPr>
            <p:cNvPr id="65" name="斜纹 64">
              <a:extLst>
                <a:ext uri="{FF2B5EF4-FFF2-40B4-BE49-F238E27FC236}">
                  <a16:creationId xmlns:a16="http://schemas.microsoft.com/office/drawing/2014/main" id="{4CC0CF96-96E1-3044-9C78-255C5FED86BC}"/>
                </a:ext>
              </a:extLst>
            </p:cNvPr>
            <p:cNvSpPr/>
            <p:nvPr/>
          </p:nvSpPr>
          <p:spPr>
            <a:xfrm rot="16200000">
              <a:off x="6981594" y="5175906"/>
              <a:ext cx="614136" cy="614136"/>
            </a:xfrm>
            <a:prstGeom prst="diagStripe">
              <a:avLst>
                <a:gd name="adj" fmla="val 81001"/>
              </a:avLst>
            </a:prstGeom>
            <a:solidFill>
              <a:srgbClr val="53A2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斜纹 65">
              <a:extLst>
                <a:ext uri="{FF2B5EF4-FFF2-40B4-BE49-F238E27FC236}">
                  <a16:creationId xmlns:a16="http://schemas.microsoft.com/office/drawing/2014/main" id="{19FA9BA3-3835-9C4B-85C7-2A78486E776D}"/>
                </a:ext>
              </a:extLst>
            </p:cNvPr>
            <p:cNvSpPr/>
            <p:nvPr/>
          </p:nvSpPr>
          <p:spPr>
            <a:xfrm rot="16200000">
              <a:off x="7254694" y="5175906"/>
              <a:ext cx="614136" cy="614136"/>
            </a:xfrm>
            <a:prstGeom prst="diagStripe">
              <a:avLst>
                <a:gd name="adj" fmla="val 81001"/>
              </a:avLst>
            </a:prstGeom>
            <a:solidFill>
              <a:srgbClr val="53A2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7" name="斜纹 66">
            <a:extLst>
              <a:ext uri="{FF2B5EF4-FFF2-40B4-BE49-F238E27FC236}">
                <a16:creationId xmlns:a16="http://schemas.microsoft.com/office/drawing/2014/main" id="{091A563C-1D89-C24F-96EB-B73EA8883BEF}"/>
              </a:ext>
            </a:extLst>
          </p:cNvPr>
          <p:cNvSpPr/>
          <p:nvPr/>
        </p:nvSpPr>
        <p:spPr>
          <a:xfrm rot="16200000">
            <a:off x="636" y="3247656"/>
            <a:ext cx="2075560" cy="2075560"/>
          </a:xfrm>
          <a:prstGeom prst="diagStripe">
            <a:avLst>
              <a:gd name="adj" fmla="val 9115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8" name="直角三角形 67">
            <a:extLst>
              <a:ext uri="{FF2B5EF4-FFF2-40B4-BE49-F238E27FC236}">
                <a16:creationId xmlns:a16="http://schemas.microsoft.com/office/drawing/2014/main" id="{723F5923-09A9-8141-894D-77FCDC65E111}"/>
              </a:ext>
            </a:extLst>
          </p:cNvPr>
          <p:cNvSpPr/>
          <p:nvPr/>
        </p:nvSpPr>
        <p:spPr>
          <a:xfrm rot="10800000">
            <a:off x="10664898" y="-9728"/>
            <a:ext cx="1529361" cy="1529361"/>
          </a:xfrm>
          <a:prstGeom prst="rtTriangle">
            <a:avLst/>
          </a:prstGeom>
          <a:solidFill>
            <a:srgbClr val="204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C50636-3C91-441E-ACF4-C48CBC713872}"/>
              </a:ext>
            </a:extLst>
          </p:cNvPr>
          <p:cNvSpPr/>
          <p:nvPr/>
        </p:nvSpPr>
        <p:spPr>
          <a:xfrm>
            <a:off x="510750" y="604408"/>
            <a:ext cx="1036741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A5DAFA-C865-4939-AF3E-43428E13C389}"/>
              </a:ext>
            </a:extLst>
          </p:cNvPr>
          <p:cNvSpPr/>
          <p:nvPr/>
        </p:nvSpPr>
        <p:spPr>
          <a:xfrm>
            <a:off x="954093" y="1720112"/>
            <a:ext cx="9760086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Inventory Management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Sales Tracking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Point of Sale (POS) Operations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Relationship Management (CRM)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Supplier Management</a:t>
            </a:r>
          </a:p>
          <a:p>
            <a:pPr marL="2628900" lvl="5" indent="-342900">
              <a:buFont typeface="Arial" panose="020B0604020202020204" pitchFamily="34" charset="0"/>
              <a:buChar char="•"/>
            </a:pP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 Processing</a:t>
            </a: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Employee Management</a:t>
            </a: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Reporting and Analytics</a:t>
            </a: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Efficient Billing and Invoicing</a:t>
            </a: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Security and Data Privacy</a:t>
            </a: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Operational Efficiency</a:t>
            </a: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and Cost Savings</a:t>
            </a:r>
          </a:p>
        </p:txBody>
      </p:sp>
    </p:spTree>
    <p:extLst>
      <p:ext uri="{BB962C8B-B14F-4D97-AF65-F5344CB8AC3E}">
        <p14:creationId xmlns:p14="http://schemas.microsoft.com/office/powerpoint/2010/main" val="2711798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直角三角形 55">
            <a:extLst>
              <a:ext uri="{FF2B5EF4-FFF2-40B4-BE49-F238E27FC236}">
                <a16:creationId xmlns:a16="http://schemas.microsoft.com/office/drawing/2014/main" id="{1CE7B518-4D94-D043-9AC4-8AC18480BE99}"/>
              </a:ext>
            </a:extLst>
          </p:cNvPr>
          <p:cNvSpPr/>
          <p:nvPr/>
        </p:nvSpPr>
        <p:spPr>
          <a:xfrm>
            <a:off x="458570" y="3247656"/>
            <a:ext cx="3623127" cy="3623127"/>
          </a:xfrm>
          <a:prstGeom prst="rtTriangle">
            <a:avLst/>
          </a:prstGeom>
          <a:solidFill>
            <a:srgbClr val="EF8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直角三角形 56">
            <a:extLst>
              <a:ext uri="{FF2B5EF4-FFF2-40B4-BE49-F238E27FC236}">
                <a16:creationId xmlns:a16="http://schemas.microsoft.com/office/drawing/2014/main" id="{CDD6DAE5-73A3-6D47-B4DE-8727CA4D6E47}"/>
              </a:ext>
            </a:extLst>
          </p:cNvPr>
          <p:cNvSpPr/>
          <p:nvPr/>
        </p:nvSpPr>
        <p:spPr>
          <a:xfrm>
            <a:off x="-1416" y="3431760"/>
            <a:ext cx="3427547" cy="3427547"/>
          </a:xfrm>
          <a:prstGeom prst="rtTriangle">
            <a:avLst/>
          </a:prstGeom>
          <a:solidFill>
            <a:srgbClr val="236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直角三角形 57">
            <a:extLst>
              <a:ext uri="{FF2B5EF4-FFF2-40B4-BE49-F238E27FC236}">
                <a16:creationId xmlns:a16="http://schemas.microsoft.com/office/drawing/2014/main" id="{B4E76454-2FA5-B543-9432-B8AA3158914F}"/>
              </a:ext>
            </a:extLst>
          </p:cNvPr>
          <p:cNvSpPr/>
          <p:nvPr/>
        </p:nvSpPr>
        <p:spPr>
          <a:xfrm>
            <a:off x="-1416" y="5034961"/>
            <a:ext cx="1829770" cy="1829770"/>
          </a:xfrm>
          <a:prstGeom prst="rtTriangle">
            <a:avLst/>
          </a:prstGeom>
          <a:solidFill>
            <a:srgbClr val="204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斜纹 58">
            <a:extLst>
              <a:ext uri="{FF2B5EF4-FFF2-40B4-BE49-F238E27FC236}">
                <a16:creationId xmlns:a16="http://schemas.microsoft.com/office/drawing/2014/main" id="{0F0CFDCC-BEEE-494E-9E65-5627DD47385F}"/>
              </a:ext>
            </a:extLst>
          </p:cNvPr>
          <p:cNvSpPr/>
          <p:nvPr/>
        </p:nvSpPr>
        <p:spPr>
          <a:xfrm rot="16200000">
            <a:off x="371000" y="4290860"/>
            <a:ext cx="2567140" cy="2567140"/>
          </a:xfrm>
          <a:prstGeom prst="diagStripe">
            <a:avLst>
              <a:gd name="adj" fmla="val 9378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B38D782-E662-3B4B-A2EE-0B049196D5C7}"/>
              </a:ext>
            </a:extLst>
          </p:cNvPr>
          <p:cNvGrpSpPr/>
          <p:nvPr/>
        </p:nvGrpSpPr>
        <p:grpSpPr>
          <a:xfrm flipH="1" flipV="1">
            <a:off x="9730517" y="0"/>
            <a:ext cx="2567140" cy="3174893"/>
            <a:chOff x="9349461" y="821068"/>
            <a:chExt cx="2567140" cy="3174893"/>
          </a:xfrm>
        </p:grpSpPr>
        <p:sp>
          <p:nvSpPr>
            <p:cNvPr id="60" name="斜纹 59">
              <a:extLst>
                <a:ext uri="{FF2B5EF4-FFF2-40B4-BE49-F238E27FC236}">
                  <a16:creationId xmlns:a16="http://schemas.microsoft.com/office/drawing/2014/main" id="{8268EEFE-FAB6-5B4E-AF95-E464EFD9CE11}"/>
                </a:ext>
              </a:extLst>
            </p:cNvPr>
            <p:cNvSpPr/>
            <p:nvPr/>
          </p:nvSpPr>
          <p:spPr>
            <a:xfrm rot="16200000">
              <a:off x="9349461" y="1228731"/>
              <a:ext cx="2567140" cy="2567140"/>
            </a:xfrm>
            <a:prstGeom prst="diagStripe">
              <a:avLst>
                <a:gd name="adj" fmla="val 93785"/>
              </a:avLst>
            </a:prstGeom>
            <a:solidFill>
              <a:srgbClr val="2365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斜纹 60">
              <a:extLst>
                <a:ext uri="{FF2B5EF4-FFF2-40B4-BE49-F238E27FC236}">
                  <a16:creationId xmlns:a16="http://schemas.microsoft.com/office/drawing/2014/main" id="{28C7CF36-1B6C-1648-A46B-AF2E38C8E0CD}"/>
                </a:ext>
              </a:extLst>
            </p:cNvPr>
            <p:cNvSpPr/>
            <p:nvPr/>
          </p:nvSpPr>
          <p:spPr>
            <a:xfrm rot="16200000">
              <a:off x="9458703" y="1920401"/>
              <a:ext cx="2075560" cy="2075560"/>
            </a:xfrm>
            <a:prstGeom prst="diagStripe">
              <a:avLst>
                <a:gd name="adj" fmla="val 91153"/>
              </a:avLst>
            </a:prstGeom>
            <a:solidFill>
              <a:srgbClr val="53A2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斜纹 61">
              <a:extLst>
                <a:ext uri="{FF2B5EF4-FFF2-40B4-BE49-F238E27FC236}">
                  <a16:creationId xmlns:a16="http://schemas.microsoft.com/office/drawing/2014/main" id="{E539CF96-3DEA-E64F-AC1E-A14AD7DFE4B7}"/>
                </a:ext>
              </a:extLst>
            </p:cNvPr>
            <p:cNvSpPr/>
            <p:nvPr/>
          </p:nvSpPr>
          <p:spPr>
            <a:xfrm rot="16200000">
              <a:off x="9458705" y="1028641"/>
              <a:ext cx="1711427" cy="1711427"/>
            </a:xfrm>
            <a:prstGeom prst="diagStripe">
              <a:avLst>
                <a:gd name="adj" fmla="val 97294"/>
              </a:avLst>
            </a:prstGeom>
            <a:solidFill>
              <a:srgbClr val="2365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斜纹 62">
              <a:extLst>
                <a:ext uri="{FF2B5EF4-FFF2-40B4-BE49-F238E27FC236}">
                  <a16:creationId xmlns:a16="http://schemas.microsoft.com/office/drawing/2014/main" id="{EB3D0B74-6312-8B4C-8474-D8666028AA79}"/>
                </a:ext>
              </a:extLst>
            </p:cNvPr>
            <p:cNvSpPr/>
            <p:nvPr/>
          </p:nvSpPr>
          <p:spPr>
            <a:xfrm rot="16200000">
              <a:off x="9458705" y="821068"/>
              <a:ext cx="1529360" cy="1529360"/>
            </a:xfrm>
            <a:prstGeom prst="diagStripe">
              <a:avLst>
                <a:gd name="adj" fmla="val 97294"/>
              </a:avLst>
            </a:prstGeom>
            <a:solidFill>
              <a:srgbClr val="2365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810A6A82-C973-8F47-95D6-36366CD45EFF}"/>
              </a:ext>
            </a:extLst>
          </p:cNvPr>
          <p:cNvGrpSpPr/>
          <p:nvPr/>
        </p:nvGrpSpPr>
        <p:grpSpPr>
          <a:xfrm>
            <a:off x="151179" y="6250595"/>
            <a:ext cx="887236" cy="614136"/>
            <a:chOff x="6981594" y="5175906"/>
            <a:chExt cx="887236" cy="614136"/>
          </a:xfrm>
        </p:grpSpPr>
        <p:sp>
          <p:nvSpPr>
            <p:cNvPr id="65" name="斜纹 64">
              <a:extLst>
                <a:ext uri="{FF2B5EF4-FFF2-40B4-BE49-F238E27FC236}">
                  <a16:creationId xmlns:a16="http://schemas.microsoft.com/office/drawing/2014/main" id="{4CC0CF96-96E1-3044-9C78-255C5FED86BC}"/>
                </a:ext>
              </a:extLst>
            </p:cNvPr>
            <p:cNvSpPr/>
            <p:nvPr/>
          </p:nvSpPr>
          <p:spPr>
            <a:xfrm rot="16200000">
              <a:off x="6981594" y="5175906"/>
              <a:ext cx="614136" cy="614136"/>
            </a:xfrm>
            <a:prstGeom prst="diagStripe">
              <a:avLst>
                <a:gd name="adj" fmla="val 81001"/>
              </a:avLst>
            </a:prstGeom>
            <a:solidFill>
              <a:srgbClr val="53A2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斜纹 65">
              <a:extLst>
                <a:ext uri="{FF2B5EF4-FFF2-40B4-BE49-F238E27FC236}">
                  <a16:creationId xmlns:a16="http://schemas.microsoft.com/office/drawing/2014/main" id="{19FA9BA3-3835-9C4B-85C7-2A78486E776D}"/>
                </a:ext>
              </a:extLst>
            </p:cNvPr>
            <p:cNvSpPr/>
            <p:nvPr/>
          </p:nvSpPr>
          <p:spPr>
            <a:xfrm rot="16200000">
              <a:off x="7254694" y="5175906"/>
              <a:ext cx="614136" cy="614136"/>
            </a:xfrm>
            <a:prstGeom prst="diagStripe">
              <a:avLst>
                <a:gd name="adj" fmla="val 81001"/>
              </a:avLst>
            </a:prstGeom>
            <a:solidFill>
              <a:srgbClr val="53A2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7" name="斜纹 66">
            <a:extLst>
              <a:ext uri="{FF2B5EF4-FFF2-40B4-BE49-F238E27FC236}">
                <a16:creationId xmlns:a16="http://schemas.microsoft.com/office/drawing/2014/main" id="{091A563C-1D89-C24F-96EB-B73EA8883BEF}"/>
              </a:ext>
            </a:extLst>
          </p:cNvPr>
          <p:cNvSpPr/>
          <p:nvPr/>
        </p:nvSpPr>
        <p:spPr>
          <a:xfrm rot="16200000">
            <a:off x="636" y="3247656"/>
            <a:ext cx="2075560" cy="2075560"/>
          </a:xfrm>
          <a:prstGeom prst="diagStripe">
            <a:avLst>
              <a:gd name="adj" fmla="val 9115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8" name="直角三角形 67">
            <a:extLst>
              <a:ext uri="{FF2B5EF4-FFF2-40B4-BE49-F238E27FC236}">
                <a16:creationId xmlns:a16="http://schemas.microsoft.com/office/drawing/2014/main" id="{723F5923-09A9-8141-894D-77FCDC65E111}"/>
              </a:ext>
            </a:extLst>
          </p:cNvPr>
          <p:cNvSpPr/>
          <p:nvPr/>
        </p:nvSpPr>
        <p:spPr>
          <a:xfrm rot="10800000">
            <a:off x="10664898" y="-9728"/>
            <a:ext cx="1529361" cy="1529361"/>
          </a:xfrm>
          <a:prstGeom prst="rtTriangle">
            <a:avLst/>
          </a:prstGeom>
          <a:solidFill>
            <a:srgbClr val="204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C50636-3C91-441E-ACF4-C48CBC713872}"/>
              </a:ext>
            </a:extLst>
          </p:cNvPr>
          <p:cNvSpPr/>
          <p:nvPr/>
        </p:nvSpPr>
        <p:spPr>
          <a:xfrm>
            <a:off x="510750" y="604408"/>
            <a:ext cx="1036741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A5DAFA-C865-4939-AF3E-43428E13C389}"/>
              </a:ext>
            </a:extLst>
          </p:cNvPr>
          <p:cNvSpPr/>
          <p:nvPr/>
        </p:nvSpPr>
        <p:spPr>
          <a:xfrm>
            <a:off x="2822665" y="1780832"/>
            <a:ext cx="6907852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factors for these difficulties are:</a:t>
            </a:r>
          </a:p>
          <a:p>
            <a:endParaRPr lang="en-GB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Consumption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Poor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Physical Counts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Daily Purchases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Ordering Supplies</a:t>
            </a:r>
          </a:p>
        </p:txBody>
      </p:sp>
    </p:spTree>
    <p:extLst>
      <p:ext uri="{BB962C8B-B14F-4D97-AF65-F5344CB8AC3E}">
        <p14:creationId xmlns:p14="http://schemas.microsoft.com/office/powerpoint/2010/main" val="772349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直角三角形 55">
            <a:extLst>
              <a:ext uri="{FF2B5EF4-FFF2-40B4-BE49-F238E27FC236}">
                <a16:creationId xmlns:a16="http://schemas.microsoft.com/office/drawing/2014/main" id="{1CE7B518-4D94-D043-9AC4-8AC18480BE99}"/>
              </a:ext>
            </a:extLst>
          </p:cNvPr>
          <p:cNvSpPr/>
          <p:nvPr/>
        </p:nvSpPr>
        <p:spPr>
          <a:xfrm>
            <a:off x="458570" y="3247656"/>
            <a:ext cx="3623127" cy="3623127"/>
          </a:xfrm>
          <a:prstGeom prst="rtTriangle">
            <a:avLst/>
          </a:prstGeom>
          <a:solidFill>
            <a:srgbClr val="EF8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直角三角形 56">
            <a:extLst>
              <a:ext uri="{FF2B5EF4-FFF2-40B4-BE49-F238E27FC236}">
                <a16:creationId xmlns:a16="http://schemas.microsoft.com/office/drawing/2014/main" id="{CDD6DAE5-73A3-6D47-B4DE-8727CA4D6E47}"/>
              </a:ext>
            </a:extLst>
          </p:cNvPr>
          <p:cNvSpPr/>
          <p:nvPr/>
        </p:nvSpPr>
        <p:spPr>
          <a:xfrm>
            <a:off x="-1416" y="3431760"/>
            <a:ext cx="3427547" cy="3427547"/>
          </a:xfrm>
          <a:prstGeom prst="rtTriangle">
            <a:avLst/>
          </a:prstGeom>
          <a:solidFill>
            <a:srgbClr val="236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直角三角形 57">
            <a:extLst>
              <a:ext uri="{FF2B5EF4-FFF2-40B4-BE49-F238E27FC236}">
                <a16:creationId xmlns:a16="http://schemas.microsoft.com/office/drawing/2014/main" id="{B4E76454-2FA5-B543-9432-B8AA3158914F}"/>
              </a:ext>
            </a:extLst>
          </p:cNvPr>
          <p:cNvSpPr/>
          <p:nvPr/>
        </p:nvSpPr>
        <p:spPr>
          <a:xfrm>
            <a:off x="-1416" y="5034961"/>
            <a:ext cx="1829770" cy="1829770"/>
          </a:xfrm>
          <a:prstGeom prst="rtTriangle">
            <a:avLst/>
          </a:prstGeom>
          <a:solidFill>
            <a:srgbClr val="204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斜纹 58">
            <a:extLst>
              <a:ext uri="{FF2B5EF4-FFF2-40B4-BE49-F238E27FC236}">
                <a16:creationId xmlns:a16="http://schemas.microsoft.com/office/drawing/2014/main" id="{0F0CFDCC-BEEE-494E-9E65-5627DD47385F}"/>
              </a:ext>
            </a:extLst>
          </p:cNvPr>
          <p:cNvSpPr/>
          <p:nvPr/>
        </p:nvSpPr>
        <p:spPr>
          <a:xfrm rot="16200000">
            <a:off x="371000" y="4290860"/>
            <a:ext cx="2567140" cy="2567140"/>
          </a:xfrm>
          <a:prstGeom prst="diagStripe">
            <a:avLst>
              <a:gd name="adj" fmla="val 9378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B38D782-E662-3B4B-A2EE-0B049196D5C7}"/>
              </a:ext>
            </a:extLst>
          </p:cNvPr>
          <p:cNvGrpSpPr/>
          <p:nvPr/>
        </p:nvGrpSpPr>
        <p:grpSpPr>
          <a:xfrm flipH="1" flipV="1">
            <a:off x="9730517" y="0"/>
            <a:ext cx="2567140" cy="3174893"/>
            <a:chOff x="9349461" y="821068"/>
            <a:chExt cx="2567140" cy="3174893"/>
          </a:xfrm>
        </p:grpSpPr>
        <p:sp>
          <p:nvSpPr>
            <p:cNvPr id="60" name="斜纹 59">
              <a:extLst>
                <a:ext uri="{FF2B5EF4-FFF2-40B4-BE49-F238E27FC236}">
                  <a16:creationId xmlns:a16="http://schemas.microsoft.com/office/drawing/2014/main" id="{8268EEFE-FAB6-5B4E-AF95-E464EFD9CE11}"/>
                </a:ext>
              </a:extLst>
            </p:cNvPr>
            <p:cNvSpPr/>
            <p:nvPr/>
          </p:nvSpPr>
          <p:spPr>
            <a:xfrm rot="16200000">
              <a:off x="9349461" y="1228731"/>
              <a:ext cx="2567140" cy="2567140"/>
            </a:xfrm>
            <a:prstGeom prst="diagStripe">
              <a:avLst>
                <a:gd name="adj" fmla="val 93785"/>
              </a:avLst>
            </a:prstGeom>
            <a:solidFill>
              <a:srgbClr val="2365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斜纹 60">
              <a:extLst>
                <a:ext uri="{FF2B5EF4-FFF2-40B4-BE49-F238E27FC236}">
                  <a16:creationId xmlns:a16="http://schemas.microsoft.com/office/drawing/2014/main" id="{28C7CF36-1B6C-1648-A46B-AF2E38C8E0CD}"/>
                </a:ext>
              </a:extLst>
            </p:cNvPr>
            <p:cNvSpPr/>
            <p:nvPr/>
          </p:nvSpPr>
          <p:spPr>
            <a:xfrm rot="16200000">
              <a:off x="9458703" y="1920401"/>
              <a:ext cx="2075560" cy="2075560"/>
            </a:xfrm>
            <a:prstGeom prst="diagStripe">
              <a:avLst>
                <a:gd name="adj" fmla="val 91153"/>
              </a:avLst>
            </a:prstGeom>
            <a:solidFill>
              <a:srgbClr val="53A2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斜纹 61">
              <a:extLst>
                <a:ext uri="{FF2B5EF4-FFF2-40B4-BE49-F238E27FC236}">
                  <a16:creationId xmlns:a16="http://schemas.microsoft.com/office/drawing/2014/main" id="{E539CF96-3DEA-E64F-AC1E-A14AD7DFE4B7}"/>
                </a:ext>
              </a:extLst>
            </p:cNvPr>
            <p:cNvSpPr/>
            <p:nvPr/>
          </p:nvSpPr>
          <p:spPr>
            <a:xfrm rot="16200000">
              <a:off x="9458705" y="1028641"/>
              <a:ext cx="1711427" cy="1711427"/>
            </a:xfrm>
            <a:prstGeom prst="diagStripe">
              <a:avLst>
                <a:gd name="adj" fmla="val 97294"/>
              </a:avLst>
            </a:prstGeom>
            <a:solidFill>
              <a:srgbClr val="2365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斜纹 62">
              <a:extLst>
                <a:ext uri="{FF2B5EF4-FFF2-40B4-BE49-F238E27FC236}">
                  <a16:creationId xmlns:a16="http://schemas.microsoft.com/office/drawing/2014/main" id="{EB3D0B74-6312-8B4C-8474-D8666028AA79}"/>
                </a:ext>
              </a:extLst>
            </p:cNvPr>
            <p:cNvSpPr/>
            <p:nvPr/>
          </p:nvSpPr>
          <p:spPr>
            <a:xfrm rot="16200000">
              <a:off x="9458705" y="821068"/>
              <a:ext cx="1529360" cy="1529360"/>
            </a:xfrm>
            <a:prstGeom prst="diagStripe">
              <a:avLst>
                <a:gd name="adj" fmla="val 97294"/>
              </a:avLst>
            </a:prstGeom>
            <a:solidFill>
              <a:srgbClr val="2365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810A6A82-C973-8F47-95D6-36366CD45EFF}"/>
              </a:ext>
            </a:extLst>
          </p:cNvPr>
          <p:cNvGrpSpPr/>
          <p:nvPr/>
        </p:nvGrpSpPr>
        <p:grpSpPr>
          <a:xfrm>
            <a:off x="151179" y="6250595"/>
            <a:ext cx="887236" cy="614136"/>
            <a:chOff x="6981594" y="5175906"/>
            <a:chExt cx="887236" cy="614136"/>
          </a:xfrm>
        </p:grpSpPr>
        <p:sp>
          <p:nvSpPr>
            <p:cNvPr id="65" name="斜纹 64">
              <a:extLst>
                <a:ext uri="{FF2B5EF4-FFF2-40B4-BE49-F238E27FC236}">
                  <a16:creationId xmlns:a16="http://schemas.microsoft.com/office/drawing/2014/main" id="{4CC0CF96-96E1-3044-9C78-255C5FED86BC}"/>
                </a:ext>
              </a:extLst>
            </p:cNvPr>
            <p:cNvSpPr/>
            <p:nvPr/>
          </p:nvSpPr>
          <p:spPr>
            <a:xfrm rot="16200000">
              <a:off x="6981594" y="5175906"/>
              <a:ext cx="614136" cy="614136"/>
            </a:xfrm>
            <a:prstGeom prst="diagStripe">
              <a:avLst>
                <a:gd name="adj" fmla="val 81001"/>
              </a:avLst>
            </a:prstGeom>
            <a:solidFill>
              <a:srgbClr val="53A2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斜纹 65">
              <a:extLst>
                <a:ext uri="{FF2B5EF4-FFF2-40B4-BE49-F238E27FC236}">
                  <a16:creationId xmlns:a16="http://schemas.microsoft.com/office/drawing/2014/main" id="{19FA9BA3-3835-9C4B-85C7-2A78486E776D}"/>
                </a:ext>
              </a:extLst>
            </p:cNvPr>
            <p:cNvSpPr/>
            <p:nvPr/>
          </p:nvSpPr>
          <p:spPr>
            <a:xfrm rot="16200000">
              <a:off x="7254694" y="5175906"/>
              <a:ext cx="614136" cy="614136"/>
            </a:xfrm>
            <a:prstGeom prst="diagStripe">
              <a:avLst>
                <a:gd name="adj" fmla="val 81001"/>
              </a:avLst>
            </a:prstGeom>
            <a:solidFill>
              <a:srgbClr val="53A2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7" name="斜纹 66">
            <a:extLst>
              <a:ext uri="{FF2B5EF4-FFF2-40B4-BE49-F238E27FC236}">
                <a16:creationId xmlns:a16="http://schemas.microsoft.com/office/drawing/2014/main" id="{091A563C-1D89-C24F-96EB-B73EA8883BEF}"/>
              </a:ext>
            </a:extLst>
          </p:cNvPr>
          <p:cNvSpPr/>
          <p:nvPr/>
        </p:nvSpPr>
        <p:spPr>
          <a:xfrm rot="16200000">
            <a:off x="636" y="3247656"/>
            <a:ext cx="2075560" cy="2075560"/>
          </a:xfrm>
          <a:prstGeom prst="diagStripe">
            <a:avLst>
              <a:gd name="adj" fmla="val 9115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8" name="直角三角形 67">
            <a:extLst>
              <a:ext uri="{FF2B5EF4-FFF2-40B4-BE49-F238E27FC236}">
                <a16:creationId xmlns:a16="http://schemas.microsoft.com/office/drawing/2014/main" id="{723F5923-09A9-8141-894D-77FCDC65E111}"/>
              </a:ext>
            </a:extLst>
          </p:cNvPr>
          <p:cNvSpPr/>
          <p:nvPr/>
        </p:nvSpPr>
        <p:spPr>
          <a:xfrm rot="10800000">
            <a:off x="10664898" y="-9728"/>
            <a:ext cx="1529361" cy="1529361"/>
          </a:xfrm>
          <a:prstGeom prst="rtTriangle">
            <a:avLst/>
          </a:prstGeom>
          <a:solidFill>
            <a:srgbClr val="204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C50636-3C91-441E-ACF4-C48CBC713872}"/>
              </a:ext>
            </a:extLst>
          </p:cNvPr>
          <p:cNvSpPr/>
          <p:nvPr/>
        </p:nvSpPr>
        <p:spPr>
          <a:xfrm>
            <a:off x="510750" y="604408"/>
            <a:ext cx="1036741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A5DAFA-C865-4939-AF3E-43428E13C389}"/>
              </a:ext>
            </a:extLst>
          </p:cNvPr>
          <p:cNvSpPr/>
          <p:nvPr/>
        </p:nvSpPr>
        <p:spPr>
          <a:xfrm>
            <a:off x="2383587" y="1992651"/>
            <a:ext cx="8449485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the bellow languages to develop the system.</a:t>
            </a:r>
          </a:p>
          <a:p>
            <a:endParaRPr lang="en-GB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- primary programming language.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FX - graphical user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SQL - data base connection.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40D9C1-9544-B4E9-BFAB-A7E1D3399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550" y="4541107"/>
            <a:ext cx="4657725" cy="1943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A4166E-34E8-44A7-07C1-44DBA6FDC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22" y="1700931"/>
            <a:ext cx="1764924" cy="91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93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直角三角形 56">
            <a:extLst>
              <a:ext uri="{FF2B5EF4-FFF2-40B4-BE49-F238E27FC236}">
                <a16:creationId xmlns:a16="http://schemas.microsoft.com/office/drawing/2014/main" id="{CDD6DAE5-73A3-6D47-B4DE-8727CA4D6E47}"/>
              </a:ext>
            </a:extLst>
          </p:cNvPr>
          <p:cNvSpPr/>
          <p:nvPr/>
        </p:nvSpPr>
        <p:spPr>
          <a:xfrm>
            <a:off x="-1416" y="3431760"/>
            <a:ext cx="3427547" cy="3427547"/>
          </a:xfrm>
          <a:prstGeom prst="rtTriangle">
            <a:avLst/>
          </a:prstGeom>
          <a:solidFill>
            <a:srgbClr val="236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直角三角形 57">
            <a:extLst>
              <a:ext uri="{FF2B5EF4-FFF2-40B4-BE49-F238E27FC236}">
                <a16:creationId xmlns:a16="http://schemas.microsoft.com/office/drawing/2014/main" id="{B4E76454-2FA5-B543-9432-B8AA3158914F}"/>
              </a:ext>
            </a:extLst>
          </p:cNvPr>
          <p:cNvSpPr/>
          <p:nvPr/>
        </p:nvSpPr>
        <p:spPr>
          <a:xfrm>
            <a:off x="-1416" y="5034961"/>
            <a:ext cx="1829770" cy="1829770"/>
          </a:xfrm>
          <a:prstGeom prst="rtTriangle">
            <a:avLst/>
          </a:prstGeom>
          <a:solidFill>
            <a:srgbClr val="204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斜纹 58">
            <a:extLst>
              <a:ext uri="{FF2B5EF4-FFF2-40B4-BE49-F238E27FC236}">
                <a16:creationId xmlns:a16="http://schemas.microsoft.com/office/drawing/2014/main" id="{0F0CFDCC-BEEE-494E-9E65-5627DD47385F}"/>
              </a:ext>
            </a:extLst>
          </p:cNvPr>
          <p:cNvSpPr/>
          <p:nvPr/>
        </p:nvSpPr>
        <p:spPr>
          <a:xfrm rot="16200000">
            <a:off x="371000" y="4290860"/>
            <a:ext cx="2567140" cy="2567140"/>
          </a:xfrm>
          <a:prstGeom prst="diagStripe">
            <a:avLst>
              <a:gd name="adj" fmla="val 9378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810A6A82-C973-8F47-95D6-36366CD45EFF}"/>
              </a:ext>
            </a:extLst>
          </p:cNvPr>
          <p:cNvGrpSpPr/>
          <p:nvPr/>
        </p:nvGrpSpPr>
        <p:grpSpPr>
          <a:xfrm>
            <a:off x="151179" y="6250595"/>
            <a:ext cx="887236" cy="614136"/>
            <a:chOff x="6981594" y="5175906"/>
            <a:chExt cx="887236" cy="614136"/>
          </a:xfrm>
        </p:grpSpPr>
        <p:sp>
          <p:nvSpPr>
            <p:cNvPr id="65" name="斜纹 64">
              <a:extLst>
                <a:ext uri="{FF2B5EF4-FFF2-40B4-BE49-F238E27FC236}">
                  <a16:creationId xmlns:a16="http://schemas.microsoft.com/office/drawing/2014/main" id="{4CC0CF96-96E1-3044-9C78-255C5FED86BC}"/>
                </a:ext>
              </a:extLst>
            </p:cNvPr>
            <p:cNvSpPr/>
            <p:nvPr/>
          </p:nvSpPr>
          <p:spPr>
            <a:xfrm rot="16200000">
              <a:off x="6981594" y="5175906"/>
              <a:ext cx="614136" cy="614136"/>
            </a:xfrm>
            <a:prstGeom prst="diagStripe">
              <a:avLst>
                <a:gd name="adj" fmla="val 81001"/>
              </a:avLst>
            </a:prstGeom>
            <a:solidFill>
              <a:srgbClr val="53A2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斜纹 65">
              <a:extLst>
                <a:ext uri="{FF2B5EF4-FFF2-40B4-BE49-F238E27FC236}">
                  <a16:creationId xmlns:a16="http://schemas.microsoft.com/office/drawing/2014/main" id="{19FA9BA3-3835-9C4B-85C7-2A78486E776D}"/>
                </a:ext>
              </a:extLst>
            </p:cNvPr>
            <p:cNvSpPr/>
            <p:nvPr/>
          </p:nvSpPr>
          <p:spPr>
            <a:xfrm rot="16200000">
              <a:off x="7254694" y="5175906"/>
              <a:ext cx="614136" cy="614136"/>
            </a:xfrm>
            <a:prstGeom prst="diagStripe">
              <a:avLst>
                <a:gd name="adj" fmla="val 81001"/>
              </a:avLst>
            </a:prstGeom>
            <a:solidFill>
              <a:srgbClr val="53A2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7" name="斜纹 66">
            <a:extLst>
              <a:ext uri="{FF2B5EF4-FFF2-40B4-BE49-F238E27FC236}">
                <a16:creationId xmlns:a16="http://schemas.microsoft.com/office/drawing/2014/main" id="{091A563C-1D89-C24F-96EB-B73EA8883BEF}"/>
              </a:ext>
            </a:extLst>
          </p:cNvPr>
          <p:cNvSpPr/>
          <p:nvPr/>
        </p:nvSpPr>
        <p:spPr>
          <a:xfrm rot="16200000">
            <a:off x="636" y="3247656"/>
            <a:ext cx="2075560" cy="2075560"/>
          </a:xfrm>
          <a:prstGeom prst="diagStripe">
            <a:avLst>
              <a:gd name="adj" fmla="val 9115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8" name="直角三角形 67">
            <a:extLst>
              <a:ext uri="{FF2B5EF4-FFF2-40B4-BE49-F238E27FC236}">
                <a16:creationId xmlns:a16="http://schemas.microsoft.com/office/drawing/2014/main" id="{723F5923-09A9-8141-894D-77FCDC65E111}"/>
              </a:ext>
            </a:extLst>
          </p:cNvPr>
          <p:cNvSpPr/>
          <p:nvPr/>
        </p:nvSpPr>
        <p:spPr>
          <a:xfrm rot="10800000">
            <a:off x="10664898" y="-9728"/>
            <a:ext cx="1529361" cy="1529361"/>
          </a:xfrm>
          <a:prstGeom prst="rtTriangle">
            <a:avLst/>
          </a:prstGeom>
          <a:solidFill>
            <a:srgbClr val="204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C50636-3C91-441E-ACF4-C48CBC713872}"/>
              </a:ext>
            </a:extLst>
          </p:cNvPr>
          <p:cNvSpPr/>
          <p:nvPr/>
        </p:nvSpPr>
        <p:spPr>
          <a:xfrm>
            <a:off x="4401433" y="0"/>
            <a:ext cx="357878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Work plan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978015-B4C6-43EF-866E-C4812DCE8C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94" t="24843" r="21250" b="6144"/>
          <a:stretch/>
        </p:blipFill>
        <p:spPr>
          <a:xfrm>
            <a:off x="635354" y="5424"/>
            <a:ext cx="10794224" cy="6859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F65546A-5ED8-CC0B-B1D2-DFF71DE3C699}"/>
              </a:ext>
            </a:extLst>
          </p:cNvPr>
          <p:cNvSpPr/>
          <p:nvPr/>
        </p:nvSpPr>
        <p:spPr>
          <a:xfrm>
            <a:off x="2228791" y="341644"/>
            <a:ext cx="795763" cy="6229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C91B3A-B45E-48BE-01DD-7A9638BF35DB}"/>
              </a:ext>
            </a:extLst>
          </p:cNvPr>
          <p:cNvSpPr/>
          <p:nvPr/>
        </p:nvSpPr>
        <p:spPr>
          <a:xfrm>
            <a:off x="3288909" y="378821"/>
            <a:ext cx="680103" cy="6229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BD90B0-6121-7283-E9C8-09C0260624EB}"/>
              </a:ext>
            </a:extLst>
          </p:cNvPr>
          <p:cNvSpPr/>
          <p:nvPr/>
        </p:nvSpPr>
        <p:spPr>
          <a:xfrm>
            <a:off x="4223188" y="345660"/>
            <a:ext cx="680103" cy="6229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01244B-CCA3-C62A-8D4D-746FA5B278CF}"/>
              </a:ext>
            </a:extLst>
          </p:cNvPr>
          <p:cNvSpPr/>
          <p:nvPr/>
        </p:nvSpPr>
        <p:spPr>
          <a:xfrm>
            <a:off x="5241631" y="368773"/>
            <a:ext cx="680103" cy="6229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95A958-9CAF-69AA-8D96-650CEB709B4C}"/>
              </a:ext>
            </a:extLst>
          </p:cNvPr>
          <p:cNvSpPr/>
          <p:nvPr/>
        </p:nvSpPr>
        <p:spPr>
          <a:xfrm>
            <a:off x="6282515" y="368773"/>
            <a:ext cx="680103" cy="6229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CD5AE0-47CB-BAB1-A2AA-1B3682DC0117}"/>
              </a:ext>
            </a:extLst>
          </p:cNvPr>
          <p:cNvSpPr/>
          <p:nvPr/>
        </p:nvSpPr>
        <p:spPr>
          <a:xfrm>
            <a:off x="7279863" y="395902"/>
            <a:ext cx="680103" cy="6229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A747D6-393F-F693-10E5-A504B7B4859C}"/>
              </a:ext>
            </a:extLst>
          </p:cNvPr>
          <p:cNvSpPr/>
          <p:nvPr/>
        </p:nvSpPr>
        <p:spPr>
          <a:xfrm>
            <a:off x="8254633" y="355708"/>
            <a:ext cx="680103" cy="6229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4BE9CF-A112-F050-12C1-490B6453765B}"/>
              </a:ext>
            </a:extLst>
          </p:cNvPr>
          <p:cNvSpPr/>
          <p:nvPr/>
        </p:nvSpPr>
        <p:spPr>
          <a:xfrm>
            <a:off x="9307245" y="368773"/>
            <a:ext cx="680103" cy="6229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838BA8-1EAE-B0CF-CDCD-12CF9DF88A9B}"/>
              </a:ext>
            </a:extLst>
          </p:cNvPr>
          <p:cNvSpPr/>
          <p:nvPr/>
        </p:nvSpPr>
        <p:spPr>
          <a:xfrm>
            <a:off x="10248355" y="341644"/>
            <a:ext cx="680103" cy="6772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D0B103-39B1-393A-5A34-7C093D9F2FBC}"/>
              </a:ext>
            </a:extLst>
          </p:cNvPr>
          <p:cNvSpPr txBox="1"/>
          <p:nvPr/>
        </p:nvSpPr>
        <p:spPr>
          <a:xfrm rot="16200000">
            <a:off x="2275965" y="505643"/>
            <a:ext cx="684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April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2CAAC2-5638-2A50-573E-74BBD6964870}"/>
              </a:ext>
            </a:extLst>
          </p:cNvPr>
          <p:cNvSpPr txBox="1"/>
          <p:nvPr/>
        </p:nvSpPr>
        <p:spPr>
          <a:xfrm rot="16200000">
            <a:off x="3263475" y="498612"/>
            <a:ext cx="684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FBF97A-20EB-CE13-6AA9-9F9BA8154271}"/>
              </a:ext>
            </a:extLst>
          </p:cNvPr>
          <p:cNvSpPr txBox="1"/>
          <p:nvPr/>
        </p:nvSpPr>
        <p:spPr>
          <a:xfrm rot="16200000">
            <a:off x="4234278" y="508660"/>
            <a:ext cx="684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June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23CE28-7EFD-BF17-202A-0725994F296A}"/>
              </a:ext>
            </a:extLst>
          </p:cNvPr>
          <p:cNvSpPr txBox="1"/>
          <p:nvPr/>
        </p:nvSpPr>
        <p:spPr>
          <a:xfrm rot="16200000">
            <a:off x="5259457" y="503073"/>
            <a:ext cx="684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July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E3F297-1559-61F8-99CF-8689232AB080}"/>
              </a:ext>
            </a:extLst>
          </p:cNvPr>
          <p:cNvSpPr txBox="1"/>
          <p:nvPr/>
        </p:nvSpPr>
        <p:spPr>
          <a:xfrm rot="16200000">
            <a:off x="6207121" y="502482"/>
            <a:ext cx="748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August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1AA60B-90E3-4E6A-1451-05AD6B0C5AEC}"/>
              </a:ext>
            </a:extLst>
          </p:cNvPr>
          <p:cNvSpPr txBox="1"/>
          <p:nvPr/>
        </p:nvSpPr>
        <p:spPr>
          <a:xfrm rot="16200000">
            <a:off x="7180843" y="535528"/>
            <a:ext cx="7870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September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0B2A83-AC17-EDD4-6E9B-52E94B762AD8}"/>
              </a:ext>
            </a:extLst>
          </p:cNvPr>
          <p:cNvSpPr txBox="1"/>
          <p:nvPr/>
        </p:nvSpPr>
        <p:spPr>
          <a:xfrm rot="16200000">
            <a:off x="8181810" y="501537"/>
            <a:ext cx="7870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October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5283C4-D38F-310E-2FEB-249DFE1A4201}"/>
              </a:ext>
            </a:extLst>
          </p:cNvPr>
          <p:cNvSpPr txBox="1"/>
          <p:nvPr/>
        </p:nvSpPr>
        <p:spPr>
          <a:xfrm rot="16200000">
            <a:off x="9186508" y="548146"/>
            <a:ext cx="7618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November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134C24-0A0A-9514-855E-BF4E114A4852}"/>
              </a:ext>
            </a:extLst>
          </p:cNvPr>
          <p:cNvSpPr txBox="1"/>
          <p:nvPr/>
        </p:nvSpPr>
        <p:spPr>
          <a:xfrm rot="16200000">
            <a:off x="10190557" y="548145"/>
            <a:ext cx="7618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December</a:t>
            </a:r>
          </a:p>
        </p:txBody>
      </p:sp>
    </p:spTree>
    <p:extLst>
      <p:ext uri="{BB962C8B-B14F-4D97-AF65-F5344CB8AC3E}">
        <p14:creationId xmlns:p14="http://schemas.microsoft.com/office/powerpoint/2010/main" val="4071668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652958" y="5416694"/>
            <a:ext cx="7297081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 rtlCol="0">
            <a:spAutoFit/>
          </a:bodyPr>
          <a:lstStyle/>
          <a:p>
            <a:pPr algn="just"/>
            <a:endParaRPr lang="zh-CN" altLang="en-US" sz="2400" b="1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微软雅黑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8A5B75-B7D0-404C-A193-6F081C2E2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364" y="1394459"/>
            <a:ext cx="6444236" cy="3640370"/>
          </a:xfrm>
          <a:prstGeom prst="rect">
            <a:avLst/>
          </a:prstGeom>
        </p:spPr>
      </p:pic>
      <p:sp>
        <p:nvSpPr>
          <p:cNvPr id="5" name="直角三角形 56">
            <a:extLst>
              <a:ext uri="{FF2B5EF4-FFF2-40B4-BE49-F238E27FC236}">
                <a16:creationId xmlns:a16="http://schemas.microsoft.com/office/drawing/2014/main" id="{5DEDBEAE-8B8D-152B-FD14-CC7C9FF73233}"/>
              </a:ext>
            </a:extLst>
          </p:cNvPr>
          <p:cNvSpPr/>
          <p:nvPr/>
        </p:nvSpPr>
        <p:spPr>
          <a:xfrm>
            <a:off x="-1416" y="3431760"/>
            <a:ext cx="3427547" cy="3427547"/>
          </a:xfrm>
          <a:prstGeom prst="rtTriangle">
            <a:avLst/>
          </a:prstGeom>
          <a:solidFill>
            <a:srgbClr val="236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7">
            <a:extLst>
              <a:ext uri="{FF2B5EF4-FFF2-40B4-BE49-F238E27FC236}">
                <a16:creationId xmlns:a16="http://schemas.microsoft.com/office/drawing/2014/main" id="{F06F83C1-5C0B-1B3E-7F22-54E6AED50C63}"/>
              </a:ext>
            </a:extLst>
          </p:cNvPr>
          <p:cNvSpPr/>
          <p:nvPr/>
        </p:nvSpPr>
        <p:spPr>
          <a:xfrm>
            <a:off x="-1416" y="5034961"/>
            <a:ext cx="1829770" cy="1829770"/>
          </a:xfrm>
          <a:prstGeom prst="rtTriangle">
            <a:avLst/>
          </a:prstGeom>
          <a:solidFill>
            <a:srgbClr val="204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斜纹 58">
            <a:extLst>
              <a:ext uri="{FF2B5EF4-FFF2-40B4-BE49-F238E27FC236}">
                <a16:creationId xmlns:a16="http://schemas.microsoft.com/office/drawing/2014/main" id="{114A2D26-A654-B746-196D-FB7283D967AF}"/>
              </a:ext>
            </a:extLst>
          </p:cNvPr>
          <p:cNvSpPr/>
          <p:nvPr/>
        </p:nvSpPr>
        <p:spPr>
          <a:xfrm rot="16200000">
            <a:off x="371000" y="4290860"/>
            <a:ext cx="2567140" cy="2567140"/>
          </a:xfrm>
          <a:prstGeom prst="diagStripe">
            <a:avLst>
              <a:gd name="adj" fmla="val 9378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8" name="组合 63">
            <a:extLst>
              <a:ext uri="{FF2B5EF4-FFF2-40B4-BE49-F238E27FC236}">
                <a16:creationId xmlns:a16="http://schemas.microsoft.com/office/drawing/2014/main" id="{B08F8331-0BBD-DCFF-DB10-AA0239F6B592}"/>
              </a:ext>
            </a:extLst>
          </p:cNvPr>
          <p:cNvGrpSpPr/>
          <p:nvPr/>
        </p:nvGrpSpPr>
        <p:grpSpPr>
          <a:xfrm>
            <a:off x="151179" y="6250595"/>
            <a:ext cx="887236" cy="614136"/>
            <a:chOff x="6981594" y="5175906"/>
            <a:chExt cx="887236" cy="614136"/>
          </a:xfrm>
        </p:grpSpPr>
        <p:sp>
          <p:nvSpPr>
            <p:cNvPr id="10" name="斜纹 64">
              <a:extLst>
                <a:ext uri="{FF2B5EF4-FFF2-40B4-BE49-F238E27FC236}">
                  <a16:creationId xmlns:a16="http://schemas.microsoft.com/office/drawing/2014/main" id="{F43B2D03-80EE-10BC-1BC6-379654AEC00B}"/>
                </a:ext>
              </a:extLst>
            </p:cNvPr>
            <p:cNvSpPr/>
            <p:nvPr/>
          </p:nvSpPr>
          <p:spPr>
            <a:xfrm rot="16200000">
              <a:off x="6981594" y="5175906"/>
              <a:ext cx="614136" cy="614136"/>
            </a:xfrm>
            <a:prstGeom prst="diagStripe">
              <a:avLst>
                <a:gd name="adj" fmla="val 81001"/>
              </a:avLst>
            </a:prstGeom>
            <a:solidFill>
              <a:srgbClr val="53A2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斜纹 65">
              <a:extLst>
                <a:ext uri="{FF2B5EF4-FFF2-40B4-BE49-F238E27FC236}">
                  <a16:creationId xmlns:a16="http://schemas.microsoft.com/office/drawing/2014/main" id="{CF10221E-40F0-A055-5427-91A35B7E38C3}"/>
                </a:ext>
              </a:extLst>
            </p:cNvPr>
            <p:cNvSpPr/>
            <p:nvPr/>
          </p:nvSpPr>
          <p:spPr>
            <a:xfrm rot="16200000">
              <a:off x="7254694" y="5175906"/>
              <a:ext cx="614136" cy="614136"/>
            </a:xfrm>
            <a:prstGeom prst="diagStripe">
              <a:avLst>
                <a:gd name="adj" fmla="val 81001"/>
              </a:avLst>
            </a:prstGeom>
            <a:solidFill>
              <a:srgbClr val="53A2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斜纹 66">
            <a:extLst>
              <a:ext uri="{FF2B5EF4-FFF2-40B4-BE49-F238E27FC236}">
                <a16:creationId xmlns:a16="http://schemas.microsoft.com/office/drawing/2014/main" id="{231E568F-1FBF-21F6-414E-59E70FF9AE7B}"/>
              </a:ext>
            </a:extLst>
          </p:cNvPr>
          <p:cNvSpPr/>
          <p:nvPr/>
        </p:nvSpPr>
        <p:spPr>
          <a:xfrm rot="16200000">
            <a:off x="636" y="3247656"/>
            <a:ext cx="2075560" cy="2075560"/>
          </a:xfrm>
          <a:prstGeom prst="diagStripe">
            <a:avLst>
              <a:gd name="adj" fmla="val 9115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直角三角形 67">
            <a:extLst>
              <a:ext uri="{FF2B5EF4-FFF2-40B4-BE49-F238E27FC236}">
                <a16:creationId xmlns:a16="http://schemas.microsoft.com/office/drawing/2014/main" id="{54A304F8-EFB7-2A9B-CDF6-0E9A8BC5BBD5}"/>
              </a:ext>
            </a:extLst>
          </p:cNvPr>
          <p:cNvSpPr/>
          <p:nvPr/>
        </p:nvSpPr>
        <p:spPr>
          <a:xfrm rot="10800000">
            <a:off x="10664898" y="-9728"/>
            <a:ext cx="1529361" cy="1529361"/>
          </a:xfrm>
          <a:prstGeom prst="rtTriangle">
            <a:avLst/>
          </a:prstGeom>
          <a:solidFill>
            <a:srgbClr val="204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6835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 51">
            <a:extLst>
              <a:ext uri="{FF2B5EF4-FFF2-40B4-BE49-F238E27FC236}">
                <a16:creationId xmlns:a16="http://schemas.microsoft.com/office/drawing/2014/main" id="{9B561A70-7DF5-8649-B721-4BE8113F15F3}"/>
              </a:ext>
            </a:extLst>
          </p:cNvPr>
          <p:cNvSpPr txBox="1"/>
          <p:nvPr/>
        </p:nvSpPr>
        <p:spPr>
          <a:xfrm>
            <a:off x="3502848" y="2297847"/>
            <a:ext cx="5472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5DCF0C0-5D37-3B43-BDE5-CC304A6BB4AE}"/>
              </a:ext>
            </a:extLst>
          </p:cNvPr>
          <p:cNvSpPr txBox="1"/>
          <p:nvPr/>
        </p:nvSpPr>
        <p:spPr>
          <a:xfrm>
            <a:off x="2751290" y="3831003"/>
            <a:ext cx="6975640" cy="514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/>
          </a:p>
        </p:txBody>
      </p:sp>
      <p:sp>
        <p:nvSpPr>
          <p:cNvPr id="54" name="半闭框 53">
            <a:extLst>
              <a:ext uri="{FF2B5EF4-FFF2-40B4-BE49-F238E27FC236}">
                <a16:creationId xmlns:a16="http://schemas.microsoft.com/office/drawing/2014/main" id="{E217BBBD-0E74-2148-B3F9-6DB5907F0FBB}"/>
              </a:ext>
            </a:extLst>
          </p:cNvPr>
          <p:cNvSpPr/>
          <p:nvPr/>
        </p:nvSpPr>
        <p:spPr>
          <a:xfrm>
            <a:off x="1177398" y="923284"/>
            <a:ext cx="1586122" cy="1586122"/>
          </a:xfrm>
          <a:prstGeom prst="halfFrame">
            <a:avLst>
              <a:gd name="adj1" fmla="val 5149"/>
              <a:gd name="adj2" fmla="val 514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5" name="半闭框 54">
            <a:extLst>
              <a:ext uri="{FF2B5EF4-FFF2-40B4-BE49-F238E27FC236}">
                <a16:creationId xmlns:a16="http://schemas.microsoft.com/office/drawing/2014/main" id="{C47855CC-A5B9-3F46-B938-8036918627DE}"/>
              </a:ext>
            </a:extLst>
          </p:cNvPr>
          <p:cNvSpPr/>
          <p:nvPr/>
        </p:nvSpPr>
        <p:spPr>
          <a:xfrm rot="10800000">
            <a:off x="9441339" y="4375937"/>
            <a:ext cx="1586122" cy="1586122"/>
          </a:xfrm>
          <a:prstGeom prst="halfFrame">
            <a:avLst>
              <a:gd name="adj1" fmla="val 5149"/>
              <a:gd name="adj2" fmla="val 514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EE9919F-4316-A64D-92D1-8533CA3A4CA6}"/>
              </a:ext>
            </a:extLst>
          </p:cNvPr>
          <p:cNvSpPr txBox="1"/>
          <p:nvPr/>
        </p:nvSpPr>
        <p:spPr>
          <a:xfrm>
            <a:off x="4547782" y="4813158"/>
            <a:ext cx="3382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600" dirty="0">
              <a:latin typeface="+mn-ea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80C3FA58-4CCC-4B8F-84EC-24E0D9E02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  <a14:imgEffect>
                      <a14:sharpenSoften amount="25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7107" y="1271272"/>
            <a:ext cx="6813074" cy="416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9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5220</TotalTime>
  <Words>269</Words>
  <Application>Microsoft Office PowerPoint</Application>
  <PresentationFormat>Widescreen</PresentationFormat>
  <Paragraphs>63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DengXian</vt:lpstr>
      <vt:lpstr>DengXian</vt:lpstr>
      <vt:lpstr>等线 Light</vt:lpstr>
      <vt:lpstr>Arial</vt:lpstr>
      <vt:lpstr>Berlin Sans FB Demi</vt:lpstr>
      <vt:lpstr>Calibri</vt:lpstr>
      <vt:lpstr>Calibri Light</vt:lpstr>
      <vt:lpstr>Times New Roman</vt:lpstr>
      <vt:lpstr>字魂36号-正文宋楷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Isuru Madusanka</cp:lastModifiedBy>
  <cp:revision>704</cp:revision>
  <dcterms:created xsi:type="dcterms:W3CDTF">2018-06-17T04:53:58Z</dcterms:created>
  <dcterms:modified xsi:type="dcterms:W3CDTF">2023-09-26T15:27:20Z</dcterms:modified>
</cp:coreProperties>
</file>