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7FE4E2A3_19FE53F3.xml" ContentType="application/vnd.ms-powerpoint.comments+xml"/>
  <Override PartName="/ppt/notesSlides/notesSlide9.xml" ContentType="application/vnd.openxmlformats-officedocument.presentationml.notesSlide+xml"/>
  <Override PartName="/ppt/comments/modernComment_7FE4E2A0_67205520.xml" ContentType="application/vnd.ms-powerpoint.comments+xml"/>
  <Override PartName="/ppt/notesSlides/notesSlide10.xml" ContentType="application/vnd.openxmlformats-officedocument.presentationml.notesSlide+xml"/>
  <Override PartName="/ppt/comments/modernComment_7FE4E2A2_41EE2B3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7FE4E2A1_DA6A17F1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7FE4E2A4_86573ED8.xml" ContentType="application/vnd.ms-powerpoint.comment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3" r:id="rId2"/>
    <p:sldId id="378" r:id="rId3"/>
    <p:sldId id="380" r:id="rId4"/>
    <p:sldId id="381" r:id="rId5"/>
    <p:sldId id="382" r:id="rId6"/>
    <p:sldId id="2145706654" r:id="rId7"/>
    <p:sldId id="2145706655" r:id="rId8"/>
    <p:sldId id="2145706659" r:id="rId9"/>
    <p:sldId id="2145706656" r:id="rId10"/>
    <p:sldId id="2145706658" r:id="rId11"/>
    <p:sldId id="2145706662" r:id="rId12"/>
    <p:sldId id="2145706657" r:id="rId13"/>
    <p:sldId id="2145706664" r:id="rId14"/>
    <p:sldId id="2145706660" r:id="rId15"/>
    <p:sldId id="21457066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90BAA-0534-2482-7F99-507D953EA2F2}" name="Binger, Michael" initials="BM" userId="S::mbinger@wiley.com::d86a4c88-ca5f-4fe7-9607-d46e8993a4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89BD8-F57E-4AC4-B026-B8F5182B625D}" v="2" dt="2022-06-22T15:23:01.126"/>
    <p1510:client id="{4B07FD52-5E3F-46D7-BA11-7FDAAEEBE019}" v="11" dt="2022-06-21T17:03:3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hirana, Madushan" userId="S::mpathirana@wiley.com::6a11d061-b734-4dcc-ad84-6bc27f3273a6" providerId="AD" clId="Web-{1D789BD8-F57E-4AC4-B026-B8F5182B625D}"/>
    <pc:docChg chg="modSld">
      <pc:chgData name="Pathirana, Madushan" userId="S::mpathirana@wiley.com::6a11d061-b734-4dcc-ad84-6bc27f3273a6" providerId="AD" clId="Web-{1D789BD8-F57E-4AC4-B026-B8F5182B625D}" dt="2022-06-22T15:23:01.126" v="1" actId="1076"/>
      <pc:docMkLst>
        <pc:docMk/>
      </pc:docMkLst>
      <pc:sldChg chg="modSp">
        <pc:chgData name="Pathirana, Madushan" userId="S::mpathirana@wiley.com::6a11d061-b734-4dcc-ad84-6bc27f3273a6" providerId="AD" clId="Web-{1D789BD8-F57E-4AC4-B026-B8F5182B625D}" dt="2022-06-22T15:23:01.126" v="1" actId="1076"/>
        <pc:sldMkLst>
          <pc:docMk/>
          <pc:sldMk cId="1730172192" sldId="2145706656"/>
        </pc:sldMkLst>
        <pc:picChg chg="mod">
          <ac:chgData name="Pathirana, Madushan" userId="S::mpathirana@wiley.com::6a11d061-b734-4dcc-ad84-6bc27f3273a6" providerId="AD" clId="Web-{1D789BD8-F57E-4AC4-B026-B8F5182B625D}" dt="2022-06-22T15:23:01.126" v="1" actId="1076"/>
          <ac:picMkLst>
            <pc:docMk/>
            <pc:sldMk cId="1730172192" sldId="2145706656"/>
            <ac:picMk id="12" creationId="{13F54607-5060-4470-ABFE-964E3A6DD8D8}"/>
          </ac:picMkLst>
        </pc:picChg>
      </pc:sldChg>
    </pc:docChg>
  </pc:docChgLst>
  <pc:docChgLst>
    <pc:chgData name="Binger, Michael" userId="S::mbinger@wiley.com::d86a4c88-ca5f-4fe7-9607-d46e8993a493" providerId="AD" clId="Web-{660A5284-C19B-501D-7D1C-7753FF398F27}"/>
    <pc:docChg chg="mod">
      <pc:chgData name="Binger, Michael" userId="S::mbinger@wiley.com::d86a4c88-ca5f-4fe7-9607-d46e8993a493" providerId="AD" clId="Web-{660A5284-C19B-501D-7D1C-7753FF398F27}" dt="2022-04-29T20:36:12.693" v="6"/>
      <pc:docMkLst>
        <pc:docMk/>
      </pc:docMkLst>
      <pc:sldChg chg="addCm">
        <pc:chgData name="Binger, Michael" userId="S::mbinger@wiley.com::d86a4c88-ca5f-4fe7-9607-d46e8993a493" providerId="AD" clId="Web-{660A5284-C19B-501D-7D1C-7753FF398F27}" dt="2022-04-29T20:19:20.136" v="2"/>
        <pc:sldMkLst>
          <pc:docMk/>
          <pc:sldMk cId="1730172192" sldId="2145706656"/>
        </pc:sldMkLst>
      </pc:sldChg>
      <pc:sldChg chg="addCm">
        <pc:chgData name="Binger, Michael" userId="S::mbinger@wiley.com::d86a4c88-ca5f-4fe7-9607-d46e8993a493" providerId="AD" clId="Web-{660A5284-C19B-501D-7D1C-7753FF398F27}" dt="2022-04-29T20:24:53.801" v="3"/>
        <pc:sldMkLst>
          <pc:docMk/>
          <pc:sldMk cId="3664386033" sldId="2145706657"/>
        </pc:sldMkLst>
      </pc:sldChg>
      <pc:sldChg chg="addCm">
        <pc:chgData name="Binger, Michael" userId="S::mbinger@wiley.com::d86a4c88-ca5f-4fe7-9607-d46e8993a493" providerId="AD" clId="Web-{660A5284-C19B-501D-7D1C-7753FF398F27}" dt="2022-04-29T20:26:03.350" v="4"/>
        <pc:sldMkLst>
          <pc:docMk/>
          <pc:sldMk cId="69132979" sldId="2145706658"/>
        </pc:sldMkLst>
      </pc:sldChg>
      <pc:sldChg chg="addCm">
        <pc:chgData name="Binger, Michael" userId="S::mbinger@wiley.com::d86a4c88-ca5f-4fe7-9607-d46e8993a493" providerId="AD" clId="Web-{660A5284-C19B-501D-7D1C-7753FF398F27}" dt="2022-04-29T20:28:01.556" v="5"/>
        <pc:sldMkLst>
          <pc:docMk/>
          <pc:sldMk cId="436098035" sldId="2145706659"/>
        </pc:sldMkLst>
      </pc:sldChg>
      <pc:sldChg chg="addCm">
        <pc:chgData name="Binger, Michael" userId="S::mbinger@wiley.com::d86a4c88-ca5f-4fe7-9607-d46e8993a493" providerId="AD" clId="Web-{660A5284-C19B-501D-7D1C-7753FF398F27}" dt="2022-04-29T20:36:12.693" v="6"/>
        <pc:sldMkLst>
          <pc:docMk/>
          <pc:sldMk cId="2253864664" sldId="2145706660"/>
        </pc:sldMkLst>
      </pc:sldChg>
    </pc:docChg>
  </pc:docChgLst>
  <pc:docChgLst>
    <pc:chgData name="Sivasubramanian, Anitha" userId="7776e101-c7b4-4096-ac28-dbc650b1961a" providerId="ADAL" clId="{BCC11A71-6115-47F4-8CD2-3506581C12D2}"/>
    <pc:docChg chg="undo custSel addSld delSld modSld sldOrd addSection delSection">
      <pc:chgData name="Sivasubramanian, Anitha" userId="7776e101-c7b4-4096-ac28-dbc650b1961a" providerId="ADAL" clId="{BCC11A71-6115-47F4-8CD2-3506581C12D2}" dt="2022-04-29T21:51:24.051" v="4855" actId="20577"/>
      <pc:docMkLst>
        <pc:docMk/>
      </pc:docMkLst>
      <pc:sldChg chg="addSp delSp modSp new del mod">
        <pc:chgData name="Sivasubramanian, Anitha" userId="7776e101-c7b4-4096-ac28-dbc650b1961a" providerId="ADAL" clId="{BCC11A71-6115-47F4-8CD2-3506581C12D2}" dt="2022-04-26T19:12:14.345" v="2107" actId="47"/>
        <pc:sldMkLst>
          <pc:docMk/>
          <pc:sldMk cId="2752832221" sldId="256"/>
        </pc:sldMkLst>
        <pc:spChg chg="del mod">
          <ac:chgData name="Sivasubramanian, Anitha" userId="7776e101-c7b4-4096-ac28-dbc650b1961a" providerId="ADAL" clId="{BCC11A71-6115-47F4-8CD2-3506581C12D2}" dt="2022-04-25T19:07:30.390" v="15" actId="478"/>
          <ac:spMkLst>
            <pc:docMk/>
            <pc:sldMk cId="2752832221" sldId="256"/>
            <ac:spMk id="2" creationId="{EF120A27-B3DC-4B57-BA6E-7584239C646D}"/>
          </ac:spMkLst>
        </pc:spChg>
        <pc:spChg chg="del">
          <ac:chgData name="Sivasubramanian, Anitha" userId="7776e101-c7b4-4096-ac28-dbc650b1961a" providerId="ADAL" clId="{BCC11A71-6115-47F4-8CD2-3506581C12D2}" dt="2022-04-25T19:07:34.834" v="17" actId="478"/>
          <ac:spMkLst>
            <pc:docMk/>
            <pc:sldMk cId="2752832221" sldId="256"/>
            <ac:spMk id="3" creationId="{6754290C-314D-4356-A886-3ADC7879DBE8}"/>
          </ac:spMkLst>
        </pc:spChg>
        <pc:spChg chg="add del mod">
          <ac:chgData name="Sivasubramanian, Anitha" userId="7776e101-c7b4-4096-ac28-dbc650b1961a" providerId="ADAL" clId="{BCC11A71-6115-47F4-8CD2-3506581C12D2}" dt="2022-04-25T19:07:32.929" v="16" actId="478"/>
          <ac:spMkLst>
            <pc:docMk/>
            <pc:sldMk cId="2752832221" sldId="256"/>
            <ac:spMk id="5" creationId="{CCB32309-6A1E-4C15-BFEC-9212917F97F5}"/>
          </ac:spMkLst>
        </pc:spChg>
        <pc:spChg chg="add del mod">
          <ac:chgData name="Sivasubramanian, Anitha" userId="7776e101-c7b4-4096-ac28-dbc650b1961a" providerId="ADAL" clId="{BCC11A71-6115-47F4-8CD2-3506581C12D2}" dt="2022-04-26T15:43:38.939" v="1726" actId="478"/>
          <ac:spMkLst>
            <pc:docMk/>
            <pc:sldMk cId="2752832221" sldId="256"/>
            <ac:spMk id="6" creationId="{A0FA5084-9DEF-4F91-A0A7-562676028ACC}"/>
          </ac:spMkLst>
        </pc:spChg>
        <pc:spChg chg="add mod">
          <ac:chgData name="Sivasubramanian, Anitha" userId="7776e101-c7b4-4096-ac28-dbc650b1961a" providerId="ADAL" clId="{BCC11A71-6115-47F4-8CD2-3506581C12D2}" dt="2022-04-26T19:01:42.264" v="1980" actId="14100"/>
          <ac:spMkLst>
            <pc:docMk/>
            <pc:sldMk cId="2752832221" sldId="256"/>
            <ac:spMk id="11" creationId="{6B0CB8AC-21D9-4563-8C56-56AA53FF73A9}"/>
          </ac:spMkLst>
        </pc:spChg>
        <pc:picChg chg="add mod">
          <ac:chgData name="Sivasubramanian, Anitha" userId="7776e101-c7b4-4096-ac28-dbc650b1961a" providerId="ADAL" clId="{BCC11A71-6115-47F4-8CD2-3506581C12D2}" dt="2022-04-25T19:30:14.913" v="244"/>
          <ac:picMkLst>
            <pc:docMk/>
            <pc:sldMk cId="2752832221" sldId="256"/>
            <ac:picMk id="12" creationId="{A4001029-3436-4F2B-92C0-EB3B13F230BB}"/>
          </ac:picMkLst>
        </pc:picChg>
        <pc:picChg chg="add del">
          <ac:chgData name="Sivasubramanian, Anitha" userId="7776e101-c7b4-4096-ac28-dbc650b1961a" providerId="ADAL" clId="{BCC11A71-6115-47F4-8CD2-3506581C12D2}" dt="2022-04-25T19:07:27.069" v="14"/>
          <ac:picMkLst>
            <pc:docMk/>
            <pc:sldMk cId="2752832221" sldId="256"/>
            <ac:picMk id="1026" creationId="{0921E3FC-6A85-40E0-A06C-E82940B8FBAB}"/>
          </ac:picMkLst>
        </pc:picChg>
        <pc:picChg chg="add del">
          <ac:chgData name="Sivasubramanian, Anitha" userId="7776e101-c7b4-4096-ac28-dbc650b1961a" providerId="ADAL" clId="{BCC11A71-6115-47F4-8CD2-3506581C12D2}" dt="2022-04-25T19:27:11.418" v="27" actId="478"/>
          <ac:picMkLst>
            <pc:docMk/>
            <pc:sldMk cId="2752832221" sldId="256"/>
            <ac:picMk id="1028" creationId="{F1EA7F27-424C-45F7-BE80-920DDAEE0265}"/>
          </ac:picMkLst>
        </pc:picChg>
        <pc:picChg chg="add del mod">
          <ac:chgData name="Sivasubramanian, Anitha" userId="7776e101-c7b4-4096-ac28-dbc650b1961a" providerId="ADAL" clId="{BCC11A71-6115-47F4-8CD2-3506581C12D2}" dt="2022-04-25T19:27:06.809" v="24" actId="478"/>
          <ac:picMkLst>
            <pc:docMk/>
            <pc:sldMk cId="2752832221" sldId="256"/>
            <ac:picMk id="1030" creationId="{174D5EAA-BFF0-4955-B88F-9E1E4BC7DCD3}"/>
          </ac:picMkLst>
        </pc:picChg>
        <pc:picChg chg="add del mod">
          <ac:chgData name="Sivasubramanian, Anitha" userId="7776e101-c7b4-4096-ac28-dbc650b1961a" providerId="ADAL" clId="{BCC11A71-6115-47F4-8CD2-3506581C12D2}" dt="2022-04-25T19:27:10.190" v="26"/>
          <ac:picMkLst>
            <pc:docMk/>
            <pc:sldMk cId="2752832221" sldId="256"/>
            <ac:picMk id="1032" creationId="{2B5FE481-BC50-4FD9-9913-4AA6A00B5431}"/>
          </ac:picMkLst>
        </pc:picChg>
        <pc:picChg chg="add mod">
          <ac:chgData name="Sivasubramanian, Anitha" userId="7776e101-c7b4-4096-ac28-dbc650b1961a" providerId="ADAL" clId="{BCC11A71-6115-47F4-8CD2-3506581C12D2}" dt="2022-04-26T15:43:41.823" v="1727" actId="14100"/>
          <ac:picMkLst>
            <pc:docMk/>
            <pc:sldMk cId="2752832221" sldId="256"/>
            <ac:picMk id="1034" creationId="{7436BC61-BA2D-4E1A-A45F-902BC1E538A1}"/>
          </ac:picMkLst>
        </pc:picChg>
      </pc:sldChg>
      <pc:sldChg chg="new del">
        <pc:chgData name="Sivasubramanian, Anitha" userId="7776e101-c7b4-4096-ac28-dbc650b1961a" providerId="ADAL" clId="{BCC11A71-6115-47F4-8CD2-3506581C12D2}" dt="2022-04-25T17:16:33.647" v="2" actId="47"/>
        <pc:sldMkLst>
          <pc:docMk/>
          <pc:sldMk cId="2732933443" sldId="257"/>
        </pc:sldMkLst>
      </pc:sldChg>
      <pc:sldChg chg="new del">
        <pc:chgData name="Sivasubramanian, Anitha" userId="7776e101-c7b4-4096-ac28-dbc650b1961a" providerId="ADAL" clId="{BCC11A71-6115-47F4-8CD2-3506581C12D2}" dt="2022-04-25T17:18:12.897" v="12" actId="680"/>
        <pc:sldMkLst>
          <pc:docMk/>
          <pc:sldMk cId="3985839361" sldId="257"/>
        </pc:sldMkLst>
      </pc:sldChg>
      <pc:sldChg chg="addSp delSp modSp add mod ord modNotesTx">
        <pc:chgData name="Sivasubramanian, Anitha" userId="7776e101-c7b4-4096-ac28-dbc650b1961a" providerId="ADAL" clId="{BCC11A71-6115-47F4-8CD2-3506581C12D2}" dt="2022-04-28T15:03:11.898" v="2745" actId="20577"/>
        <pc:sldMkLst>
          <pc:docMk/>
          <pc:sldMk cId="3236311586" sldId="378"/>
        </pc:sldMkLst>
        <pc:spChg chg="add del mod">
          <ac:chgData name="Sivasubramanian, Anitha" userId="7776e101-c7b4-4096-ac28-dbc650b1961a" providerId="ADAL" clId="{BCC11A71-6115-47F4-8CD2-3506581C12D2}" dt="2022-04-26T15:40:50.796" v="1702" actId="478"/>
          <ac:spMkLst>
            <pc:docMk/>
            <pc:sldMk cId="3236311586" sldId="378"/>
            <ac:spMk id="20" creationId="{EB6E8D61-49D2-47CA-AB77-4E4D5C01D4FD}"/>
          </ac:spMkLst>
        </pc:spChg>
        <pc:picChg chg="add mod">
          <ac:chgData name="Sivasubramanian, Anitha" userId="7776e101-c7b4-4096-ac28-dbc650b1961a" providerId="ADAL" clId="{BCC11A71-6115-47F4-8CD2-3506581C12D2}" dt="2022-04-25T19:30:01.283" v="241" actId="1036"/>
          <ac:picMkLst>
            <pc:docMk/>
            <pc:sldMk cId="3236311586" sldId="378"/>
            <ac:picMk id="2050" creationId="{46DA191E-DDDF-4D29-9B37-CAFF7DF7D333}"/>
          </ac:picMkLst>
        </pc:picChg>
      </pc:sldChg>
      <pc:sldChg chg="addSp delSp modSp add mod ord chgLayout modNotesTx">
        <pc:chgData name="Sivasubramanian, Anitha" userId="7776e101-c7b4-4096-ac28-dbc650b1961a" providerId="ADAL" clId="{BCC11A71-6115-47F4-8CD2-3506581C12D2}" dt="2022-04-29T21:43:16.041" v="4792" actId="6549"/>
        <pc:sldMkLst>
          <pc:docMk/>
          <pc:sldMk cId="1600418825" sldId="380"/>
        </pc:sldMkLst>
        <pc:spChg chg="mod ord">
          <ac:chgData name="Sivasubramanian, Anitha" userId="7776e101-c7b4-4096-ac28-dbc650b1961a" providerId="ADAL" clId="{BCC11A71-6115-47F4-8CD2-3506581C12D2}" dt="2022-04-29T19:48:25.021" v="4136" actId="1036"/>
          <ac:spMkLst>
            <pc:docMk/>
            <pc:sldMk cId="1600418825" sldId="380"/>
            <ac:spMk id="2" creationId="{630B933F-ADBA-594D-B5D5-A15859F08397}"/>
          </ac:spMkLst>
        </pc:spChg>
        <pc:spChg chg="add del mod ord">
          <ac:chgData name="Sivasubramanian, Anitha" userId="7776e101-c7b4-4096-ac28-dbc650b1961a" providerId="ADAL" clId="{BCC11A71-6115-47F4-8CD2-3506581C12D2}" dt="2022-04-28T15:05:12.751" v="2837" actId="700"/>
          <ac:spMkLst>
            <pc:docMk/>
            <pc:sldMk cId="1600418825" sldId="380"/>
            <ac:spMk id="3" creationId="{5A237E0C-584E-4954-A2C8-EF8A637803CF}"/>
          </ac:spMkLst>
        </pc:spChg>
        <pc:spChg chg="add del mod ord">
          <ac:chgData name="Sivasubramanian, Anitha" userId="7776e101-c7b4-4096-ac28-dbc650b1961a" providerId="ADAL" clId="{BCC11A71-6115-47F4-8CD2-3506581C12D2}" dt="2022-04-28T15:05:12.751" v="2837" actId="700"/>
          <ac:spMkLst>
            <pc:docMk/>
            <pc:sldMk cId="1600418825" sldId="380"/>
            <ac:spMk id="4" creationId="{F031A068-8C50-441D-951B-C1BDAE0CE286}"/>
          </ac:spMkLst>
        </pc:spChg>
        <pc:spChg chg="mod">
          <ac:chgData name="Sivasubramanian, Anitha" userId="7776e101-c7b4-4096-ac28-dbc650b1961a" providerId="ADAL" clId="{BCC11A71-6115-47F4-8CD2-3506581C12D2}" dt="2022-04-25T19:30:22.941" v="264" actId="1035"/>
          <ac:spMkLst>
            <pc:docMk/>
            <pc:sldMk cId="1600418825" sldId="380"/>
            <ac:spMk id="5" creationId="{0EEAC854-9EAB-44CB-AC86-B7A1B0EBB3D8}"/>
          </ac:spMkLst>
        </pc:spChg>
        <pc:spChg chg="mod">
          <ac:chgData name="Sivasubramanian, Anitha" userId="7776e101-c7b4-4096-ac28-dbc650b1961a" providerId="ADAL" clId="{BCC11A71-6115-47F4-8CD2-3506581C12D2}" dt="2022-04-25T19:30:22.941" v="264" actId="1035"/>
          <ac:spMkLst>
            <pc:docMk/>
            <pc:sldMk cId="1600418825" sldId="380"/>
            <ac:spMk id="7" creationId="{815DEE71-8A0A-45EA-ABE3-968B166E1175}"/>
          </ac:spMkLst>
        </pc:spChg>
        <pc:spChg chg="mod">
          <ac:chgData name="Sivasubramanian, Anitha" userId="7776e101-c7b4-4096-ac28-dbc650b1961a" providerId="ADAL" clId="{BCC11A71-6115-47F4-8CD2-3506581C12D2}" dt="2022-04-25T19:30:22.941" v="264" actId="1035"/>
          <ac:spMkLst>
            <pc:docMk/>
            <pc:sldMk cId="1600418825" sldId="380"/>
            <ac:spMk id="8" creationId="{6E2BD650-F764-47E4-8F0E-A224A8C84639}"/>
          </ac:spMkLst>
        </pc:spChg>
        <pc:spChg chg="add mod">
          <ac:chgData name="Sivasubramanian, Anitha" userId="7776e101-c7b4-4096-ac28-dbc650b1961a" providerId="ADAL" clId="{BCC11A71-6115-47F4-8CD2-3506581C12D2}" dt="2022-04-29T21:43:07.899" v="4791" actId="255"/>
          <ac:spMkLst>
            <pc:docMk/>
            <pc:sldMk cId="1600418825" sldId="380"/>
            <ac:spMk id="10" creationId="{791AF1DC-AD54-4B72-B18B-4A8594E3725D}"/>
          </ac:spMkLst>
        </pc:spChg>
        <pc:picChg chg="mod">
          <ac:chgData name="Sivasubramanian, Anitha" userId="7776e101-c7b4-4096-ac28-dbc650b1961a" providerId="ADAL" clId="{BCC11A71-6115-47F4-8CD2-3506581C12D2}" dt="2022-04-25T19:30:22.941" v="264" actId="1035"/>
          <ac:picMkLst>
            <pc:docMk/>
            <pc:sldMk cId="1600418825" sldId="380"/>
            <ac:picMk id="6" creationId="{C76A286C-9051-4BD5-9BAD-CD3E9174384C}"/>
          </ac:picMkLst>
        </pc:picChg>
        <pc:picChg chg="add mod">
          <ac:chgData name="Sivasubramanian, Anitha" userId="7776e101-c7b4-4096-ac28-dbc650b1961a" providerId="ADAL" clId="{BCC11A71-6115-47F4-8CD2-3506581C12D2}" dt="2022-04-25T19:30:31.933" v="330" actId="1035"/>
          <ac:picMkLst>
            <pc:docMk/>
            <pc:sldMk cId="1600418825" sldId="380"/>
            <ac:picMk id="9" creationId="{3DEC97A3-B841-4922-9992-7B094C740CD0}"/>
          </ac:picMkLst>
        </pc:picChg>
      </pc:sldChg>
      <pc:sldChg chg="addSp delSp modSp add mod modNotesTx">
        <pc:chgData name="Sivasubramanian, Anitha" userId="7776e101-c7b4-4096-ac28-dbc650b1961a" providerId="ADAL" clId="{BCC11A71-6115-47F4-8CD2-3506581C12D2}" dt="2022-04-29T21:50:42.268" v="4852" actId="14100"/>
        <pc:sldMkLst>
          <pc:docMk/>
          <pc:sldMk cId="1789674705" sldId="381"/>
        </pc:sldMkLst>
        <pc:spChg chg="add mod">
          <ac:chgData name="Sivasubramanian, Anitha" userId="7776e101-c7b4-4096-ac28-dbc650b1961a" providerId="ADAL" clId="{BCC11A71-6115-47F4-8CD2-3506581C12D2}" dt="2022-04-29T21:50:42.268" v="4852" actId="14100"/>
          <ac:spMkLst>
            <pc:docMk/>
            <pc:sldMk cId="1789674705" sldId="381"/>
            <ac:spMk id="3" creationId="{9E63E999-8D8E-4335-8489-5EE669D312C8}"/>
          </ac:spMkLst>
        </pc:spChg>
        <pc:spChg chg="mod">
          <ac:chgData name="Sivasubramanian, Anitha" userId="7776e101-c7b4-4096-ac28-dbc650b1961a" providerId="ADAL" clId="{BCC11A71-6115-47F4-8CD2-3506581C12D2}" dt="2022-04-26T13:36:49.792" v="684" actId="1038"/>
          <ac:spMkLst>
            <pc:docMk/>
            <pc:sldMk cId="1789674705" sldId="381"/>
            <ac:spMk id="5" creationId="{9F8EEF72-670B-4CA4-8531-AE4BFBC50757}"/>
          </ac:spMkLst>
        </pc:spChg>
        <pc:spChg chg="mod">
          <ac:chgData name="Sivasubramanian, Anitha" userId="7776e101-c7b4-4096-ac28-dbc650b1961a" providerId="ADAL" clId="{BCC11A71-6115-47F4-8CD2-3506581C12D2}" dt="2022-04-26T13:36:44.594" v="654" actId="1037"/>
          <ac:spMkLst>
            <pc:docMk/>
            <pc:sldMk cId="1789674705" sldId="381"/>
            <ac:spMk id="13" creationId="{82AAD710-393D-4D0E-81D9-DC1064495A43}"/>
          </ac:spMkLst>
        </pc:spChg>
        <pc:picChg chg="del">
          <ac:chgData name="Sivasubramanian, Anitha" userId="7776e101-c7b4-4096-ac28-dbc650b1961a" providerId="ADAL" clId="{BCC11A71-6115-47F4-8CD2-3506581C12D2}" dt="2022-04-26T13:36:55.357" v="687" actId="478"/>
          <ac:picMkLst>
            <pc:docMk/>
            <pc:sldMk cId="1789674705" sldId="381"/>
            <ac:picMk id="6" creationId="{E98B979F-1067-4AAF-B111-41085AC4188C}"/>
          </ac:picMkLst>
        </pc:picChg>
        <pc:picChg chg="del">
          <ac:chgData name="Sivasubramanian, Anitha" userId="7776e101-c7b4-4096-ac28-dbc650b1961a" providerId="ADAL" clId="{BCC11A71-6115-47F4-8CD2-3506581C12D2}" dt="2022-04-26T13:36:59.534" v="690" actId="478"/>
          <ac:picMkLst>
            <pc:docMk/>
            <pc:sldMk cId="1789674705" sldId="381"/>
            <ac:picMk id="7" creationId="{2D66DC11-3E4F-4B83-9149-2BE6D700B693}"/>
          </ac:picMkLst>
        </pc:picChg>
        <pc:picChg chg="del">
          <ac:chgData name="Sivasubramanian, Anitha" userId="7776e101-c7b4-4096-ac28-dbc650b1961a" providerId="ADAL" clId="{BCC11A71-6115-47F4-8CD2-3506581C12D2}" dt="2022-04-26T13:36:56.556" v="688" actId="478"/>
          <ac:picMkLst>
            <pc:docMk/>
            <pc:sldMk cId="1789674705" sldId="381"/>
            <ac:picMk id="8" creationId="{7E898DEA-6378-4527-9D11-9781F29DF5D5}"/>
          </ac:picMkLst>
        </pc:picChg>
        <pc:picChg chg="del">
          <ac:chgData name="Sivasubramanian, Anitha" userId="7776e101-c7b4-4096-ac28-dbc650b1961a" providerId="ADAL" clId="{BCC11A71-6115-47F4-8CD2-3506581C12D2}" dt="2022-04-26T13:36:54.122" v="686" actId="478"/>
          <ac:picMkLst>
            <pc:docMk/>
            <pc:sldMk cId="1789674705" sldId="381"/>
            <ac:picMk id="9" creationId="{8AC12261-69EB-47DC-AB5C-5FC9D340DC9A}"/>
          </ac:picMkLst>
        </pc:picChg>
        <pc:picChg chg="del">
          <ac:chgData name="Sivasubramanian, Anitha" userId="7776e101-c7b4-4096-ac28-dbc650b1961a" providerId="ADAL" clId="{BCC11A71-6115-47F4-8CD2-3506581C12D2}" dt="2022-04-26T13:37:01.040" v="691" actId="478"/>
          <ac:picMkLst>
            <pc:docMk/>
            <pc:sldMk cId="1789674705" sldId="381"/>
            <ac:picMk id="10" creationId="{8284D94F-F92C-4045-AC81-827D554F392F}"/>
          </ac:picMkLst>
        </pc:picChg>
        <pc:picChg chg="del">
          <ac:chgData name="Sivasubramanian, Anitha" userId="7776e101-c7b4-4096-ac28-dbc650b1961a" providerId="ADAL" clId="{BCC11A71-6115-47F4-8CD2-3506581C12D2}" dt="2022-04-26T13:36:57.824" v="689" actId="478"/>
          <ac:picMkLst>
            <pc:docMk/>
            <pc:sldMk cId="1789674705" sldId="381"/>
            <ac:picMk id="11" creationId="{E40C7181-E1A6-4395-9BFA-8C688AB55C52}"/>
          </ac:picMkLst>
        </pc:picChg>
        <pc:picChg chg="del">
          <ac:chgData name="Sivasubramanian, Anitha" userId="7776e101-c7b4-4096-ac28-dbc650b1961a" providerId="ADAL" clId="{BCC11A71-6115-47F4-8CD2-3506581C12D2}" dt="2022-04-26T13:37:02.317" v="692" actId="478"/>
          <ac:picMkLst>
            <pc:docMk/>
            <pc:sldMk cId="1789674705" sldId="381"/>
            <ac:picMk id="12" creationId="{EEDF2796-87AC-4FBF-ABD7-BB5C6F5806CE}"/>
          </ac:picMkLst>
        </pc:picChg>
        <pc:picChg chg="add mod">
          <ac:chgData name="Sivasubramanian, Anitha" userId="7776e101-c7b4-4096-ac28-dbc650b1961a" providerId="ADAL" clId="{BCC11A71-6115-47F4-8CD2-3506581C12D2}" dt="2022-04-26T13:37:05.557" v="693" actId="1076"/>
          <ac:picMkLst>
            <pc:docMk/>
            <pc:sldMk cId="1789674705" sldId="381"/>
            <ac:picMk id="1026" creationId="{67489818-074E-402A-99FD-A4B445C4E49F}"/>
          </ac:picMkLst>
        </pc:picChg>
      </pc:sldChg>
      <pc:sldChg chg="addSp delSp modSp add mod modNotesTx">
        <pc:chgData name="Sivasubramanian, Anitha" userId="7776e101-c7b4-4096-ac28-dbc650b1961a" providerId="ADAL" clId="{BCC11A71-6115-47F4-8CD2-3506581C12D2}" dt="2022-04-29T21:43:21.671" v="4794" actId="6549"/>
        <pc:sldMkLst>
          <pc:docMk/>
          <pc:sldMk cId="4079756005" sldId="382"/>
        </pc:sldMkLst>
        <pc:spChg chg="add mod">
          <ac:chgData name="Sivasubramanian, Anitha" userId="7776e101-c7b4-4096-ac28-dbc650b1961a" providerId="ADAL" clId="{BCC11A71-6115-47F4-8CD2-3506581C12D2}" dt="2022-04-28T16:14:51.812" v="3080" actId="692"/>
          <ac:spMkLst>
            <pc:docMk/>
            <pc:sldMk cId="4079756005" sldId="382"/>
            <ac:spMk id="3" creationId="{32B8E584-823C-40B3-89C8-1B18A1D9A33C}"/>
          </ac:spMkLst>
        </pc:spChg>
        <pc:spChg chg="add mod">
          <ac:chgData name="Sivasubramanian, Anitha" userId="7776e101-c7b4-4096-ac28-dbc650b1961a" providerId="ADAL" clId="{BCC11A71-6115-47F4-8CD2-3506581C12D2}" dt="2022-04-28T16:14:42.579" v="3076" actId="2085"/>
          <ac:spMkLst>
            <pc:docMk/>
            <pc:sldMk cId="4079756005" sldId="382"/>
            <ac:spMk id="4" creationId="{25B55F2A-F54A-4540-8AF5-736FBE6CC8A9}"/>
          </ac:spMkLst>
        </pc:spChg>
        <pc:spChg chg="mod">
          <ac:chgData name="Sivasubramanian, Anitha" userId="7776e101-c7b4-4096-ac28-dbc650b1961a" providerId="ADAL" clId="{BCC11A71-6115-47F4-8CD2-3506581C12D2}" dt="2022-04-26T13:39:57.297" v="829" actId="14100"/>
          <ac:spMkLst>
            <pc:docMk/>
            <pc:sldMk cId="4079756005" sldId="382"/>
            <ac:spMk id="5" creationId="{086202D5-661F-4CD5-B541-7BFF62935267}"/>
          </ac:spMkLst>
        </pc:spChg>
        <pc:spChg chg="mod">
          <ac:chgData name="Sivasubramanian, Anitha" userId="7776e101-c7b4-4096-ac28-dbc650b1961a" providerId="ADAL" clId="{BCC11A71-6115-47F4-8CD2-3506581C12D2}" dt="2022-04-26T13:39:34.779" v="826" actId="6549"/>
          <ac:spMkLst>
            <pc:docMk/>
            <pc:sldMk cId="4079756005" sldId="382"/>
            <ac:spMk id="11" creationId="{170ACFD7-3F64-479F-8D01-58E00C38A00A}"/>
          </ac:spMkLst>
        </pc:spChg>
        <pc:spChg chg="add mod">
          <ac:chgData name="Sivasubramanian, Anitha" userId="7776e101-c7b4-4096-ac28-dbc650b1961a" providerId="ADAL" clId="{BCC11A71-6115-47F4-8CD2-3506581C12D2}" dt="2022-04-28T16:15:09.395" v="3083" actId="692"/>
          <ac:spMkLst>
            <pc:docMk/>
            <pc:sldMk cId="4079756005" sldId="382"/>
            <ac:spMk id="13" creationId="{28BE0878-C535-47E1-B412-EFA00FD8AC25}"/>
          </ac:spMkLst>
        </pc:spChg>
        <pc:spChg chg="add del mod">
          <ac:chgData name="Sivasubramanian, Anitha" userId="7776e101-c7b4-4096-ac28-dbc650b1961a" providerId="ADAL" clId="{BCC11A71-6115-47F4-8CD2-3506581C12D2}" dt="2022-04-28T16:16:26.597" v="3117" actId="11529"/>
          <ac:spMkLst>
            <pc:docMk/>
            <pc:sldMk cId="4079756005" sldId="382"/>
            <ac:spMk id="14" creationId="{9D101471-6BDB-4F2D-AF60-E5C455327C2E}"/>
          </ac:spMkLst>
        </pc:spChg>
        <pc:spChg chg="add del mod">
          <ac:chgData name="Sivasubramanian, Anitha" userId="7776e101-c7b4-4096-ac28-dbc650b1961a" providerId="ADAL" clId="{BCC11A71-6115-47F4-8CD2-3506581C12D2}" dt="2022-04-28T16:16:24.619" v="3113" actId="767"/>
          <ac:spMkLst>
            <pc:docMk/>
            <pc:sldMk cId="4079756005" sldId="382"/>
            <ac:spMk id="15" creationId="{E2F3B64D-7262-4CCE-82BD-BC6B4D600D65}"/>
          </ac:spMkLst>
        </pc:spChg>
        <pc:spChg chg="add mod">
          <ac:chgData name="Sivasubramanian, Anitha" userId="7776e101-c7b4-4096-ac28-dbc650b1961a" providerId="ADAL" clId="{BCC11A71-6115-47F4-8CD2-3506581C12D2}" dt="2022-04-28T16:17:34.665" v="3122" actId="14100"/>
          <ac:spMkLst>
            <pc:docMk/>
            <pc:sldMk cId="4079756005" sldId="382"/>
            <ac:spMk id="16" creationId="{5814DA25-3C46-4AA9-BA36-281FE7207AF4}"/>
          </ac:spMkLst>
        </pc:spChg>
        <pc:spChg chg="add mod">
          <ac:chgData name="Sivasubramanian, Anitha" userId="7776e101-c7b4-4096-ac28-dbc650b1961a" providerId="ADAL" clId="{BCC11A71-6115-47F4-8CD2-3506581C12D2}" dt="2022-04-28T16:18:20.584" v="3143" actId="20577"/>
          <ac:spMkLst>
            <pc:docMk/>
            <pc:sldMk cId="4079756005" sldId="382"/>
            <ac:spMk id="17" creationId="{8ED0B2B6-9DCE-4441-910E-4F410BF49784}"/>
          </ac:spMkLst>
        </pc:spChg>
        <pc:spChg chg="add mod">
          <ac:chgData name="Sivasubramanian, Anitha" userId="7776e101-c7b4-4096-ac28-dbc650b1961a" providerId="ADAL" clId="{BCC11A71-6115-47F4-8CD2-3506581C12D2}" dt="2022-04-28T16:18:45.386" v="3224" actId="1076"/>
          <ac:spMkLst>
            <pc:docMk/>
            <pc:sldMk cId="4079756005" sldId="382"/>
            <ac:spMk id="18" creationId="{3181884F-5C91-4BC4-9200-C056895DDBED}"/>
          </ac:spMkLst>
        </pc:spChg>
        <pc:picChg chg="mod">
          <ac:chgData name="Sivasubramanian, Anitha" userId="7776e101-c7b4-4096-ac28-dbc650b1961a" providerId="ADAL" clId="{BCC11A71-6115-47F4-8CD2-3506581C12D2}" dt="2022-04-28T16:18:41.031" v="3223" actId="1076"/>
          <ac:picMkLst>
            <pc:docMk/>
            <pc:sldMk cId="4079756005" sldId="382"/>
            <ac:picMk id="12" creationId="{4D8A8E4A-2468-4E29-AC96-DA65C30C6A0A}"/>
          </ac:picMkLst>
        </pc:picChg>
      </pc:sldChg>
      <pc:sldChg chg="addSp delSp modSp add mod ord">
        <pc:chgData name="Sivasubramanian, Anitha" userId="7776e101-c7b4-4096-ac28-dbc650b1961a" providerId="ADAL" clId="{BCC11A71-6115-47F4-8CD2-3506581C12D2}" dt="2022-04-29T21:46:28.167" v="4811" actId="207"/>
        <pc:sldMkLst>
          <pc:docMk/>
          <pc:sldMk cId="3815271811" sldId="393"/>
        </pc:sldMkLst>
        <pc:spChg chg="add mod">
          <ac:chgData name="Sivasubramanian, Anitha" userId="7776e101-c7b4-4096-ac28-dbc650b1961a" providerId="ADAL" clId="{BCC11A71-6115-47F4-8CD2-3506581C12D2}" dt="2022-04-29T01:06:18.271" v="3410" actId="767"/>
          <ac:spMkLst>
            <pc:docMk/>
            <pc:sldMk cId="3815271811" sldId="393"/>
            <ac:spMk id="2" creationId="{FAD0CDD7-DD8A-4DD6-B554-9B9894367C93}"/>
          </ac:spMkLst>
        </pc:spChg>
        <pc:spChg chg="mod">
          <ac:chgData name="Sivasubramanian, Anitha" userId="7776e101-c7b4-4096-ac28-dbc650b1961a" providerId="ADAL" clId="{BCC11A71-6115-47F4-8CD2-3506581C12D2}" dt="2022-04-29T13:10:50.530" v="3532" actId="20577"/>
          <ac:spMkLst>
            <pc:docMk/>
            <pc:sldMk cId="3815271811" sldId="393"/>
            <ac:spMk id="4" creationId="{6DD1C265-F181-CA4D-A949-CFE7B8E52E9D}"/>
          </ac:spMkLst>
        </pc:spChg>
        <pc:spChg chg="add mod">
          <ac:chgData name="Sivasubramanian, Anitha" userId="7776e101-c7b4-4096-ac28-dbc650b1961a" providerId="ADAL" clId="{BCC11A71-6115-47F4-8CD2-3506581C12D2}" dt="2022-04-29T21:46:28.167" v="4811" actId="207"/>
          <ac:spMkLst>
            <pc:docMk/>
            <pc:sldMk cId="3815271811" sldId="393"/>
            <ac:spMk id="10" creationId="{7450103F-55A3-4C68-835A-DD136BBA4E2C}"/>
          </ac:spMkLst>
        </pc:spChg>
        <pc:spChg chg="add del mod">
          <ac:chgData name="Sivasubramanian, Anitha" userId="7776e101-c7b4-4096-ac28-dbc650b1961a" providerId="ADAL" clId="{BCC11A71-6115-47F4-8CD2-3506581C12D2}" dt="2022-04-26T15:38:00.052" v="1617" actId="478"/>
          <ac:spMkLst>
            <pc:docMk/>
            <pc:sldMk cId="3815271811" sldId="393"/>
            <ac:spMk id="12" creationId="{F9CE1F76-78F7-4FFE-AF6F-2723757BA2A7}"/>
          </ac:spMkLst>
        </pc:spChg>
        <pc:picChg chg="add del mod">
          <ac:chgData name="Sivasubramanian, Anitha" userId="7776e101-c7b4-4096-ac28-dbc650b1961a" providerId="ADAL" clId="{BCC11A71-6115-47F4-8CD2-3506581C12D2}" dt="2022-04-26T15:35:24.989" v="1515" actId="478"/>
          <ac:picMkLst>
            <pc:docMk/>
            <pc:sldMk cId="3815271811" sldId="393"/>
            <ac:picMk id="5" creationId="{7347C6C7-FE6A-4803-B41F-ED4CB7403AE0}"/>
          </ac:picMkLst>
        </pc:picChg>
        <pc:picChg chg="add mod">
          <ac:chgData name="Sivasubramanian, Anitha" userId="7776e101-c7b4-4096-ac28-dbc650b1961a" providerId="ADAL" clId="{BCC11A71-6115-47F4-8CD2-3506581C12D2}" dt="2022-04-26T15:34:39.780" v="1506" actId="1035"/>
          <ac:picMkLst>
            <pc:docMk/>
            <pc:sldMk cId="3815271811" sldId="393"/>
            <ac:picMk id="6" creationId="{0C63D175-ED99-4FE1-B092-FA765C0E7F45}"/>
          </ac:picMkLst>
        </pc:picChg>
        <pc:picChg chg="add mod">
          <ac:chgData name="Sivasubramanian, Anitha" userId="7776e101-c7b4-4096-ac28-dbc650b1961a" providerId="ADAL" clId="{BCC11A71-6115-47F4-8CD2-3506581C12D2}" dt="2022-04-26T15:35:28.685" v="1517" actId="1076"/>
          <ac:picMkLst>
            <pc:docMk/>
            <pc:sldMk cId="3815271811" sldId="393"/>
            <ac:picMk id="8" creationId="{0E0F013F-974F-40A6-9F47-BF980CA58995}"/>
          </ac:picMkLst>
        </pc:picChg>
        <pc:picChg chg="add mod">
          <ac:chgData name="Sivasubramanian, Anitha" userId="7776e101-c7b4-4096-ac28-dbc650b1961a" providerId="ADAL" clId="{BCC11A71-6115-47F4-8CD2-3506581C12D2}" dt="2022-04-26T16:28:36.849" v="1739" actId="14100"/>
          <ac:picMkLst>
            <pc:docMk/>
            <pc:sldMk cId="3815271811" sldId="393"/>
            <ac:picMk id="13" creationId="{AAD5C9B8-FAB2-45B7-90C1-80CB2E27166D}"/>
          </ac:picMkLst>
        </pc:picChg>
      </pc:sldChg>
      <pc:sldChg chg="addSp delSp modSp add del mod ord">
        <pc:chgData name="Sivasubramanian, Anitha" userId="7776e101-c7b4-4096-ac28-dbc650b1961a" providerId="ADAL" clId="{BCC11A71-6115-47F4-8CD2-3506581C12D2}" dt="2022-04-26T15:40:17.462" v="1681" actId="47"/>
        <pc:sldMkLst>
          <pc:docMk/>
          <pc:sldMk cId="3110628215" sldId="398"/>
        </pc:sldMkLst>
        <pc:spChg chg="mod">
          <ac:chgData name="Sivasubramanian, Anitha" userId="7776e101-c7b4-4096-ac28-dbc650b1961a" providerId="ADAL" clId="{BCC11A71-6115-47F4-8CD2-3506581C12D2}" dt="2022-04-25T19:28:24.227" v="196" actId="20577"/>
          <ac:spMkLst>
            <pc:docMk/>
            <pc:sldMk cId="3110628215" sldId="398"/>
            <ac:spMk id="3" creationId="{143BB386-D25A-7A44-BDC8-491504C1046C}"/>
          </ac:spMkLst>
        </pc:spChg>
        <pc:spChg chg="mod">
          <ac:chgData name="Sivasubramanian, Anitha" userId="7776e101-c7b4-4096-ac28-dbc650b1961a" providerId="ADAL" clId="{BCC11A71-6115-47F4-8CD2-3506581C12D2}" dt="2022-04-25T19:28:51.278" v="231" actId="20577"/>
          <ac:spMkLst>
            <pc:docMk/>
            <pc:sldMk cId="3110628215" sldId="398"/>
            <ac:spMk id="4" creationId="{810C657D-E17F-8643-A8C9-EA575A7DECAF}"/>
          </ac:spMkLst>
        </pc:spChg>
        <pc:picChg chg="del">
          <ac:chgData name="Sivasubramanian, Anitha" userId="7776e101-c7b4-4096-ac28-dbc650b1961a" providerId="ADAL" clId="{BCC11A71-6115-47F4-8CD2-3506581C12D2}" dt="2022-04-25T19:28:40.972" v="209" actId="478"/>
          <ac:picMkLst>
            <pc:docMk/>
            <pc:sldMk cId="3110628215" sldId="398"/>
            <ac:picMk id="6" creationId="{9FD07F1C-B4DB-0E46-A53C-C4352B1E4CE7}"/>
          </ac:picMkLst>
        </pc:picChg>
        <pc:picChg chg="add mod">
          <ac:chgData name="Sivasubramanian, Anitha" userId="7776e101-c7b4-4096-ac28-dbc650b1961a" providerId="ADAL" clId="{BCC11A71-6115-47F4-8CD2-3506581C12D2}" dt="2022-04-25T19:30:04.699" v="242"/>
          <ac:picMkLst>
            <pc:docMk/>
            <pc:sldMk cId="3110628215" sldId="398"/>
            <ac:picMk id="7" creationId="{58032C80-269F-4C58-9F46-6BEFCA80AB34}"/>
          </ac:picMkLst>
        </pc:picChg>
        <pc:picChg chg="mod">
          <ac:chgData name="Sivasubramanian, Anitha" userId="7776e101-c7b4-4096-ac28-dbc650b1961a" providerId="ADAL" clId="{BCC11A71-6115-47F4-8CD2-3506581C12D2}" dt="2022-04-25T19:28:39.631" v="208" actId="1076"/>
          <ac:picMkLst>
            <pc:docMk/>
            <pc:sldMk cId="3110628215" sldId="398"/>
            <ac:picMk id="1026" creationId="{A9EA6F60-521B-694C-8DB5-640593FB56ED}"/>
          </ac:picMkLst>
        </pc:picChg>
      </pc:sldChg>
      <pc:sldChg chg="addSp delSp modSp add del">
        <pc:chgData name="Sivasubramanian, Anitha" userId="7776e101-c7b4-4096-ac28-dbc650b1961a" providerId="ADAL" clId="{BCC11A71-6115-47F4-8CD2-3506581C12D2}" dt="2022-04-26T15:43:58.111" v="1730" actId="47"/>
        <pc:sldMkLst>
          <pc:docMk/>
          <pc:sldMk cId="3031024936" sldId="399"/>
        </pc:sldMkLst>
        <pc:picChg chg="add mod">
          <ac:chgData name="Sivasubramanian, Anitha" userId="7776e101-c7b4-4096-ac28-dbc650b1961a" providerId="ADAL" clId="{BCC11A71-6115-47F4-8CD2-3506581C12D2}" dt="2022-04-25T21:49:29.226" v="340" actId="14100"/>
          <ac:picMkLst>
            <pc:docMk/>
            <pc:sldMk cId="3031024936" sldId="399"/>
            <ac:picMk id="1026" creationId="{F1B2BAEB-43CE-4D2F-AFE4-A80DE56B0D7C}"/>
          </ac:picMkLst>
        </pc:picChg>
        <pc:picChg chg="del">
          <ac:chgData name="Sivasubramanian, Anitha" userId="7776e101-c7b4-4096-ac28-dbc650b1961a" providerId="ADAL" clId="{BCC11A71-6115-47F4-8CD2-3506581C12D2}" dt="2022-04-25T21:48:44.819" v="335" actId="478"/>
          <ac:picMkLst>
            <pc:docMk/>
            <pc:sldMk cId="3031024936" sldId="399"/>
            <ac:picMk id="1034" creationId="{7436BC61-BA2D-4E1A-A45F-902BC1E538A1}"/>
          </ac:picMkLst>
        </pc:picChg>
      </pc:sldChg>
      <pc:sldChg chg="new del">
        <pc:chgData name="Sivasubramanian, Anitha" userId="7776e101-c7b4-4096-ac28-dbc650b1961a" providerId="ADAL" clId="{BCC11A71-6115-47F4-8CD2-3506581C12D2}" dt="2022-04-26T15:23:43.034" v="1038" actId="47"/>
        <pc:sldMkLst>
          <pc:docMk/>
          <pc:sldMk cId="1216123519" sldId="400"/>
        </pc:sldMkLst>
      </pc:sldChg>
      <pc:sldChg chg="addSp delSp modSp add del mod">
        <pc:chgData name="Sivasubramanian, Anitha" userId="7776e101-c7b4-4096-ac28-dbc650b1961a" providerId="ADAL" clId="{BCC11A71-6115-47F4-8CD2-3506581C12D2}" dt="2022-04-29T20:36:36.941" v="4370" actId="47"/>
        <pc:sldMkLst>
          <pc:docMk/>
          <pc:sldMk cId="934337882" sldId="401"/>
        </pc:sldMkLst>
        <pc:spChg chg="add mod">
          <ac:chgData name="Sivasubramanian, Anitha" userId="7776e101-c7b4-4096-ac28-dbc650b1961a" providerId="ADAL" clId="{BCC11A71-6115-47F4-8CD2-3506581C12D2}" dt="2022-04-29T20:36:09.296" v="4364" actId="571"/>
          <ac:spMkLst>
            <pc:docMk/>
            <pc:sldMk cId="934337882" sldId="401"/>
            <ac:spMk id="7" creationId="{68D36A8D-46BE-4459-B65D-2E50B6C2C789}"/>
          </ac:spMkLst>
        </pc:spChg>
        <pc:spChg chg="add mod">
          <ac:chgData name="Sivasubramanian, Anitha" userId="7776e101-c7b4-4096-ac28-dbc650b1961a" providerId="ADAL" clId="{BCC11A71-6115-47F4-8CD2-3506581C12D2}" dt="2022-04-29T13:36:01.514" v="3989" actId="108"/>
          <ac:spMkLst>
            <pc:docMk/>
            <pc:sldMk cId="934337882" sldId="401"/>
            <ac:spMk id="8" creationId="{F7B55CC3-4B78-4750-9C01-BA9111508F6D}"/>
          </ac:spMkLst>
        </pc:spChg>
        <pc:spChg chg="mod">
          <ac:chgData name="Sivasubramanian, Anitha" userId="7776e101-c7b4-4096-ac28-dbc650b1961a" providerId="ADAL" clId="{BCC11A71-6115-47F4-8CD2-3506581C12D2}" dt="2022-04-26T13:48:20.053" v="888" actId="27636"/>
          <ac:spMkLst>
            <pc:docMk/>
            <pc:sldMk cId="934337882" sldId="401"/>
            <ac:spMk id="11" creationId="{6B0CB8AC-21D9-4563-8C56-56AA53FF73A9}"/>
          </ac:spMkLst>
        </pc:spChg>
        <pc:picChg chg="add mod">
          <ac:chgData name="Sivasubramanian, Anitha" userId="7776e101-c7b4-4096-ac28-dbc650b1961a" providerId="ADAL" clId="{BCC11A71-6115-47F4-8CD2-3506581C12D2}" dt="2022-04-26T13:48:02.459" v="852" actId="14100"/>
          <ac:picMkLst>
            <pc:docMk/>
            <pc:sldMk cId="934337882" sldId="401"/>
            <ac:picMk id="3" creationId="{3BE1F169-4191-489C-8003-35D5998E47C2}"/>
          </ac:picMkLst>
        </pc:picChg>
        <pc:picChg chg="add mod">
          <ac:chgData name="Sivasubramanian, Anitha" userId="7776e101-c7b4-4096-ac28-dbc650b1961a" providerId="ADAL" clId="{BCC11A71-6115-47F4-8CD2-3506581C12D2}" dt="2022-04-29T20:36:09.296" v="4364" actId="571"/>
          <ac:picMkLst>
            <pc:docMk/>
            <pc:sldMk cId="934337882" sldId="401"/>
            <ac:picMk id="6" creationId="{021FCBA8-6E75-4E82-91AA-71226F05631E}"/>
          </ac:picMkLst>
        </pc:picChg>
        <pc:picChg chg="del">
          <ac:chgData name="Sivasubramanian, Anitha" userId="7776e101-c7b4-4096-ac28-dbc650b1961a" providerId="ADAL" clId="{BCC11A71-6115-47F4-8CD2-3506581C12D2}" dt="2022-04-26T13:43:27.059" v="845" actId="478"/>
          <ac:picMkLst>
            <pc:docMk/>
            <pc:sldMk cId="934337882" sldId="401"/>
            <ac:picMk id="1026" creationId="{F1B2BAEB-43CE-4D2F-AFE4-A80DE56B0D7C}"/>
          </ac:picMkLst>
        </pc:picChg>
        <pc:picChg chg="add del">
          <ac:chgData name="Sivasubramanian, Anitha" userId="7776e101-c7b4-4096-ac28-dbc650b1961a" providerId="ADAL" clId="{BCC11A71-6115-47F4-8CD2-3506581C12D2}" dt="2022-04-26T13:47:54.401" v="847" actId="478"/>
          <ac:picMkLst>
            <pc:docMk/>
            <pc:sldMk cId="934337882" sldId="401"/>
            <ac:picMk id="2050" creationId="{079BADFC-3C87-4F5B-A8FB-8856E45BAC9A}"/>
          </ac:picMkLst>
        </pc:picChg>
      </pc:sldChg>
      <pc:sldChg chg="addSp delSp modSp add del mod ord">
        <pc:chgData name="Sivasubramanian, Anitha" userId="7776e101-c7b4-4096-ac28-dbc650b1961a" providerId="ADAL" clId="{BCC11A71-6115-47F4-8CD2-3506581C12D2}" dt="2022-04-29T13:29:50.131" v="3838" actId="47"/>
        <pc:sldMkLst>
          <pc:docMk/>
          <pc:sldMk cId="3748363506" sldId="2145706596"/>
        </pc:sldMkLst>
        <pc:spChg chg="mod">
          <ac:chgData name="Sivasubramanian, Anitha" userId="7776e101-c7b4-4096-ac28-dbc650b1961a" providerId="ADAL" clId="{BCC11A71-6115-47F4-8CD2-3506581C12D2}" dt="2022-04-26T15:25:20.284" v="1059" actId="6549"/>
          <ac:spMkLst>
            <pc:docMk/>
            <pc:sldMk cId="3748363506" sldId="2145706596"/>
            <ac:spMk id="2" creationId="{F62905DD-C65A-4E61-B645-B059FCE5201A}"/>
          </ac:spMkLst>
        </pc:spChg>
        <pc:spChg chg="mod">
          <ac:chgData name="Sivasubramanian, Anitha" userId="7776e101-c7b4-4096-ac28-dbc650b1961a" providerId="ADAL" clId="{BCC11A71-6115-47F4-8CD2-3506581C12D2}" dt="2022-04-28T16:22:13.638" v="3286" actId="15"/>
          <ac:spMkLst>
            <pc:docMk/>
            <pc:sldMk cId="3748363506" sldId="2145706596"/>
            <ac:spMk id="3" creationId="{5375D6B0-E17C-41CD-930E-097CF2801201}"/>
          </ac:spMkLst>
        </pc:spChg>
        <pc:spChg chg="add del mod">
          <ac:chgData name="Sivasubramanian, Anitha" userId="7776e101-c7b4-4096-ac28-dbc650b1961a" providerId="ADAL" clId="{BCC11A71-6115-47F4-8CD2-3506581C12D2}" dt="2022-04-26T15:25:16.696" v="1057"/>
          <ac:spMkLst>
            <pc:docMk/>
            <pc:sldMk cId="3748363506" sldId="2145706596"/>
            <ac:spMk id="4" creationId="{426F7A27-B728-4527-8BC2-FEE5EA423BAB}"/>
          </ac:spMkLst>
        </pc:spChg>
        <pc:spChg chg="add mod">
          <ac:chgData name="Sivasubramanian, Anitha" userId="7776e101-c7b4-4096-ac28-dbc650b1961a" providerId="ADAL" clId="{BCC11A71-6115-47F4-8CD2-3506581C12D2}" dt="2022-04-28T16:21:18.900" v="3247" actId="20577"/>
          <ac:spMkLst>
            <pc:docMk/>
            <pc:sldMk cId="3748363506" sldId="2145706596"/>
            <ac:spMk id="5" creationId="{813DE7FB-7F9E-4767-B537-DCD7C85DD1D3}"/>
          </ac:spMkLst>
        </pc:spChg>
      </pc:sldChg>
      <pc:sldChg chg="addSp delSp modSp add del mod ord">
        <pc:chgData name="Sivasubramanian, Anitha" userId="7776e101-c7b4-4096-ac28-dbc650b1961a" providerId="ADAL" clId="{BCC11A71-6115-47F4-8CD2-3506581C12D2}" dt="2022-04-29T19:51:28.806" v="4228" actId="47"/>
        <pc:sldMkLst>
          <pc:docMk/>
          <pc:sldMk cId="1663659167" sldId="2145706645"/>
        </pc:sldMkLst>
        <pc:spChg chg="del mod">
          <ac:chgData name="Sivasubramanian, Anitha" userId="7776e101-c7b4-4096-ac28-dbc650b1961a" providerId="ADAL" clId="{BCC11A71-6115-47F4-8CD2-3506581C12D2}" dt="2022-04-26T18:24:02.524" v="1827" actId="478"/>
          <ac:spMkLst>
            <pc:docMk/>
            <pc:sldMk cId="1663659167" sldId="2145706645"/>
            <ac:spMk id="2" creationId="{EB8B85F9-A6B8-4AF8-A07B-88ACA4AAC4F2}"/>
          </ac:spMkLst>
        </pc:spChg>
        <pc:spChg chg="del">
          <ac:chgData name="Sivasubramanian, Anitha" userId="7776e101-c7b4-4096-ac28-dbc650b1961a" providerId="ADAL" clId="{BCC11A71-6115-47F4-8CD2-3506581C12D2}" dt="2022-04-26T18:24:02.524" v="1827" actId="478"/>
          <ac:spMkLst>
            <pc:docMk/>
            <pc:sldMk cId="1663659167" sldId="2145706645"/>
            <ac:spMk id="4" creationId="{28960450-9D2A-47C7-B440-8759DAE3DD76}"/>
          </ac:spMkLst>
        </pc:spChg>
        <pc:spChg chg="del">
          <ac:chgData name="Sivasubramanian, Anitha" userId="7776e101-c7b4-4096-ac28-dbc650b1961a" providerId="ADAL" clId="{BCC11A71-6115-47F4-8CD2-3506581C12D2}" dt="2022-04-26T18:24:02.524" v="1827" actId="478"/>
          <ac:spMkLst>
            <pc:docMk/>
            <pc:sldMk cId="1663659167" sldId="2145706645"/>
            <ac:spMk id="5" creationId="{80B3A9E4-B02E-4980-BBFA-0D63AA91FFB6}"/>
          </ac:spMkLst>
        </pc:spChg>
        <pc:spChg chg="mod">
          <ac:chgData name="Sivasubramanian, Anitha" userId="7776e101-c7b4-4096-ac28-dbc650b1961a" providerId="ADAL" clId="{BCC11A71-6115-47F4-8CD2-3506581C12D2}" dt="2022-04-29T13:34:55.858" v="3980" actId="27636"/>
          <ac:spMkLst>
            <pc:docMk/>
            <pc:sldMk cId="1663659167" sldId="2145706645"/>
            <ac:spMk id="12" creationId="{AF01F81C-89AB-4638-8F04-E9FA5C699E1A}"/>
          </ac:spMkLst>
        </pc:spChg>
        <pc:spChg chg="mod">
          <ac:chgData name="Sivasubramanian, Anitha" userId="7776e101-c7b4-4096-ac28-dbc650b1961a" providerId="ADAL" clId="{BCC11A71-6115-47F4-8CD2-3506581C12D2}" dt="2022-04-29T13:35:22.730" v="3985" actId="1076"/>
          <ac:spMkLst>
            <pc:docMk/>
            <pc:sldMk cId="1663659167" sldId="2145706645"/>
            <ac:spMk id="13" creationId="{78D699BD-9902-4274-A2DA-19D5E89D5CE9}"/>
          </ac:spMkLst>
        </pc:spChg>
        <pc:spChg chg="add del mod">
          <ac:chgData name="Sivasubramanian, Anitha" userId="7776e101-c7b4-4096-ac28-dbc650b1961a" providerId="ADAL" clId="{BCC11A71-6115-47F4-8CD2-3506581C12D2}" dt="2022-04-26T16:31:01.329" v="1790" actId="478"/>
          <ac:spMkLst>
            <pc:docMk/>
            <pc:sldMk cId="1663659167" sldId="2145706645"/>
            <ac:spMk id="14" creationId="{9408DB5F-C4F5-4FAB-A1A5-251D4AB5402B}"/>
          </ac:spMkLst>
        </pc:spChg>
        <pc:spChg chg="add mod">
          <ac:chgData name="Sivasubramanian, Anitha" userId="7776e101-c7b4-4096-ac28-dbc650b1961a" providerId="ADAL" clId="{BCC11A71-6115-47F4-8CD2-3506581C12D2}" dt="2022-04-29T19:51:15.694" v="4226" actId="571"/>
          <ac:spMkLst>
            <pc:docMk/>
            <pc:sldMk cId="1663659167" sldId="2145706645"/>
            <ac:spMk id="15" creationId="{B428A922-B569-4271-B5A0-088F86D80729}"/>
          </ac:spMkLst>
        </pc:spChg>
        <pc:picChg chg="add mod">
          <ac:chgData name="Sivasubramanian, Anitha" userId="7776e101-c7b4-4096-ac28-dbc650b1961a" providerId="ADAL" clId="{BCC11A71-6115-47F4-8CD2-3506581C12D2}" dt="2022-04-29T19:51:15.694" v="4226" actId="571"/>
          <ac:picMkLst>
            <pc:docMk/>
            <pc:sldMk cId="1663659167" sldId="2145706645"/>
            <ac:picMk id="11" creationId="{278C8960-844C-4064-A360-8FDDCFB6604E}"/>
          </ac:picMkLst>
        </pc:picChg>
      </pc:sldChg>
      <pc:sldChg chg="addSp delSp modSp add del mod ord">
        <pc:chgData name="Sivasubramanian, Anitha" userId="7776e101-c7b4-4096-ac28-dbc650b1961a" providerId="ADAL" clId="{BCC11A71-6115-47F4-8CD2-3506581C12D2}" dt="2022-04-29T19:52:15.408" v="4241" actId="47"/>
        <pc:sldMkLst>
          <pc:docMk/>
          <pc:sldMk cId="2505992228" sldId="2145706646"/>
        </pc:sldMkLst>
        <pc:spChg chg="add del mod">
          <ac:chgData name="Sivasubramanian, Anitha" userId="7776e101-c7b4-4096-ac28-dbc650b1961a" providerId="ADAL" clId="{BCC11A71-6115-47F4-8CD2-3506581C12D2}" dt="2022-04-26T18:23:44.146" v="1826" actId="478"/>
          <ac:spMkLst>
            <pc:docMk/>
            <pc:sldMk cId="2505992228" sldId="2145706646"/>
            <ac:spMk id="2" creationId="{32A927E1-DA5C-48D3-96B5-4D54926CE9DB}"/>
          </ac:spMkLst>
        </pc:spChg>
        <pc:spChg chg="add del mod">
          <ac:chgData name="Sivasubramanian, Anitha" userId="7776e101-c7b4-4096-ac28-dbc650b1961a" providerId="ADAL" clId="{BCC11A71-6115-47F4-8CD2-3506581C12D2}" dt="2022-04-29T13:35:46.856" v="3988" actId="108"/>
          <ac:spMkLst>
            <pc:docMk/>
            <pc:sldMk cId="2505992228" sldId="2145706646"/>
            <ac:spMk id="3" creationId="{F5DEC8FD-E9E3-4820-B1F5-3176F231AB35}"/>
          </ac:spMkLst>
        </pc:spChg>
        <pc:spChg chg="add del">
          <ac:chgData name="Sivasubramanian, Anitha" userId="7776e101-c7b4-4096-ac28-dbc650b1961a" providerId="ADAL" clId="{BCC11A71-6115-47F4-8CD2-3506581C12D2}" dt="2022-04-26T18:23:44.146" v="1826" actId="478"/>
          <ac:spMkLst>
            <pc:docMk/>
            <pc:sldMk cId="2505992228" sldId="2145706646"/>
            <ac:spMk id="4" creationId="{9EFBDC81-FDF5-48B5-B970-2C02C8005C42}"/>
          </ac:spMkLst>
        </pc:spChg>
        <pc:spChg chg="add del">
          <ac:chgData name="Sivasubramanian, Anitha" userId="7776e101-c7b4-4096-ac28-dbc650b1961a" providerId="ADAL" clId="{BCC11A71-6115-47F4-8CD2-3506581C12D2}" dt="2022-04-26T18:23:44.146" v="1826" actId="478"/>
          <ac:spMkLst>
            <pc:docMk/>
            <pc:sldMk cId="2505992228" sldId="2145706646"/>
            <ac:spMk id="5" creationId="{82DA8C32-5130-43B2-82C9-60CF35292CA6}"/>
          </ac:spMkLst>
        </pc:spChg>
        <pc:spChg chg="add del mod">
          <ac:chgData name="Sivasubramanian, Anitha" userId="7776e101-c7b4-4096-ac28-dbc650b1961a" providerId="ADAL" clId="{BCC11A71-6115-47F4-8CD2-3506581C12D2}" dt="2022-04-29T13:35:37.573" v="3987" actId="27636"/>
          <ac:spMkLst>
            <pc:docMk/>
            <pc:sldMk cId="2505992228" sldId="2145706646"/>
            <ac:spMk id="8" creationId="{F5387D73-30BC-40C2-B2FF-07890BCD60BD}"/>
          </ac:spMkLst>
        </pc:spChg>
        <pc:spChg chg="add del mod">
          <ac:chgData name="Sivasubramanian, Anitha" userId="7776e101-c7b4-4096-ac28-dbc650b1961a" providerId="ADAL" clId="{BCC11A71-6115-47F4-8CD2-3506581C12D2}" dt="2022-04-26T18:23:33.019" v="1825" actId="478"/>
          <ac:spMkLst>
            <pc:docMk/>
            <pc:sldMk cId="2505992228" sldId="2145706646"/>
            <ac:spMk id="9" creationId="{B7A73B07-C929-472A-B9B6-41C07B4DF726}"/>
          </ac:spMkLst>
        </pc:spChg>
        <pc:spChg chg="add del mod">
          <ac:chgData name="Sivasubramanian, Anitha" userId="7776e101-c7b4-4096-ac28-dbc650b1961a" providerId="ADAL" clId="{BCC11A71-6115-47F4-8CD2-3506581C12D2}" dt="2022-04-26T18:23:33.019" v="1825" actId="478"/>
          <ac:spMkLst>
            <pc:docMk/>
            <pc:sldMk cId="2505992228" sldId="2145706646"/>
            <ac:spMk id="10" creationId="{AB773E24-BC64-4A12-AB8D-CC3CCB44B89A}"/>
          </ac:spMkLst>
        </pc:spChg>
        <pc:picChg chg="add del">
          <ac:chgData name="Sivasubramanian, Anitha" userId="7776e101-c7b4-4096-ac28-dbc650b1961a" providerId="ADAL" clId="{BCC11A71-6115-47F4-8CD2-3506581C12D2}" dt="2022-04-26T18:23:33.019" v="1825" actId="478"/>
          <ac:picMkLst>
            <pc:docMk/>
            <pc:sldMk cId="2505992228" sldId="2145706646"/>
            <ac:picMk id="6" creationId="{8AD125BC-C76A-4022-9AB6-579E32C52DCC}"/>
          </ac:picMkLst>
        </pc:picChg>
      </pc:sldChg>
      <pc:sldChg chg="new del">
        <pc:chgData name="Sivasubramanian, Anitha" userId="7776e101-c7b4-4096-ac28-dbc650b1961a" providerId="ADAL" clId="{BCC11A71-6115-47F4-8CD2-3506581C12D2}" dt="2022-04-26T18:47:00.020" v="1829" actId="680"/>
        <pc:sldMkLst>
          <pc:docMk/>
          <pc:sldMk cId="1820392325" sldId="2145706647"/>
        </pc:sldMkLst>
      </pc:sldChg>
      <pc:sldChg chg="delSp modSp add del mod">
        <pc:chgData name="Sivasubramanian, Anitha" userId="7776e101-c7b4-4096-ac28-dbc650b1961a" providerId="ADAL" clId="{BCC11A71-6115-47F4-8CD2-3506581C12D2}" dt="2022-04-26T19:12:21.320" v="2108" actId="47"/>
        <pc:sldMkLst>
          <pc:docMk/>
          <pc:sldMk cId="2290936679" sldId="2145706647"/>
        </pc:sldMkLst>
        <pc:spChg chg="mod">
          <ac:chgData name="Sivasubramanian, Anitha" userId="7776e101-c7b4-4096-ac28-dbc650b1961a" providerId="ADAL" clId="{BCC11A71-6115-47F4-8CD2-3506581C12D2}" dt="2022-04-26T18:47:15.225" v="1868" actId="27636"/>
          <ac:spMkLst>
            <pc:docMk/>
            <pc:sldMk cId="2290936679" sldId="2145706647"/>
            <ac:spMk id="11" creationId="{6B0CB8AC-21D9-4563-8C56-56AA53FF73A9}"/>
          </ac:spMkLst>
        </pc:spChg>
        <pc:picChg chg="del">
          <ac:chgData name="Sivasubramanian, Anitha" userId="7776e101-c7b4-4096-ac28-dbc650b1961a" providerId="ADAL" clId="{BCC11A71-6115-47F4-8CD2-3506581C12D2}" dt="2022-04-26T18:47:31.517" v="1902" actId="478"/>
          <ac:picMkLst>
            <pc:docMk/>
            <pc:sldMk cId="2290936679" sldId="2145706647"/>
            <ac:picMk id="1034" creationId="{7436BC61-BA2D-4E1A-A45F-902BC1E538A1}"/>
          </ac:picMkLst>
        </pc:picChg>
      </pc:sldChg>
      <pc:sldChg chg="addSp delSp modSp add del mod">
        <pc:chgData name="Sivasubramanian, Anitha" userId="7776e101-c7b4-4096-ac28-dbc650b1961a" providerId="ADAL" clId="{BCC11A71-6115-47F4-8CD2-3506581C12D2}" dt="2022-04-29T19:49:49.855" v="4195" actId="47"/>
        <pc:sldMkLst>
          <pc:docMk/>
          <pc:sldMk cId="154109482" sldId="2145706648"/>
        </pc:sldMkLst>
        <pc:spChg chg="add del mod">
          <ac:chgData name="Sivasubramanian, Anitha" userId="7776e101-c7b4-4096-ac28-dbc650b1961a" providerId="ADAL" clId="{BCC11A71-6115-47F4-8CD2-3506581C12D2}" dt="2022-04-26T19:10:27.823" v="2061" actId="478"/>
          <ac:spMkLst>
            <pc:docMk/>
            <pc:sldMk cId="154109482" sldId="2145706648"/>
            <ac:spMk id="6" creationId="{602C4A91-BB87-4314-8615-30B41A7F0FFF}"/>
          </ac:spMkLst>
        </pc:spChg>
        <pc:spChg chg="mod">
          <ac:chgData name="Sivasubramanian, Anitha" userId="7776e101-c7b4-4096-ac28-dbc650b1961a" providerId="ADAL" clId="{BCC11A71-6115-47F4-8CD2-3506581C12D2}" dt="2022-04-26T19:10:55.332" v="2092" actId="20577"/>
          <ac:spMkLst>
            <pc:docMk/>
            <pc:sldMk cId="154109482" sldId="2145706648"/>
            <ac:spMk id="11" creationId="{6B0CB8AC-21D9-4563-8C56-56AA53FF73A9}"/>
          </ac:spMkLst>
        </pc:spChg>
        <pc:picChg chg="add del mod">
          <ac:chgData name="Sivasubramanian, Anitha" userId="7776e101-c7b4-4096-ac28-dbc650b1961a" providerId="ADAL" clId="{BCC11A71-6115-47F4-8CD2-3506581C12D2}" dt="2022-04-26T19:10:23.131" v="2060" actId="478"/>
          <ac:picMkLst>
            <pc:docMk/>
            <pc:sldMk cId="154109482" sldId="2145706648"/>
            <ac:picMk id="1026" creationId="{30D82977-1E80-4F37-875B-311829066495}"/>
          </ac:picMkLst>
        </pc:picChg>
        <pc:picChg chg="add mod">
          <ac:chgData name="Sivasubramanian, Anitha" userId="7776e101-c7b4-4096-ac28-dbc650b1961a" providerId="ADAL" clId="{BCC11A71-6115-47F4-8CD2-3506581C12D2}" dt="2022-04-26T19:11:51.941" v="2106" actId="1036"/>
          <ac:picMkLst>
            <pc:docMk/>
            <pc:sldMk cId="154109482" sldId="2145706648"/>
            <ac:picMk id="1028" creationId="{AB71F39F-A8A1-4D29-A0F9-E1549ABFC070}"/>
          </ac:picMkLst>
        </pc:picChg>
        <pc:picChg chg="del mod">
          <ac:chgData name="Sivasubramanian, Anitha" userId="7776e101-c7b4-4096-ac28-dbc650b1961a" providerId="ADAL" clId="{BCC11A71-6115-47F4-8CD2-3506581C12D2}" dt="2022-04-26T19:11:46.874" v="2093" actId="478"/>
          <ac:picMkLst>
            <pc:docMk/>
            <pc:sldMk cId="154109482" sldId="2145706648"/>
            <ac:picMk id="1034" creationId="{7436BC61-BA2D-4E1A-A45F-902BC1E538A1}"/>
          </ac:picMkLst>
        </pc:picChg>
      </pc:sldChg>
      <pc:sldChg chg="addSp delSp modSp add del mod">
        <pc:chgData name="Sivasubramanian, Anitha" userId="7776e101-c7b4-4096-ac28-dbc650b1961a" providerId="ADAL" clId="{BCC11A71-6115-47F4-8CD2-3506581C12D2}" dt="2022-04-29T19:50:53.281" v="4220" actId="47"/>
        <pc:sldMkLst>
          <pc:docMk/>
          <pc:sldMk cId="2305031035" sldId="2145706649"/>
        </pc:sldMkLst>
        <pc:spChg chg="mod">
          <ac:chgData name="Sivasubramanian, Anitha" userId="7776e101-c7b4-4096-ac28-dbc650b1961a" providerId="ADAL" clId="{BCC11A71-6115-47F4-8CD2-3506581C12D2}" dt="2022-04-28T14:39:34.016" v="2600" actId="21"/>
          <ac:spMkLst>
            <pc:docMk/>
            <pc:sldMk cId="2305031035" sldId="2145706649"/>
            <ac:spMk id="6" creationId="{602C4A91-BB87-4314-8615-30B41A7F0FFF}"/>
          </ac:spMkLst>
        </pc:spChg>
        <pc:spChg chg="add mod">
          <ac:chgData name="Sivasubramanian, Anitha" userId="7776e101-c7b4-4096-ac28-dbc650b1961a" providerId="ADAL" clId="{BCC11A71-6115-47F4-8CD2-3506581C12D2}" dt="2022-04-29T13:34:20.533" v="3975" actId="1076"/>
          <ac:spMkLst>
            <pc:docMk/>
            <pc:sldMk cId="2305031035" sldId="2145706649"/>
            <ac:spMk id="9" creationId="{8D685C35-8031-4D20-9FF6-0AD3E31D3302}"/>
          </ac:spMkLst>
        </pc:spChg>
        <pc:spChg chg="mod">
          <ac:chgData name="Sivasubramanian, Anitha" userId="7776e101-c7b4-4096-ac28-dbc650b1961a" providerId="ADAL" clId="{BCC11A71-6115-47F4-8CD2-3506581C12D2}" dt="2022-04-28T16:22:30.457" v="3311" actId="20577"/>
          <ac:spMkLst>
            <pc:docMk/>
            <pc:sldMk cId="2305031035" sldId="2145706649"/>
            <ac:spMk id="11" creationId="{6B0CB8AC-21D9-4563-8C56-56AA53FF73A9}"/>
          </ac:spMkLst>
        </pc:spChg>
        <pc:spChg chg="add mod">
          <ac:chgData name="Sivasubramanian, Anitha" userId="7776e101-c7b4-4096-ac28-dbc650b1961a" providerId="ADAL" clId="{BCC11A71-6115-47F4-8CD2-3506581C12D2}" dt="2022-04-28T14:39:38.611" v="2603" actId="21"/>
          <ac:spMkLst>
            <pc:docMk/>
            <pc:sldMk cId="2305031035" sldId="2145706649"/>
            <ac:spMk id="13" creationId="{6041F57F-B400-4E8E-BE1E-A647C95F3B42}"/>
          </ac:spMkLst>
        </pc:spChg>
        <pc:picChg chg="add mod">
          <ac:chgData name="Sivasubramanian, Anitha" userId="7776e101-c7b4-4096-ac28-dbc650b1961a" providerId="ADAL" clId="{BCC11A71-6115-47F4-8CD2-3506581C12D2}" dt="2022-04-28T14:40:44.773" v="2688" actId="1076"/>
          <ac:picMkLst>
            <pc:docMk/>
            <pc:sldMk cId="2305031035" sldId="2145706649"/>
            <ac:picMk id="3" creationId="{C96E5FB4-E1CA-46CB-BF92-9A1BD80E50E3}"/>
          </ac:picMkLst>
        </pc:picChg>
        <pc:picChg chg="add del mod">
          <ac:chgData name="Sivasubramanian, Anitha" userId="7776e101-c7b4-4096-ac28-dbc650b1961a" providerId="ADAL" clId="{BCC11A71-6115-47F4-8CD2-3506581C12D2}" dt="2022-04-29T13:33:54.383" v="3973" actId="478"/>
          <ac:picMkLst>
            <pc:docMk/>
            <pc:sldMk cId="2305031035" sldId="2145706649"/>
            <ac:picMk id="5" creationId="{CC1D6AFD-264D-4895-91C1-BAD8A17D97B8}"/>
          </ac:picMkLst>
        </pc:picChg>
        <pc:picChg chg="mod">
          <ac:chgData name="Sivasubramanian, Anitha" userId="7776e101-c7b4-4096-ac28-dbc650b1961a" providerId="ADAL" clId="{BCC11A71-6115-47F4-8CD2-3506581C12D2}" dt="2022-04-29T13:33:04.807" v="3964" actId="1037"/>
          <ac:picMkLst>
            <pc:docMk/>
            <pc:sldMk cId="2305031035" sldId="2145706649"/>
            <ac:picMk id="1026" creationId="{30D82977-1E80-4F37-875B-311829066495}"/>
          </ac:picMkLst>
        </pc:picChg>
        <pc:picChg chg="del">
          <ac:chgData name="Sivasubramanian, Anitha" userId="7776e101-c7b4-4096-ac28-dbc650b1961a" providerId="ADAL" clId="{BCC11A71-6115-47F4-8CD2-3506581C12D2}" dt="2022-04-26T19:10:03.768" v="2048" actId="478"/>
          <ac:picMkLst>
            <pc:docMk/>
            <pc:sldMk cId="2305031035" sldId="2145706649"/>
            <ac:picMk id="1034" creationId="{7436BC61-BA2D-4E1A-A45F-902BC1E538A1}"/>
          </ac:picMkLst>
        </pc:picChg>
      </pc:sldChg>
      <pc:sldChg chg="new del">
        <pc:chgData name="Sivasubramanian, Anitha" userId="7776e101-c7b4-4096-ac28-dbc650b1961a" providerId="ADAL" clId="{BCC11A71-6115-47F4-8CD2-3506581C12D2}" dt="2022-04-26T19:09:28.186" v="2016" actId="47"/>
        <pc:sldMkLst>
          <pc:docMk/>
          <pc:sldMk cId="3287148884" sldId="2145706649"/>
        </pc:sldMkLst>
      </pc:sldChg>
      <pc:sldChg chg="new del">
        <pc:chgData name="Sivasubramanian, Anitha" userId="7776e101-c7b4-4096-ac28-dbc650b1961a" providerId="ADAL" clId="{BCC11A71-6115-47F4-8CD2-3506581C12D2}" dt="2022-04-28T16:34:21.039" v="3320" actId="47"/>
        <pc:sldMkLst>
          <pc:docMk/>
          <pc:sldMk cId="1222609984" sldId="2145706650"/>
        </pc:sldMkLst>
      </pc:sldChg>
      <pc:sldChg chg="modSp add del mod">
        <pc:chgData name="Sivasubramanian, Anitha" userId="7776e101-c7b4-4096-ac28-dbc650b1961a" providerId="ADAL" clId="{BCC11A71-6115-47F4-8CD2-3506581C12D2}" dt="2022-04-28T16:22:16.022" v="3287" actId="47"/>
        <pc:sldMkLst>
          <pc:docMk/>
          <pc:sldMk cId="3726644531" sldId="2145706650"/>
        </pc:sldMkLst>
        <pc:spChg chg="mod">
          <ac:chgData name="Sivasubramanian, Anitha" userId="7776e101-c7b4-4096-ac28-dbc650b1961a" providerId="ADAL" clId="{BCC11A71-6115-47F4-8CD2-3506581C12D2}" dt="2022-04-28T16:21:23.910" v="3248" actId="21"/>
          <ac:spMkLst>
            <pc:docMk/>
            <pc:sldMk cId="3726644531" sldId="2145706650"/>
            <ac:spMk id="3" creationId="{5375D6B0-E17C-41CD-930E-097CF2801201}"/>
          </ac:spMkLst>
        </pc:spChg>
        <pc:spChg chg="mod">
          <ac:chgData name="Sivasubramanian, Anitha" userId="7776e101-c7b4-4096-ac28-dbc650b1961a" providerId="ADAL" clId="{BCC11A71-6115-47F4-8CD2-3506581C12D2}" dt="2022-04-28T15:10:00.001" v="3049" actId="20577"/>
          <ac:spMkLst>
            <pc:docMk/>
            <pc:sldMk cId="3726644531" sldId="2145706650"/>
            <ac:spMk id="5" creationId="{813DE7FB-7F9E-4767-B537-DCD7C85DD1D3}"/>
          </ac:spMkLst>
        </pc:spChg>
      </pc:sldChg>
      <pc:sldChg chg="new del">
        <pc:chgData name="Sivasubramanian, Anitha" userId="7776e101-c7b4-4096-ac28-dbc650b1961a" providerId="ADAL" clId="{BCC11A71-6115-47F4-8CD2-3506581C12D2}" dt="2022-04-28T15:09:47.720" v="3011" actId="680"/>
        <pc:sldMkLst>
          <pc:docMk/>
          <pc:sldMk cId="3853362565" sldId="2145706650"/>
        </pc:sldMkLst>
      </pc:sldChg>
      <pc:sldChg chg="add del">
        <pc:chgData name="Sivasubramanian, Anitha" userId="7776e101-c7b4-4096-ac28-dbc650b1961a" providerId="ADAL" clId="{BCC11A71-6115-47F4-8CD2-3506581C12D2}" dt="2022-04-28T16:34:13.879" v="3318"/>
        <pc:sldMkLst>
          <pc:docMk/>
          <pc:sldMk cId="3576325663" sldId="2145706651"/>
        </pc:sldMkLst>
      </pc:sldChg>
      <pc:sldChg chg="addSp delSp modSp add del mod">
        <pc:chgData name="Sivasubramanian, Anitha" userId="7776e101-c7b4-4096-ac28-dbc650b1961a" providerId="ADAL" clId="{BCC11A71-6115-47F4-8CD2-3506581C12D2}" dt="2022-04-29T19:52:56.423" v="4271" actId="47"/>
        <pc:sldMkLst>
          <pc:docMk/>
          <pc:sldMk cId="3868642842" sldId="2145706651"/>
        </pc:sldMkLst>
        <pc:spChg chg="del">
          <ac:chgData name="Sivasubramanian, Anitha" userId="7776e101-c7b4-4096-ac28-dbc650b1961a" providerId="ADAL" clId="{BCC11A71-6115-47F4-8CD2-3506581C12D2}" dt="2022-04-28T16:34:57.339" v="3333" actId="478"/>
          <ac:spMkLst>
            <pc:docMk/>
            <pc:sldMk cId="3868642842" sldId="2145706651"/>
            <ac:spMk id="9" creationId="{8D685C35-8031-4D20-9FF6-0AD3E31D3302}"/>
          </ac:spMkLst>
        </pc:spChg>
        <pc:spChg chg="mod">
          <ac:chgData name="Sivasubramanian, Anitha" userId="7776e101-c7b4-4096-ac28-dbc650b1961a" providerId="ADAL" clId="{BCC11A71-6115-47F4-8CD2-3506581C12D2}" dt="2022-04-28T16:34:35.793" v="3329" actId="20577"/>
          <ac:spMkLst>
            <pc:docMk/>
            <pc:sldMk cId="3868642842" sldId="2145706651"/>
            <ac:spMk id="11" creationId="{6B0CB8AC-21D9-4563-8C56-56AA53FF73A9}"/>
          </ac:spMkLst>
        </pc:spChg>
        <pc:spChg chg="add mod">
          <ac:chgData name="Sivasubramanian, Anitha" userId="7776e101-c7b4-4096-ac28-dbc650b1961a" providerId="ADAL" clId="{BCC11A71-6115-47F4-8CD2-3506581C12D2}" dt="2022-04-29T14:23:19.612" v="4085" actId="1037"/>
          <ac:spMkLst>
            <pc:docMk/>
            <pc:sldMk cId="3868642842" sldId="2145706651"/>
            <ac:spMk id="14" creationId="{0BF34781-5582-4A3A-A2C1-700C60BF7C7F}"/>
          </ac:spMkLst>
        </pc:spChg>
        <pc:picChg chg="del">
          <ac:chgData name="Sivasubramanian, Anitha" userId="7776e101-c7b4-4096-ac28-dbc650b1961a" providerId="ADAL" clId="{BCC11A71-6115-47F4-8CD2-3506581C12D2}" dt="2022-04-28T16:34:39.047" v="3331" actId="478"/>
          <ac:picMkLst>
            <pc:docMk/>
            <pc:sldMk cId="3868642842" sldId="2145706651"/>
            <ac:picMk id="3" creationId="{C96E5FB4-E1CA-46CB-BF92-9A1BD80E50E3}"/>
          </ac:picMkLst>
        </pc:picChg>
        <pc:picChg chg="del">
          <ac:chgData name="Sivasubramanian, Anitha" userId="7776e101-c7b4-4096-ac28-dbc650b1961a" providerId="ADAL" clId="{BCC11A71-6115-47F4-8CD2-3506581C12D2}" dt="2022-04-28T16:34:55.387" v="3332" actId="478"/>
          <ac:picMkLst>
            <pc:docMk/>
            <pc:sldMk cId="3868642842" sldId="2145706651"/>
            <ac:picMk id="5" creationId="{CC1D6AFD-264D-4895-91C1-BAD8A17D97B8}"/>
          </ac:picMkLst>
        </pc:picChg>
        <pc:picChg chg="add mod">
          <ac:chgData name="Sivasubramanian, Anitha" userId="7776e101-c7b4-4096-ac28-dbc650b1961a" providerId="ADAL" clId="{BCC11A71-6115-47F4-8CD2-3506581C12D2}" dt="2022-04-28T16:35:05.881" v="3335" actId="1076"/>
          <ac:picMkLst>
            <pc:docMk/>
            <pc:sldMk cId="3868642842" sldId="2145706651"/>
            <ac:picMk id="10" creationId="{B0253BEA-61E5-4766-8250-E077C4EEFFAB}"/>
          </ac:picMkLst>
        </pc:picChg>
        <pc:picChg chg="add mod">
          <ac:chgData name="Sivasubramanian, Anitha" userId="7776e101-c7b4-4096-ac28-dbc650b1961a" providerId="ADAL" clId="{BCC11A71-6115-47F4-8CD2-3506581C12D2}" dt="2022-04-29T14:22:11.896" v="4052" actId="1038"/>
          <ac:picMkLst>
            <pc:docMk/>
            <pc:sldMk cId="3868642842" sldId="2145706651"/>
            <ac:picMk id="15" creationId="{CEE1C770-1AF6-4D30-9298-D9A2089C6A9A}"/>
          </ac:picMkLst>
        </pc:picChg>
        <pc:picChg chg="add mod">
          <ac:chgData name="Sivasubramanian, Anitha" userId="7776e101-c7b4-4096-ac28-dbc650b1961a" providerId="ADAL" clId="{BCC11A71-6115-47F4-8CD2-3506581C12D2}" dt="2022-04-29T14:22:14.414" v="4054" actId="1076"/>
          <ac:picMkLst>
            <pc:docMk/>
            <pc:sldMk cId="3868642842" sldId="2145706651"/>
            <ac:picMk id="16" creationId="{66E0DB1F-FEA2-4A6E-A458-FF6E19EE42D8}"/>
          </ac:picMkLst>
        </pc:picChg>
        <pc:picChg chg="add mod">
          <ac:chgData name="Sivasubramanian, Anitha" userId="7776e101-c7b4-4096-ac28-dbc650b1961a" providerId="ADAL" clId="{BCC11A71-6115-47F4-8CD2-3506581C12D2}" dt="2022-04-29T14:22:07.334" v="4041" actId="1076"/>
          <ac:picMkLst>
            <pc:docMk/>
            <pc:sldMk cId="3868642842" sldId="2145706651"/>
            <ac:picMk id="17" creationId="{8DCF9795-F8A6-43A6-9187-BB57F1E1F31B}"/>
          </ac:picMkLst>
        </pc:picChg>
        <pc:picChg chg="add mod">
          <ac:chgData name="Sivasubramanian, Anitha" userId="7776e101-c7b4-4096-ac28-dbc650b1961a" providerId="ADAL" clId="{BCC11A71-6115-47F4-8CD2-3506581C12D2}" dt="2022-04-29T14:22:09.128" v="4042" actId="1076"/>
          <ac:picMkLst>
            <pc:docMk/>
            <pc:sldMk cId="3868642842" sldId="2145706651"/>
            <ac:picMk id="18" creationId="{08AD2830-C2FA-45B6-97F2-85B9F083B7D9}"/>
          </ac:picMkLst>
        </pc:picChg>
        <pc:picChg chg="del">
          <ac:chgData name="Sivasubramanian, Anitha" userId="7776e101-c7b4-4096-ac28-dbc650b1961a" providerId="ADAL" clId="{BCC11A71-6115-47F4-8CD2-3506581C12D2}" dt="2022-04-28T16:34:37.825" v="3330" actId="478"/>
          <ac:picMkLst>
            <pc:docMk/>
            <pc:sldMk cId="3868642842" sldId="2145706651"/>
            <ac:picMk id="1026" creationId="{30D82977-1E80-4F37-875B-311829066495}"/>
          </ac:picMkLst>
        </pc:picChg>
      </pc:sldChg>
      <pc:sldChg chg="addSp delSp modSp add del mod">
        <pc:chgData name="Sivasubramanian, Anitha" userId="7776e101-c7b4-4096-ac28-dbc650b1961a" providerId="ADAL" clId="{BCC11A71-6115-47F4-8CD2-3506581C12D2}" dt="2022-04-29T19:49:21.212" v="4178" actId="47"/>
        <pc:sldMkLst>
          <pc:docMk/>
          <pc:sldMk cId="1043177291" sldId="2145706652"/>
        </pc:sldMkLst>
        <pc:spChg chg="del">
          <ac:chgData name="Sivasubramanian, Anitha" userId="7776e101-c7b4-4096-ac28-dbc650b1961a" providerId="ADAL" clId="{BCC11A71-6115-47F4-8CD2-3506581C12D2}" dt="2022-04-29T13:16:09.204" v="3537" actId="478"/>
          <ac:spMkLst>
            <pc:docMk/>
            <pc:sldMk cId="1043177291" sldId="2145706652"/>
            <ac:spMk id="3" creationId="{5375D6B0-E17C-41CD-930E-097CF2801201}"/>
          </ac:spMkLst>
        </pc:spChg>
        <pc:spChg chg="mod">
          <ac:chgData name="Sivasubramanian, Anitha" userId="7776e101-c7b4-4096-ac28-dbc650b1961a" providerId="ADAL" clId="{BCC11A71-6115-47F4-8CD2-3506581C12D2}" dt="2022-04-29T13:32:01.299" v="3961" actId="1076"/>
          <ac:spMkLst>
            <pc:docMk/>
            <pc:sldMk cId="1043177291" sldId="2145706652"/>
            <ac:spMk id="5" creationId="{813DE7FB-7F9E-4767-B537-DCD7C85DD1D3}"/>
          </ac:spMkLst>
        </pc:spChg>
        <pc:spChg chg="add del mod">
          <ac:chgData name="Sivasubramanian, Anitha" userId="7776e101-c7b4-4096-ac28-dbc650b1961a" providerId="ADAL" clId="{BCC11A71-6115-47F4-8CD2-3506581C12D2}" dt="2022-04-29T13:28:59.703" v="3795" actId="1032"/>
          <ac:spMkLst>
            <pc:docMk/>
            <pc:sldMk cId="1043177291" sldId="2145706652"/>
            <ac:spMk id="8" creationId="{A4697CFB-8AD1-4107-81DB-F0FA4FE96930}"/>
          </ac:spMkLst>
        </pc:spChg>
        <pc:spChg chg="add del mod">
          <ac:chgData name="Sivasubramanian, Anitha" userId="7776e101-c7b4-4096-ac28-dbc650b1961a" providerId="ADAL" clId="{BCC11A71-6115-47F4-8CD2-3506581C12D2}" dt="2022-04-29T13:27:07.152" v="3761" actId="11529"/>
          <ac:spMkLst>
            <pc:docMk/>
            <pc:sldMk cId="1043177291" sldId="2145706652"/>
            <ac:spMk id="9" creationId="{9522881B-C056-47EE-B0F7-86E1D1F7FA76}"/>
          </ac:spMkLst>
        </pc:spChg>
        <pc:spChg chg="add del mod">
          <ac:chgData name="Sivasubramanian, Anitha" userId="7776e101-c7b4-4096-ac28-dbc650b1961a" providerId="ADAL" clId="{BCC11A71-6115-47F4-8CD2-3506581C12D2}" dt="2022-04-29T13:27:06.644" v="3759"/>
          <ac:spMkLst>
            <pc:docMk/>
            <pc:sldMk cId="1043177291" sldId="2145706652"/>
            <ac:spMk id="10" creationId="{5902FC9D-2954-4540-8C13-67CF4C40AC6C}"/>
          </ac:spMkLst>
        </pc:spChg>
        <pc:spChg chg="add del mod">
          <ac:chgData name="Sivasubramanian, Anitha" userId="7776e101-c7b4-4096-ac28-dbc650b1961a" providerId="ADAL" clId="{BCC11A71-6115-47F4-8CD2-3506581C12D2}" dt="2022-04-29T13:27:06.236" v="3757"/>
          <ac:spMkLst>
            <pc:docMk/>
            <pc:sldMk cId="1043177291" sldId="2145706652"/>
            <ac:spMk id="11" creationId="{3BEE2364-A096-4620-9585-0AC9390F4ECA}"/>
          </ac:spMkLst>
        </pc:spChg>
        <pc:graphicFrameChg chg="add del modGraphic">
          <ac:chgData name="Sivasubramanian, Anitha" userId="7776e101-c7b4-4096-ac28-dbc650b1961a" providerId="ADAL" clId="{BCC11A71-6115-47F4-8CD2-3506581C12D2}" dt="2022-04-29T13:15:20.608" v="3535" actId="1032"/>
          <ac:graphicFrameMkLst>
            <pc:docMk/>
            <pc:sldMk cId="1043177291" sldId="2145706652"/>
            <ac:graphicFrameMk id="4" creationId="{5C2CB6CE-ACC9-487D-8F07-B9FBBF79C6BC}"/>
          </ac:graphicFrameMkLst>
        </pc:graphicFrameChg>
        <pc:graphicFrameChg chg="add del mod modGraphic">
          <ac:chgData name="Sivasubramanian, Anitha" userId="7776e101-c7b4-4096-ac28-dbc650b1961a" providerId="ADAL" clId="{BCC11A71-6115-47F4-8CD2-3506581C12D2}" dt="2022-04-29T13:27:22.686" v="3764" actId="478"/>
          <ac:graphicFrameMkLst>
            <pc:docMk/>
            <pc:sldMk cId="1043177291" sldId="2145706652"/>
            <ac:graphicFrameMk id="6" creationId="{A4404744-403A-48B5-8D5D-3BFC45B2E27C}"/>
          </ac:graphicFrameMkLst>
        </pc:graphicFrameChg>
        <pc:graphicFrameChg chg="add del modGraphic">
          <ac:chgData name="Sivasubramanian, Anitha" userId="7776e101-c7b4-4096-ac28-dbc650b1961a" providerId="ADAL" clId="{BCC11A71-6115-47F4-8CD2-3506581C12D2}" dt="2022-04-29T13:28:44.485" v="3794" actId="1032"/>
          <ac:graphicFrameMkLst>
            <pc:docMk/>
            <pc:sldMk cId="1043177291" sldId="2145706652"/>
            <ac:graphicFrameMk id="12" creationId="{D8965870-17D7-4604-9BB0-224FED253B99}"/>
          </ac:graphicFrameMkLst>
        </pc:graphicFrameChg>
        <pc:graphicFrameChg chg="add del mod modGraphic">
          <ac:chgData name="Sivasubramanian, Anitha" userId="7776e101-c7b4-4096-ac28-dbc650b1961a" providerId="ADAL" clId="{BCC11A71-6115-47F4-8CD2-3506581C12D2}" dt="2022-04-29T13:28:44.309" v="3793" actId="1032"/>
          <ac:graphicFrameMkLst>
            <pc:docMk/>
            <pc:sldMk cId="1043177291" sldId="2145706652"/>
            <ac:graphicFrameMk id="13" creationId="{1C1D2908-637A-4BDD-9B5B-19CE612D03C8}"/>
          </ac:graphicFrameMkLst>
        </pc:graphicFrameChg>
        <pc:graphicFrameChg chg="add modGraphic">
          <ac:chgData name="Sivasubramanian, Anitha" userId="7776e101-c7b4-4096-ac28-dbc650b1961a" providerId="ADAL" clId="{BCC11A71-6115-47F4-8CD2-3506581C12D2}" dt="2022-04-29T13:28:59.703" v="3795" actId="1032"/>
          <ac:graphicFrameMkLst>
            <pc:docMk/>
            <pc:sldMk cId="1043177291" sldId="2145706652"/>
            <ac:graphicFrameMk id="14" creationId="{6CE7F25A-0361-4A3E-A972-1569D1FA7E8E}"/>
          </ac:graphicFrameMkLst>
        </pc:graphicFrameChg>
        <pc:graphicFrameChg chg="add mod modGraphic">
          <ac:chgData name="Sivasubramanian, Anitha" userId="7776e101-c7b4-4096-ac28-dbc650b1961a" providerId="ADAL" clId="{BCC11A71-6115-47F4-8CD2-3506581C12D2}" dt="2022-04-29T13:33:22.732" v="3965"/>
          <ac:graphicFrameMkLst>
            <pc:docMk/>
            <pc:sldMk cId="1043177291" sldId="2145706652"/>
            <ac:graphicFrameMk id="15" creationId="{03DB9F74-DDBD-474D-8119-5BB7E987D4E4}"/>
          </ac:graphicFrameMkLst>
        </pc:graphicFrameChg>
      </pc:sldChg>
      <pc:sldChg chg="new del">
        <pc:chgData name="Sivasubramanian, Anitha" userId="7776e101-c7b4-4096-ac28-dbc650b1961a" providerId="ADAL" clId="{BCC11A71-6115-47F4-8CD2-3506581C12D2}" dt="2022-04-29T14:23:55.567" v="4087" actId="680"/>
        <pc:sldMkLst>
          <pc:docMk/>
          <pc:sldMk cId="1457683798" sldId="2145706653"/>
        </pc:sldMkLst>
      </pc:sldChg>
      <pc:sldChg chg="delSp modSp add del mod">
        <pc:chgData name="Sivasubramanian, Anitha" userId="7776e101-c7b4-4096-ac28-dbc650b1961a" providerId="ADAL" clId="{BCC11A71-6115-47F4-8CD2-3506581C12D2}" dt="2022-04-29T19:53:23.165" v="4282" actId="47"/>
        <pc:sldMkLst>
          <pc:docMk/>
          <pc:sldMk cId="1641504820" sldId="2145706653"/>
        </pc:sldMkLst>
        <pc:spChg chg="mod">
          <ac:chgData name="Sivasubramanian, Anitha" userId="7776e101-c7b4-4096-ac28-dbc650b1961a" providerId="ADAL" clId="{BCC11A71-6115-47F4-8CD2-3506581C12D2}" dt="2022-04-29T14:24:04.448" v="4108" actId="20577"/>
          <ac:spMkLst>
            <pc:docMk/>
            <pc:sldMk cId="1641504820" sldId="2145706653"/>
            <ac:spMk id="11" creationId="{6B0CB8AC-21D9-4563-8C56-56AA53FF73A9}"/>
          </ac:spMkLst>
        </pc:spChg>
        <pc:spChg chg="mod">
          <ac:chgData name="Sivasubramanian, Anitha" userId="7776e101-c7b4-4096-ac28-dbc650b1961a" providerId="ADAL" clId="{BCC11A71-6115-47F4-8CD2-3506581C12D2}" dt="2022-04-29T14:26:20.408" v="4130" actId="14100"/>
          <ac:spMkLst>
            <pc:docMk/>
            <pc:sldMk cId="1641504820" sldId="2145706653"/>
            <ac:spMk id="14" creationId="{0BF34781-5582-4A3A-A2C1-700C60BF7C7F}"/>
          </ac:spMkLst>
        </pc:spChg>
        <pc:picChg chg="del">
          <ac:chgData name="Sivasubramanian, Anitha" userId="7776e101-c7b4-4096-ac28-dbc650b1961a" providerId="ADAL" clId="{BCC11A71-6115-47F4-8CD2-3506581C12D2}" dt="2022-04-29T14:24:05.987" v="4109" actId="478"/>
          <ac:picMkLst>
            <pc:docMk/>
            <pc:sldMk cId="1641504820" sldId="2145706653"/>
            <ac:picMk id="10" creationId="{B0253BEA-61E5-4766-8250-E077C4EEFFAB}"/>
          </ac:picMkLst>
        </pc:picChg>
        <pc:picChg chg="del">
          <ac:chgData name="Sivasubramanian, Anitha" userId="7776e101-c7b4-4096-ac28-dbc650b1961a" providerId="ADAL" clId="{BCC11A71-6115-47F4-8CD2-3506581C12D2}" dt="2022-04-29T14:24:07.552" v="4110" actId="478"/>
          <ac:picMkLst>
            <pc:docMk/>
            <pc:sldMk cId="1641504820" sldId="2145706653"/>
            <ac:picMk id="15" creationId="{CEE1C770-1AF6-4D30-9298-D9A2089C6A9A}"/>
          </ac:picMkLst>
        </pc:picChg>
        <pc:picChg chg="del">
          <ac:chgData name="Sivasubramanian, Anitha" userId="7776e101-c7b4-4096-ac28-dbc650b1961a" providerId="ADAL" clId="{BCC11A71-6115-47F4-8CD2-3506581C12D2}" dt="2022-04-29T14:24:09.007" v="4111" actId="478"/>
          <ac:picMkLst>
            <pc:docMk/>
            <pc:sldMk cId="1641504820" sldId="2145706653"/>
            <ac:picMk id="16" creationId="{66E0DB1F-FEA2-4A6E-A458-FF6E19EE42D8}"/>
          </ac:picMkLst>
        </pc:picChg>
        <pc:picChg chg="del">
          <ac:chgData name="Sivasubramanian, Anitha" userId="7776e101-c7b4-4096-ac28-dbc650b1961a" providerId="ADAL" clId="{BCC11A71-6115-47F4-8CD2-3506581C12D2}" dt="2022-04-29T14:24:10.230" v="4112" actId="478"/>
          <ac:picMkLst>
            <pc:docMk/>
            <pc:sldMk cId="1641504820" sldId="2145706653"/>
            <ac:picMk id="17" creationId="{8DCF9795-F8A6-43A6-9187-BB57F1E1F31B}"/>
          </ac:picMkLst>
        </pc:picChg>
        <pc:picChg chg="del">
          <ac:chgData name="Sivasubramanian, Anitha" userId="7776e101-c7b4-4096-ac28-dbc650b1961a" providerId="ADAL" clId="{BCC11A71-6115-47F4-8CD2-3506581C12D2}" dt="2022-04-29T14:24:11.243" v="4113" actId="478"/>
          <ac:picMkLst>
            <pc:docMk/>
            <pc:sldMk cId="1641504820" sldId="2145706653"/>
            <ac:picMk id="18" creationId="{08AD2830-C2FA-45B6-97F2-85B9F083B7D9}"/>
          </ac:picMkLst>
        </pc:picChg>
      </pc:sldChg>
      <pc:sldChg chg="delSp modSp add del mod">
        <pc:chgData name="Sivasubramanian, Anitha" userId="7776e101-c7b4-4096-ac28-dbc650b1961a" providerId="ADAL" clId="{BCC11A71-6115-47F4-8CD2-3506581C12D2}" dt="2022-04-29T14:16:23.657" v="4008" actId="47"/>
        <pc:sldMkLst>
          <pc:docMk/>
          <pc:sldMk cId="2800700845" sldId="2145706653"/>
        </pc:sldMkLst>
        <pc:spChg chg="mod">
          <ac:chgData name="Sivasubramanian, Anitha" userId="7776e101-c7b4-4096-ac28-dbc650b1961a" providerId="ADAL" clId="{BCC11A71-6115-47F4-8CD2-3506581C12D2}" dt="2022-04-29T14:15:30.680" v="4006" actId="20577"/>
          <ac:spMkLst>
            <pc:docMk/>
            <pc:sldMk cId="2800700845" sldId="2145706653"/>
            <ac:spMk id="11" creationId="{6B0CB8AC-21D9-4563-8C56-56AA53FF73A9}"/>
          </ac:spMkLst>
        </pc:spChg>
        <pc:picChg chg="del">
          <ac:chgData name="Sivasubramanian, Anitha" userId="7776e101-c7b4-4096-ac28-dbc650b1961a" providerId="ADAL" clId="{BCC11A71-6115-47F4-8CD2-3506581C12D2}" dt="2022-04-29T14:15:34.094" v="4007" actId="478"/>
          <ac:picMkLst>
            <pc:docMk/>
            <pc:sldMk cId="2800700845" sldId="2145706653"/>
            <ac:picMk id="10" creationId="{B0253BEA-61E5-4766-8250-E077C4EEFFAB}"/>
          </ac:picMkLst>
        </pc:picChg>
      </pc:sldChg>
      <pc:sldChg chg="new del">
        <pc:chgData name="Sivasubramanian, Anitha" userId="7776e101-c7b4-4096-ac28-dbc650b1961a" providerId="ADAL" clId="{BCC11A71-6115-47F4-8CD2-3506581C12D2}" dt="2022-04-29T14:15:24.549" v="3991" actId="47"/>
        <pc:sldMkLst>
          <pc:docMk/>
          <pc:sldMk cId="3624898471" sldId="2145706653"/>
        </pc:sldMkLst>
      </pc:sldChg>
      <pc:sldChg chg="addSp delSp modSp add mod modNotesTx">
        <pc:chgData name="Sivasubramanian, Anitha" userId="7776e101-c7b4-4096-ac28-dbc650b1961a" providerId="ADAL" clId="{BCC11A71-6115-47F4-8CD2-3506581C12D2}" dt="2022-04-29T21:51:24.051" v="4855" actId="20577"/>
        <pc:sldMkLst>
          <pc:docMk/>
          <pc:sldMk cId="3389694923" sldId="2145706654"/>
        </pc:sldMkLst>
        <pc:spChg chg="del">
          <ac:chgData name="Sivasubramanian, Anitha" userId="7776e101-c7b4-4096-ac28-dbc650b1961a" providerId="ADAL" clId="{BCC11A71-6115-47F4-8CD2-3506581C12D2}" dt="2022-04-29T19:48:55.607" v="4145" actId="478"/>
          <ac:spMkLst>
            <pc:docMk/>
            <pc:sldMk cId="3389694923" sldId="2145706654"/>
            <ac:spMk id="5" creationId="{086202D5-661F-4CD5-B541-7BFF62935267}"/>
          </ac:spMkLst>
        </pc:spChg>
        <pc:spChg chg="del">
          <ac:chgData name="Sivasubramanian, Anitha" userId="7776e101-c7b4-4096-ac28-dbc650b1961a" providerId="ADAL" clId="{BCC11A71-6115-47F4-8CD2-3506581C12D2}" dt="2022-04-29T19:48:43.278" v="4138" actId="478"/>
          <ac:spMkLst>
            <pc:docMk/>
            <pc:sldMk cId="3389694923" sldId="2145706654"/>
            <ac:spMk id="11" creationId="{170ACFD7-3F64-479F-8D01-58E00C38A00A}"/>
          </ac:spMkLst>
        </pc:spChg>
        <pc:spChg chg="del">
          <ac:chgData name="Sivasubramanian, Anitha" userId="7776e101-c7b4-4096-ac28-dbc650b1961a" providerId="ADAL" clId="{BCC11A71-6115-47F4-8CD2-3506581C12D2}" dt="2022-04-29T19:48:53.373" v="4144" actId="478"/>
          <ac:spMkLst>
            <pc:docMk/>
            <pc:sldMk cId="3389694923" sldId="2145706654"/>
            <ac:spMk id="16" creationId="{5814DA25-3C46-4AA9-BA36-281FE7207AF4}"/>
          </ac:spMkLst>
        </pc:spChg>
        <pc:spChg chg="del">
          <ac:chgData name="Sivasubramanian, Anitha" userId="7776e101-c7b4-4096-ac28-dbc650b1961a" providerId="ADAL" clId="{BCC11A71-6115-47F4-8CD2-3506581C12D2}" dt="2022-04-29T19:48:48.686" v="4140" actId="478"/>
          <ac:spMkLst>
            <pc:docMk/>
            <pc:sldMk cId="3389694923" sldId="2145706654"/>
            <ac:spMk id="17" creationId="{8ED0B2B6-9DCE-4441-910E-4F410BF49784}"/>
          </ac:spMkLst>
        </pc:spChg>
        <pc:spChg chg="del">
          <ac:chgData name="Sivasubramanian, Anitha" userId="7776e101-c7b4-4096-ac28-dbc650b1961a" providerId="ADAL" clId="{BCC11A71-6115-47F4-8CD2-3506581C12D2}" dt="2022-04-29T19:48:52.401" v="4143" actId="478"/>
          <ac:spMkLst>
            <pc:docMk/>
            <pc:sldMk cId="3389694923" sldId="2145706654"/>
            <ac:spMk id="18" creationId="{3181884F-5C91-4BC4-9200-C056895DDBED}"/>
          </ac:spMkLst>
        </pc:spChg>
        <pc:spChg chg="add mod">
          <ac:chgData name="Sivasubramanian, Anitha" userId="7776e101-c7b4-4096-ac28-dbc650b1961a" providerId="ADAL" clId="{BCC11A71-6115-47F4-8CD2-3506581C12D2}" dt="2022-04-29T19:49:05.390" v="4148"/>
          <ac:spMkLst>
            <pc:docMk/>
            <pc:sldMk cId="3389694923" sldId="2145706654"/>
            <ac:spMk id="20" creationId="{8E534D42-BFE9-4DF9-B576-2535CE474B8B}"/>
          </ac:spMkLst>
        </pc:spChg>
        <pc:graphicFrameChg chg="add mod">
          <ac:chgData name="Sivasubramanian, Anitha" userId="7776e101-c7b4-4096-ac28-dbc650b1961a" providerId="ADAL" clId="{BCC11A71-6115-47F4-8CD2-3506581C12D2}" dt="2022-04-29T21:51:24.051" v="4855" actId="20577"/>
          <ac:graphicFrameMkLst>
            <pc:docMk/>
            <pc:sldMk cId="3389694923" sldId="2145706654"/>
            <ac:graphicFrameMk id="19" creationId="{CF4D3977-4458-44E1-9102-8A3EFDD52517}"/>
          </ac:graphicFrameMkLst>
        </pc:graphicFrameChg>
        <pc:picChg chg="del">
          <ac:chgData name="Sivasubramanian, Anitha" userId="7776e101-c7b4-4096-ac28-dbc650b1961a" providerId="ADAL" clId="{BCC11A71-6115-47F4-8CD2-3506581C12D2}" dt="2022-04-29T19:48:44.744" v="4139" actId="478"/>
          <ac:picMkLst>
            <pc:docMk/>
            <pc:sldMk cId="3389694923" sldId="2145706654"/>
            <ac:picMk id="12" creationId="{4D8A8E4A-2468-4E29-AC96-DA65C30C6A0A}"/>
          </ac:picMkLst>
        </pc:picChg>
        <pc:cxnChg chg="del">
          <ac:chgData name="Sivasubramanian, Anitha" userId="7776e101-c7b4-4096-ac28-dbc650b1961a" providerId="ADAL" clId="{BCC11A71-6115-47F4-8CD2-3506581C12D2}" dt="2022-04-29T19:48:49.626" v="4141" actId="478"/>
          <ac:cxnSpMkLst>
            <pc:docMk/>
            <pc:sldMk cId="3389694923" sldId="2145706654"/>
            <ac:cxnSpMk id="7" creationId="{00E6B36A-FF14-46C5-B821-7EC4DFAF95C1}"/>
          </ac:cxnSpMkLst>
        </pc:cxnChg>
        <pc:cxnChg chg="del">
          <ac:chgData name="Sivasubramanian, Anitha" userId="7776e101-c7b4-4096-ac28-dbc650b1961a" providerId="ADAL" clId="{BCC11A71-6115-47F4-8CD2-3506581C12D2}" dt="2022-04-29T19:48:50.759" v="4142" actId="478"/>
          <ac:cxnSpMkLst>
            <pc:docMk/>
            <pc:sldMk cId="3389694923" sldId="2145706654"/>
            <ac:cxnSpMk id="8" creationId="{30F619AE-967C-4B73-8F74-EE25C39B594E}"/>
          </ac:cxnSpMkLst>
        </pc:cxnChg>
      </pc:sldChg>
      <pc:sldChg chg="addSp delSp modSp add mod modNotesTx">
        <pc:chgData name="Sivasubramanian, Anitha" userId="7776e101-c7b4-4096-ac28-dbc650b1961a" providerId="ADAL" clId="{BCC11A71-6115-47F4-8CD2-3506581C12D2}" dt="2022-04-29T21:43:29.307" v="4796" actId="6549"/>
        <pc:sldMkLst>
          <pc:docMk/>
          <pc:sldMk cId="2895804785" sldId="2145706655"/>
        </pc:sldMkLst>
        <pc:spChg chg="add mod">
          <ac:chgData name="Sivasubramanian, Anitha" userId="7776e101-c7b4-4096-ac28-dbc650b1961a" providerId="ADAL" clId="{BCC11A71-6115-47F4-8CD2-3506581C12D2}" dt="2022-04-29T19:49:42.192" v="4192" actId="1037"/>
          <ac:spMkLst>
            <pc:docMk/>
            <pc:sldMk cId="2895804785" sldId="2145706655"/>
            <ac:spMk id="11" creationId="{6CE383A3-ED4A-4CC6-B545-8C9E571752D0}"/>
          </ac:spMkLst>
        </pc:spChg>
        <pc:spChg chg="del">
          <ac:chgData name="Sivasubramanian, Anitha" userId="7776e101-c7b4-4096-ac28-dbc650b1961a" providerId="ADAL" clId="{BCC11A71-6115-47F4-8CD2-3506581C12D2}" dt="2022-04-29T19:49:39.444" v="4181" actId="478"/>
          <ac:spMkLst>
            <pc:docMk/>
            <pc:sldMk cId="2895804785" sldId="2145706655"/>
            <ac:spMk id="20" creationId="{8E534D42-BFE9-4DF9-B576-2535CE474B8B}"/>
          </ac:spMkLst>
        </pc:spChg>
        <pc:graphicFrameChg chg="del">
          <ac:chgData name="Sivasubramanian, Anitha" userId="7776e101-c7b4-4096-ac28-dbc650b1961a" providerId="ADAL" clId="{BCC11A71-6115-47F4-8CD2-3506581C12D2}" dt="2022-04-29T19:49:33.135" v="4180" actId="478"/>
          <ac:graphicFrameMkLst>
            <pc:docMk/>
            <pc:sldMk cId="2895804785" sldId="2145706655"/>
            <ac:graphicFrameMk id="19" creationId="{CF4D3977-4458-44E1-9102-8A3EFDD52517}"/>
          </ac:graphicFrameMkLst>
        </pc:graphicFrameChg>
        <pc:picChg chg="add mod">
          <ac:chgData name="Sivasubramanian, Anitha" userId="7776e101-c7b4-4096-ac28-dbc650b1961a" providerId="ADAL" clId="{BCC11A71-6115-47F4-8CD2-3506581C12D2}" dt="2022-04-29T19:50:08.139" v="4196" actId="14100"/>
          <ac:picMkLst>
            <pc:docMk/>
            <pc:sldMk cId="2895804785" sldId="2145706655"/>
            <ac:picMk id="12" creationId="{6EFAAAFF-71B4-4AA1-B5F6-C0492FF2BDAF}"/>
          </ac:picMkLst>
        </pc:picChg>
      </pc:sldChg>
      <pc:sldChg chg="addSp delSp modSp add mod modCm modNotesTx">
        <pc:chgData name="Sivasubramanian, Anitha" userId="7776e101-c7b4-4096-ac28-dbc650b1961a" providerId="ADAL" clId="{BCC11A71-6115-47F4-8CD2-3506581C12D2}" dt="2022-04-29T21:43:34.568" v="4798" actId="6549"/>
        <pc:sldMkLst>
          <pc:docMk/>
          <pc:sldMk cId="1730172192" sldId="2145706656"/>
        </pc:sldMkLst>
        <pc:spChg chg="mod">
          <ac:chgData name="Sivasubramanian, Anitha" userId="7776e101-c7b4-4096-ac28-dbc650b1961a" providerId="ADAL" clId="{BCC11A71-6115-47F4-8CD2-3506581C12D2}" dt="2022-04-29T19:50:20.081" v="4198"/>
          <ac:spMkLst>
            <pc:docMk/>
            <pc:sldMk cId="1730172192" sldId="2145706656"/>
            <ac:spMk id="11" creationId="{6CE383A3-ED4A-4CC6-B545-8C9E571752D0}"/>
          </ac:spMkLst>
        </pc:spChg>
        <pc:spChg chg="add del">
          <ac:chgData name="Sivasubramanian, Anitha" userId="7776e101-c7b4-4096-ac28-dbc650b1961a" providerId="ADAL" clId="{BCC11A71-6115-47F4-8CD2-3506581C12D2}" dt="2022-04-29T19:50:27.823" v="4201" actId="22"/>
          <ac:spMkLst>
            <pc:docMk/>
            <pc:sldMk cId="1730172192" sldId="2145706656"/>
            <ac:spMk id="14" creationId="{A139A2AC-A02C-4218-A647-00DB0485C22E}"/>
          </ac:spMkLst>
        </pc:spChg>
        <pc:spChg chg="add mod">
          <ac:chgData name="Sivasubramanian, Anitha" userId="7776e101-c7b4-4096-ac28-dbc650b1961a" providerId="ADAL" clId="{BCC11A71-6115-47F4-8CD2-3506581C12D2}" dt="2022-04-29T20:31:43.466" v="4284" actId="20577"/>
          <ac:spMkLst>
            <pc:docMk/>
            <pc:sldMk cId="1730172192" sldId="2145706656"/>
            <ac:spMk id="17" creationId="{F3D73751-D0F0-43F6-B551-D59158FD1830}"/>
          </ac:spMkLst>
        </pc:spChg>
        <pc:picChg chg="add mod">
          <ac:chgData name="Sivasubramanian, Anitha" userId="7776e101-c7b4-4096-ac28-dbc650b1961a" providerId="ADAL" clId="{BCC11A71-6115-47F4-8CD2-3506581C12D2}" dt="2022-04-29T20:34:18.460" v="4340" actId="1036"/>
          <ac:picMkLst>
            <pc:docMk/>
            <pc:sldMk cId="1730172192" sldId="2145706656"/>
            <ac:picMk id="7" creationId="{FBF691C4-0744-4312-8938-7D8FC416646E}"/>
          </ac:picMkLst>
        </pc:picChg>
        <pc:picChg chg="add mod">
          <ac:chgData name="Sivasubramanian, Anitha" userId="7776e101-c7b4-4096-ac28-dbc650b1961a" providerId="ADAL" clId="{BCC11A71-6115-47F4-8CD2-3506581C12D2}" dt="2022-04-29T20:34:18.460" v="4340" actId="1036"/>
          <ac:picMkLst>
            <pc:docMk/>
            <pc:sldMk cId="1730172192" sldId="2145706656"/>
            <ac:picMk id="12" creationId="{13F54607-5060-4470-ABFE-964E3A6DD8D8}"/>
          </ac:picMkLst>
        </pc:picChg>
        <pc:picChg chg="del">
          <ac:chgData name="Sivasubramanian, Anitha" userId="7776e101-c7b4-4096-ac28-dbc650b1961a" providerId="ADAL" clId="{BCC11A71-6115-47F4-8CD2-3506581C12D2}" dt="2022-04-29T19:50:26.248" v="4199" actId="478"/>
          <ac:picMkLst>
            <pc:docMk/>
            <pc:sldMk cId="1730172192" sldId="2145706656"/>
            <ac:picMk id="12" creationId="{6EFAAAFF-71B4-4AA1-B5F6-C0492FF2BDAF}"/>
          </ac:picMkLst>
        </pc:picChg>
        <pc:picChg chg="add mod">
          <ac:chgData name="Sivasubramanian, Anitha" userId="7776e101-c7b4-4096-ac28-dbc650b1961a" providerId="ADAL" clId="{BCC11A71-6115-47F4-8CD2-3506581C12D2}" dt="2022-04-29T19:50:43.678" v="4217" actId="1035"/>
          <ac:picMkLst>
            <pc:docMk/>
            <pc:sldMk cId="1730172192" sldId="2145706656"/>
            <ac:picMk id="15" creationId="{D2B39C0F-27D2-48B9-9503-6680457A259D}"/>
          </ac:picMkLst>
        </pc:picChg>
        <pc:picChg chg="add del mod">
          <ac:chgData name="Sivasubramanian, Anitha" userId="7776e101-c7b4-4096-ac28-dbc650b1961a" providerId="ADAL" clId="{BCC11A71-6115-47F4-8CD2-3506581C12D2}" dt="2022-04-29T20:32:59.495" v="4286" actId="478"/>
          <ac:picMkLst>
            <pc:docMk/>
            <pc:sldMk cId="1730172192" sldId="2145706656"/>
            <ac:picMk id="16" creationId="{268417DD-ECA6-41CC-8A28-A9E8320D2441}"/>
          </ac:picMkLst>
        </pc:picChg>
      </pc:sldChg>
      <pc:sldChg chg="addSp delSp modSp add mod modCm modNotesTx">
        <pc:chgData name="Sivasubramanian, Anitha" userId="7776e101-c7b4-4096-ac28-dbc650b1961a" providerId="ADAL" clId="{BCC11A71-6115-47F4-8CD2-3506581C12D2}" dt="2022-04-29T21:47:41.271" v="4839" actId="1076"/>
        <pc:sldMkLst>
          <pc:docMk/>
          <pc:sldMk cId="3664386033" sldId="2145706657"/>
        </pc:sldMkLst>
        <pc:spChg chg="mod">
          <ac:chgData name="Sivasubramanian, Anitha" userId="7776e101-c7b4-4096-ac28-dbc650b1961a" providerId="ADAL" clId="{BCC11A71-6115-47F4-8CD2-3506581C12D2}" dt="2022-04-29T19:51:02.668" v="4222"/>
          <ac:spMkLst>
            <pc:docMk/>
            <pc:sldMk cId="3664386033" sldId="2145706657"/>
            <ac:spMk id="11" creationId="{6CE383A3-ED4A-4CC6-B545-8C9E571752D0}"/>
          </ac:spMkLst>
        </pc:spChg>
        <pc:spChg chg="del">
          <ac:chgData name="Sivasubramanian, Anitha" userId="7776e101-c7b4-4096-ac28-dbc650b1961a" providerId="ADAL" clId="{BCC11A71-6115-47F4-8CD2-3506581C12D2}" dt="2022-04-29T19:51:09.218" v="4225" actId="478"/>
          <ac:spMkLst>
            <pc:docMk/>
            <pc:sldMk cId="3664386033" sldId="2145706657"/>
            <ac:spMk id="17" creationId="{F3D73751-D0F0-43F6-B551-D59158FD1830}"/>
          </ac:spMkLst>
        </pc:spChg>
        <pc:spChg chg="add del mod">
          <ac:chgData name="Sivasubramanian, Anitha" userId="7776e101-c7b4-4096-ac28-dbc650b1961a" providerId="ADAL" clId="{BCC11A71-6115-47F4-8CD2-3506581C12D2}" dt="2022-04-29T21:18:07.354" v="4601" actId="478"/>
          <ac:spMkLst>
            <pc:docMk/>
            <pc:sldMk cId="3664386033" sldId="2145706657"/>
            <ac:spMk id="21" creationId="{B5DCD9F2-86DF-4243-AFF6-B572F475B769}"/>
          </ac:spMkLst>
        </pc:spChg>
        <pc:spChg chg="add del mod">
          <ac:chgData name="Sivasubramanian, Anitha" userId="7776e101-c7b4-4096-ac28-dbc650b1961a" providerId="ADAL" clId="{BCC11A71-6115-47F4-8CD2-3506581C12D2}" dt="2022-04-29T21:18:09.954" v="4602" actId="478"/>
          <ac:spMkLst>
            <pc:docMk/>
            <pc:sldMk cId="3664386033" sldId="2145706657"/>
            <ac:spMk id="23" creationId="{FE27793D-4BAE-4D74-9682-9F70431514FA}"/>
          </ac:spMkLst>
        </pc:spChg>
        <pc:spChg chg="add mod ord">
          <ac:chgData name="Sivasubramanian, Anitha" userId="7776e101-c7b4-4096-ac28-dbc650b1961a" providerId="ADAL" clId="{BCC11A71-6115-47F4-8CD2-3506581C12D2}" dt="2022-04-29T21:41:27.103" v="4768" actId="108"/>
          <ac:spMkLst>
            <pc:docMk/>
            <pc:sldMk cId="3664386033" sldId="2145706657"/>
            <ac:spMk id="24" creationId="{B9475D01-AE34-40F4-B325-3ED9E2E4535E}"/>
          </ac:spMkLst>
        </pc:spChg>
        <pc:picChg chg="add del mod">
          <ac:chgData name="Sivasubramanian, Anitha" userId="7776e101-c7b4-4096-ac28-dbc650b1961a" providerId="ADAL" clId="{BCC11A71-6115-47F4-8CD2-3506581C12D2}" dt="2022-04-29T21:17:58.597" v="4596" actId="478"/>
          <ac:picMkLst>
            <pc:docMk/>
            <pc:sldMk cId="3664386033" sldId="2145706657"/>
            <ac:picMk id="14" creationId="{B4D566F8-F997-4F69-9EE4-9AD15238A5CC}"/>
          </ac:picMkLst>
        </pc:picChg>
        <pc:picChg chg="del">
          <ac:chgData name="Sivasubramanian, Anitha" userId="7776e101-c7b4-4096-ac28-dbc650b1961a" providerId="ADAL" clId="{BCC11A71-6115-47F4-8CD2-3506581C12D2}" dt="2022-04-29T19:51:04.689" v="4223" actId="478"/>
          <ac:picMkLst>
            <pc:docMk/>
            <pc:sldMk cId="3664386033" sldId="2145706657"/>
            <ac:picMk id="15" creationId="{D2B39C0F-27D2-48B9-9503-6680457A259D}"/>
          </ac:picMkLst>
        </pc:picChg>
        <pc:picChg chg="del">
          <ac:chgData name="Sivasubramanian, Anitha" userId="7776e101-c7b4-4096-ac28-dbc650b1961a" providerId="ADAL" clId="{BCC11A71-6115-47F4-8CD2-3506581C12D2}" dt="2022-04-29T19:51:05.926" v="4224" actId="478"/>
          <ac:picMkLst>
            <pc:docMk/>
            <pc:sldMk cId="3664386033" sldId="2145706657"/>
            <ac:picMk id="16" creationId="{268417DD-ECA6-41CC-8A28-A9E8320D2441}"/>
          </ac:picMkLst>
        </pc:picChg>
        <pc:picChg chg="add mod">
          <ac:chgData name="Sivasubramanian, Anitha" userId="7776e101-c7b4-4096-ac28-dbc650b1961a" providerId="ADAL" clId="{BCC11A71-6115-47F4-8CD2-3506581C12D2}" dt="2022-04-29T21:39:55.175" v="4765" actId="1036"/>
          <ac:picMkLst>
            <pc:docMk/>
            <pc:sldMk cId="3664386033" sldId="2145706657"/>
            <ac:picMk id="17" creationId="{487A8B41-9F9E-4F14-ADFE-D6D54909EAA2}"/>
          </ac:picMkLst>
        </pc:picChg>
        <pc:picChg chg="add del mod">
          <ac:chgData name="Sivasubramanian, Anitha" userId="7776e101-c7b4-4096-ac28-dbc650b1961a" providerId="ADAL" clId="{BCC11A71-6115-47F4-8CD2-3506581C12D2}" dt="2022-04-29T21:17:59.912" v="4597" actId="478"/>
          <ac:picMkLst>
            <pc:docMk/>
            <pc:sldMk cId="3664386033" sldId="2145706657"/>
            <ac:picMk id="18" creationId="{2F319F42-1E11-4620-A0D1-30091EA55F44}"/>
          </ac:picMkLst>
        </pc:picChg>
        <pc:picChg chg="add mod">
          <ac:chgData name="Sivasubramanian, Anitha" userId="7776e101-c7b4-4096-ac28-dbc650b1961a" providerId="ADAL" clId="{BCC11A71-6115-47F4-8CD2-3506581C12D2}" dt="2022-04-29T21:47:41.271" v="4839" actId="1076"/>
          <ac:picMkLst>
            <pc:docMk/>
            <pc:sldMk cId="3664386033" sldId="2145706657"/>
            <ac:picMk id="19" creationId="{47275B1B-85CE-44C5-9E6B-8D2970D4B056}"/>
          </ac:picMkLst>
        </pc:picChg>
        <pc:picChg chg="add del mod">
          <ac:chgData name="Sivasubramanian, Anitha" userId="7776e101-c7b4-4096-ac28-dbc650b1961a" providerId="ADAL" clId="{BCC11A71-6115-47F4-8CD2-3506581C12D2}" dt="2022-04-29T21:18:03.917" v="4599" actId="478"/>
          <ac:picMkLst>
            <pc:docMk/>
            <pc:sldMk cId="3664386033" sldId="2145706657"/>
            <ac:picMk id="20" creationId="{EE1173AD-EDE8-4EFA-924E-156F27985607}"/>
          </ac:picMkLst>
        </pc:picChg>
        <pc:picChg chg="add del mod">
          <ac:chgData name="Sivasubramanian, Anitha" userId="7776e101-c7b4-4096-ac28-dbc650b1961a" providerId="ADAL" clId="{BCC11A71-6115-47F4-8CD2-3506581C12D2}" dt="2022-04-29T21:18:02.274" v="4598" actId="478"/>
          <ac:picMkLst>
            <pc:docMk/>
            <pc:sldMk cId="3664386033" sldId="2145706657"/>
            <ac:picMk id="22" creationId="{04B512BB-DE52-4AA9-A58A-7585976987E6}"/>
          </ac:picMkLst>
        </pc:picChg>
        <pc:picChg chg="add del mod">
          <ac:chgData name="Sivasubramanian, Anitha" userId="7776e101-c7b4-4096-ac28-dbc650b1961a" providerId="ADAL" clId="{BCC11A71-6115-47F4-8CD2-3506581C12D2}" dt="2022-04-29T21:39:44.440" v="4746" actId="478"/>
          <ac:picMkLst>
            <pc:docMk/>
            <pc:sldMk cId="3664386033" sldId="2145706657"/>
            <ac:picMk id="25" creationId="{12EF5309-923C-476C-95E6-8237C47133F2}"/>
          </ac:picMkLst>
        </pc:picChg>
        <pc:picChg chg="add del mod">
          <ac:chgData name="Sivasubramanian, Anitha" userId="7776e101-c7b4-4096-ac28-dbc650b1961a" providerId="ADAL" clId="{BCC11A71-6115-47F4-8CD2-3506581C12D2}" dt="2022-04-29T21:39:45.691" v="4747" actId="478"/>
          <ac:picMkLst>
            <pc:docMk/>
            <pc:sldMk cId="3664386033" sldId="2145706657"/>
            <ac:picMk id="26" creationId="{F639D186-3453-49B7-8A80-CAF1068ED509}"/>
          </ac:picMkLst>
        </pc:picChg>
        <pc:picChg chg="add del mod">
          <ac:chgData name="Sivasubramanian, Anitha" userId="7776e101-c7b4-4096-ac28-dbc650b1961a" providerId="ADAL" clId="{BCC11A71-6115-47F4-8CD2-3506581C12D2}" dt="2022-04-29T21:33:22.033" v="4695" actId="478"/>
          <ac:picMkLst>
            <pc:docMk/>
            <pc:sldMk cId="3664386033" sldId="2145706657"/>
            <ac:picMk id="2050" creationId="{E989990E-F277-4E32-819E-A0ECA2F2179A}"/>
          </ac:picMkLst>
        </pc:picChg>
      </pc:sldChg>
      <pc:sldChg chg="addSp delSp modSp add mod ord modCm modNotesTx">
        <pc:chgData name="Sivasubramanian, Anitha" userId="7776e101-c7b4-4096-ac28-dbc650b1961a" providerId="ADAL" clId="{BCC11A71-6115-47F4-8CD2-3506581C12D2}" dt="2022-04-29T21:47:07.663" v="4812" actId="14100"/>
        <pc:sldMkLst>
          <pc:docMk/>
          <pc:sldMk cId="69132979" sldId="2145706658"/>
        </pc:sldMkLst>
        <pc:spChg chg="mod">
          <ac:chgData name="Sivasubramanian, Anitha" userId="7776e101-c7b4-4096-ac28-dbc650b1961a" providerId="ADAL" clId="{BCC11A71-6115-47F4-8CD2-3506581C12D2}" dt="2022-04-29T19:51:39.984" v="4230"/>
          <ac:spMkLst>
            <pc:docMk/>
            <pc:sldMk cId="69132979" sldId="2145706658"/>
            <ac:spMk id="11" creationId="{6CE383A3-ED4A-4CC6-B545-8C9E571752D0}"/>
          </ac:spMkLst>
        </pc:spChg>
        <pc:spChg chg="del">
          <ac:chgData name="Sivasubramanian, Anitha" userId="7776e101-c7b4-4096-ac28-dbc650b1961a" providerId="ADAL" clId="{BCC11A71-6115-47F4-8CD2-3506581C12D2}" dt="2022-04-29T19:51:55.012" v="4235" actId="478"/>
          <ac:spMkLst>
            <pc:docMk/>
            <pc:sldMk cId="69132979" sldId="2145706658"/>
            <ac:spMk id="21" creationId="{B5DCD9F2-86DF-4243-AFF6-B572F475B769}"/>
          </ac:spMkLst>
        </pc:spChg>
        <pc:spChg chg="del">
          <ac:chgData name="Sivasubramanian, Anitha" userId="7776e101-c7b4-4096-ac28-dbc650b1961a" providerId="ADAL" clId="{BCC11A71-6115-47F4-8CD2-3506581C12D2}" dt="2022-04-29T19:51:48.155" v="4233" actId="478"/>
          <ac:spMkLst>
            <pc:docMk/>
            <pc:sldMk cId="69132979" sldId="2145706658"/>
            <ac:spMk id="23" creationId="{FE27793D-4BAE-4D74-9682-9F70431514FA}"/>
          </ac:spMkLst>
        </pc:spChg>
        <pc:spChg chg="add del mod">
          <ac:chgData name="Sivasubramanian, Anitha" userId="7776e101-c7b4-4096-ac28-dbc650b1961a" providerId="ADAL" clId="{BCC11A71-6115-47F4-8CD2-3506581C12D2}" dt="2022-04-29T19:51:52.101" v="4234" actId="478"/>
          <ac:spMkLst>
            <pc:docMk/>
            <pc:sldMk cId="69132979" sldId="2145706658"/>
            <ac:spMk id="27" creationId="{6F37AD37-A206-4FA5-81CE-FF8E67C993C5}"/>
          </ac:spMkLst>
        </pc:spChg>
        <pc:spChg chg="add del mod">
          <ac:chgData name="Sivasubramanian, Anitha" userId="7776e101-c7b4-4096-ac28-dbc650b1961a" providerId="ADAL" clId="{BCC11A71-6115-47F4-8CD2-3506581C12D2}" dt="2022-04-29T19:51:48.155" v="4233" actId="478"/>
          <ac:spMkLst>
            <pc:docMk/>
            <pc:sldMk cId="69132979" sldId="2145706658"/>
            <ac:spMk id="33" creationId="{0E888A27-5635-4032-90ED-562C3AB5D13D}"/>
          </ac:spMkLst>
        </pc:spChg>
        <pc:spChg chg="add mod">
          <ac:chgData name="Sivasubramanian, Anitha" userId="7776e101-c7b4-4096-ac28-dbc650b1961a" providerId="ADAL" clId="{BCC11A71-6115-47F4-8CD2-3506581C12D2}" dt="2022-04-29T21:47:07.663" v="4812" actId="14100"/>
          <ac:spMkLst>
            <pc:docMk/>
            <pc:sldMk cId="69132979" sldId="2145706658"/>
            <ac:spMk id="35" creationId="{0FD46004-489B-4EE8-9BA3-BCFA7DBAF3D3}"/>
          </ac:spMkLst>
        </pc:spChg>
        <pc:spChg chg="add mod">
          <ac:chgData name="Sivasubramanian, Anitha" userId="7776e101-c7b4-4096-ac28-dbc650b1961a" providerId="ADAL" clId="{BCC11A71-6115-47F4-8CD2-3506581C12D2}" dt="2022-04-29T19:52:08.839" v="4240"/>
          <ac:spMkLst>
            <pc:docMk/>
            <pc:sldMk cId="69132979" sldId="2145706658"/>
            <ac:spMk id="36" creationId="{2D1B05C3-A173-4C99-A67C-6646D1A533AA}"/>
          </ac:spMkLst>
        </pc:spChg>
        <pc:picChg chg="del">
          <ac:chgData name="Sivasubramanian, Anitha" userId="7776e101-c7b4-4096-ac28-dbc650b1961a" providerId="ADAL" clId="{BCC11A71-6115-47F4-8CD2-3506581C12D2}" dt="2022-04-29T19:51:57.703" v="4237" actId="478"/>
          <ac:picMkLst>
            <pc:docMk/>
            <pc:sldMk cId="69132979" sldId="2145706658"/>
            <ac:picMk id="14" creationId="{B4D566F8-F997-4F69-9EE4-9AD15238A5CC}"/>
          </ac:picMkLst>
        </pc:picChg>
        <pc:picChg chg="add del mod">
          <ac:chgData name="Sivasubramanian, Anitha" userId="7776e101-c7b4-4096-ac28-dbc650b1961a" providerId="ADAL" clId="{BCC11A71-6115-47F4-8CD2-3506581C12D2}" dt="2022-04-29T19:51:52.101" v="4234" actId="478"/>
          <ac:picMkLst>
            <pc:docMk/>
            <pc:sldMk cId="69132979" sldId="2145706658"/>
            <ac:picMk id="17" creationId="{C0933FE0-319D-4EE5-BF4E-48E7BD93C063}"/>
          </ac:picMkLst>
        </pc:picChg>
        <pc:picChg chg="del">
          <ac:chgData name="Sivasubramanian, Anitha" userId="7776e101-c7b4-4096-ac28-dbc650b1961a" providerId="ADAL" clId="{BCC11A71-6115-47F4-8CD2-3506581C12D2}" dt="2022-04-29T19:51:58.845" v="4238" actId="478"/>
          <ac:picMkLst>
            <pc:docMk/>
            <pc:sldMk cId="69132979" sldId="2145706658"/>
            <ac:picMk id="18" creationId="{2F319F42-1E11-4620-A0D1-30091EA55F44}"/>
          </ac:picMkLst>
        </pc:picChg>
        <pc:picChg chg="del">
          <ac:chgData name="Sivasubramanian, Anitha" userId="7776e101-c7b4-4096-ac28-dbc650b1961a" providerId="ADAL" clId="{BCC11A71-6115-47F4-8CD2-3506581C12D2}" dt="2022-04-29T19:51:59.982" v="4239" actId="478"/>
          <ac:picMkLst>
            <pc:docMk/>
            <pc:sldMk cId="69132979" sldId="2145706658"/>
            <ac:picMk id="19" creationId="{47275B1B-85CE-44C5-9E6B-8D2970D4B056}"/>
          </ac:picMkLst>
        </pc:picChg>
        <pc:picChg chg="del">
          <ac:chgData name="Sivasubramanian, Anitha" userId="7776e101-c7b4-4096-ac28-dbc650b1961a" providerId="ADAL" clId="{BCC11A71-6115-47F4-8CD2-3506581C12D2}" dt="2022-04-29T19:51:56.580" v="4236" actId="478"/>
          <ac:picMkLst>
            <pc:docMk/>
            <pc:sldMk cId="69132979" sldId="2145706658"/>
            <ac:picMk id="20" creationId="{EE1173AD-EDE8-4EFA-924E-156F27985607}"/>
          </ac:picMkLst>
        </pc:picChg>
        <pc:picChg chg="del">
          <ac:chgData name="Sivasubramanian, Anitha" userId="7776e101-c7b4-4096-ac28-dbc650b1961a" providerId="ADAL" clId="{BCC11A71-6115-47F4-8CD2-3506581C12D2}" dt="2022-04-29T19:51:52.101" v="4234" actId="478"/>
          <ac:picMkLst>
            <pc:docMk/>
            <pc:sldMk cId="69132979" sldId="2145706658"/>
            <ac:picMk id="22" creationId="{04B512BB-DE52-4AA9-A58A-7585976987E6}"/>
          </ac:picMkLst>
        </pc:picChg>
        <pc:picChg chg="add del mod">
          <ac:chgData name="Sivasubramanian, Anitha" userId="7776e101-c7b4-4096-ac28-dbc650b1961a" providerId="ADAL" clId="{BCC11A71-6115-47F4-8CD2-3506581C12D2}" dt="2022-04-29T19:51:52.101" v="4234" actId="478"/>
          <ac:picMkLst>
            <pc:docMk/>
            <pc:sldMk cId="69132979" sldId="2145706658"/>
            <ac:picMk id="24" creationId="{D6575A96-769D-48E2-8C21-5A346A14C0BA}"/>
          </ac:picMkLst>
        </pc:picChg>
        <pc:picChg chg="add del mod">
          <ac:chgData name="Sivasubramanian, Anitha" userId="7776e101-c7b4-4096-ac28-dbc650b1961a" providerId="ADAL" clId="{BCC11A71-6115-47F4-8CD2-3506581C12D2}" dt="2022-04-29T19:51:52.101" v="4234" actId="478"/>
          <ac:picMkLst>
            <pc:docMk/>
            <pc:sldMk cId="69132979" sldId="2145706658"/>
            <ac:picMk id="25" creationId="{4C77105D-1686-4174-8A58-64EBEF66098D}"/>
          </ac:picMkLst>
        </pc:picChg>
        <pc:picChg chg="add del mod">
          <ac:chgData name="Sivasubramanian, Anitha" userId="7776e101-c7b4-4096-ac28-dbc650b1961a" providerId="ADAL" clId="{BCC11A71-6115-47F4-8CD2-3506581C12D2}" dt="2022-04-29T19:51:52.101" v="4234" actId="478"/>
          <ac:picMkLst>
            <pc:docMk/>
            <pc:sldMk cId="69132979" sldId="2145706658"/>
            <ac:picMk id="26" creationId="{089BBF57-F5D8-46DB-8AFC-830D12043E71}"/>
          </ac:picMkLst>
        </pc:picChg>
        <pc:picChg chg="add del mod">
          <ac:chgData name="Sivasubramanian, Anitha" userId="7776e101-c7b4-4096-ac28-dbc650b1961a" providerId="ADAL" clId="{BCC11A71-6115-47F4-8CD2-3506581C12D2}" dt="2022-04-29T19:51:48.155" v="4233" actId="478"/>
          <ac:picMkLst>
            <pc:docMk/>
            <pc:sldMk cId="69132979" sldId="2145706658"/>
            <ac:picMk id="28" creationId="{B65C3BAB-EC7E-4500-99D7-71745EE81787}"/>
          </ac:picMkLst>
        </pc:picChg>
        <pc:picChg chg="add del mod">
          <ac:chgData name="Sivasubramanian, Anitha" userId="7776e101-c7b4-4096-ac28-dbc650b1961a" providerId="ADAL" clId="{BCC11A71-6115-47F4-8CD2-3506581C12D2}" dt="2022-04-29T19:51:48.155" v="4233" actId="478"/>
          <ac:picMkLst>
            <pc:docMk/>
            <pc:sldMk cId="69132979" sldId="2145706658"/>
            <ac:picMk id="29" creationId="{6B6ED28A-8EEF-4959-A34A-B16FAF6E1206}"/>
          </ac:picMkLst>
        </pc:picChg>
        <pc:picChg chg="add del mod">
          <ac:chgData name="Sivasubramanian, Anitha" userId="7776e101-c7b4-4096-ac28-dbc650b1961a" providerId="ADAL" clId="{BCC11A71-6115-47F4-8CD2-3506581C12D2}" dt="2022-04-29T19:51:48.155" v="4233" actId="478"/>
          <ac:picMkLst>
            <pc:docMk/>
            <pc:sldMk cId="69132979" sldId="2145706658"/>
            <ac:picMk id="30" creationId="{0EC8F39F-B9D2-4B60-BA35-EB62E0EE9081}"/>
          </ac:picMkLst>
        </pc:picChg>
        <pc:picChg chg="add del mod">
          <ac:chgData name="Sivasubramanian, Anitha" userId="7776e101-c7b4-4096-ac28-dbc650b1961a" providerId="ADAL" clId="{BCC11A71-6115-47F4-8CD2-3506581C12D2}" dt="2022-04-29T19:51:48.155" v="4233" actId="478"/>
          <ac:picMkLst>
            <pc:docMk/>
            <pc:sldMk cId="69132979" sldId="2145706658"/>
            <ac:picMk id="31" creationId="{5513DD80-8851-4051-8793-47BE627AA71A}"/>
          </ac:picMkLst>
        </pc:picChg>
        <pc:picChg chg="add del mod">
          <ac:chgData name="Sivasubramanian, Anitha" userId="7776e101-c7b4-4096-ac28-dbc650b1961a" providerId="ADAL" clId="{BCC11A71-6115-47F4-8CD2-3506581C12D2}" dt="2022-04-29T19:51:48.155" v="4233" actId="478"/>
          <ac:picMkLst>
            <pc:docMk/>
            <pc:sldMk cId="69132979" sldId="2145706658"/>
            <ac:picMk id="32" creationId="{64BAFACE-855B-408C-8BED-4E4BFF6F4405}"/>
          </ac:picMkLst>
        </pc:picChg>
        <pc:picChg chg="add mod">
          <ac:chgData name="Sivasubramanian, Anitha" userId="7776e101-c7b4-4096-ac28-dbc650b1961a" providerId="ADAL" clId="{BCC11A71-6115-47F4-8CD2-3506581C12D2}" dt="2022-04-29T19:52:08.839" v="4240"/>
          <ac:picMkLst>
            <pc:docMk/>
            <pc:sldMk cId="69132979" sldId="2145706658"/>
            <ac:picMk id="34" creationId="{1CE26A50-CE83-4E8B-8B12-A20510CF6BF3}"/>
          </ac:picMkLst>
        </pc:picChg>
      </pc:sldChg>
      <pc:sldChg chg="addSp delSp modSp add mod ord modCm modNotesTx">
        <pc:chgData name="Sivasubramanian, Anitha" userId="7776e101-c7b4-4096-ac28-dbc650b1961a" providerId="ADAL" clId="{BCC11A71-6115-47F4-8CD2-3506581C12D2}" dt="2022-04-29T21:43:32.001" v="4797" actId="6549"/>
        <pc:sldMkLst>
          <pc:docMk/>
          <pc:sldMk cId="436098035" sldId="2145706659"/>
        </pc:sldMkLst>
        <pc:spChg chg="mod">
          <ac:chgData name="Sivasubramanian, Anitha" userId="7776e101-c7b4-4096-ac28-dbc650b1961a" providerId="ADAL" clId="{BCC11A71-6115-47F4-8CD2-3506581C12D2}" dt="2022-04-29T19:52:25.794" v="4245"/>
          <ac:spMkLst>
            <pc:docMk/>
            <pc:sldMk cId="436098035" sldId="2145706659"/>
            <ac:spMk id="11" creationId="{6CE383A3-ED4A-4CC6-B545-8C9E571752D0}"/>
          </ac:spMkLst>
        </pc:spChg>
        <pc:spChg chg="add mod">
          <ac:chgData name="Sivasubramanian, Anitha" userId="7776e101-c7b4-4096-ac28-dbc650b1961a" providerId="ADAL" clId="{BCC11A71-6115-47F4-8CD2-3506581C12D2}" dt="2022-04-29T19:52:51.185" v="4270" actId="1035"/>
          <ac:spMkLst>
            <pc:docMk/>
            <pc:sldMk cId="436098035" sldId="2145706659"/>
            <ac:spMk id="15" creationId="{7514E0AB-EBB2-456E-BE23-6C218668FA71}"/>
          </ac:spMkLst>
        </pc:spChg>
        <pc:spChg chg="add mod">
          <ac:chgData name="Sivasubramanian, Anitha" userId="7776e101-c7b4-4096-ac28-dbc650b1961a" providerId="ADAL" clId="{BCC11A71-6115-47F4-8CD2-3506581C12D2}" dt="2022-04-29T21:02:59.892" v="4449" actId="20577"/>
          <ac:spMkLst>
            <pc:docMk/>
            <pc:sldMk cId="436098035" sldId="2145706659"/>
            <ac:spMk id="20" creationId="{0ED00FAB-0912-49C8-AF67-133FCB3DE1C0}"/>
          </ac:spMkLst>
        </pc:spChg>
        <pc:spChg chg="add mod">
          <ac:chgData name="Sivasubramanian, Anitha" userId="7776e101-c7b4-4096-ac28-dbc650b1961a" providerId="ADAL" clId="{BCC11A71-6115-47F4-8CD2-3506581C12D2}" dt="2022-04-29T21:02:56.942" v="4448" actId="14100"/>
          <ac:spMkLst>
            <pc:docMk/>
            <pc:sldMk cId="436098035" sldId="2145706659"/>
            <ac:spMk id="21" creationId="{DBBBEBE1-AB5E-4F25-AF32-E47197210E18}"/>
          </ac:spMkLst>
        </pc:spChg>
        <pc:spChg chg="add mod">
          <ac:chgData name="Sivasubramanian, Anitha" userId="7776e101-c7b4-4096-ac28-dbc650b1961a" providerId="ADAL" clId="{BCC11A71-6115-47F4-8CD2-3506581C12D2}" dt="2022-04-29T21:03:41.216" v="4506" actId="14100"/>
          <ac:spMkLst>
            <pc:docMk/>
            <pc:sldMk cId="436098035" sldId="2145706659"/>
            <ac:spMk id="22" creationId="{A490BDC9-12FE-4948-B78A-2D2266F73331}"/>
          </ac:spMkLst>
        </pc:spChg>
        <pc:spChg chg="add mod">
          <ac:chgData name="Sivasubramanian, Anitha" userId="7776e101-c7b4-4096-ac28-dbc650b1961a" providerId="ADAL" clId="{BCC11A71-6115-47F4-8CD2-3506581C12D2}" dt="2022-04-29T21:05:03.250" v="4542" actId="1076"/>
          <ac:spMkLst>
            <pc:docMk/>
            <pc:sldMk cId="436098035" sldId="2145706659"/>
            <ac:spMk id="24" creationId="{AD3309E1-A665-4150-97AD-F655ACEA5639}"/>
          </ac:spMkLst>
        </pc:spChg>
        <pc:spChg chg="del">
          <ac:chgData name="Sivasubramanian, Anitha" userId="7776e101-c7b4-4096-ac28-dbc650b1961a" providerId="ADAL" clId="{BCC11A71-6115-47F4-8CD2-3506581C12D2}" dt="2022-04-29T19:52:39.151" v="4248" actId="478"/>
          <ac:spMkLst>
            <pc:docMk/>
            <pc:sldMk cId="436098035" sldId="2145706659"/>
            <ac:spMk id="35" creationId="{0FD46004-489B-4EE8-9BA3-BCFA7DBAF3D3}"/>
          </ac:spMkLst>
        </pc:spChg>
        <pc:spChg chg="del">
          <ac:chgData name="Sivasubramanian, Anitha" userId="7776e101-c7b4-4096-ac28-dbc650b1961a" providerId="ADAL" clId="{BCC11A71-6115-47F4-8CD2-3506581C12D2}" dt="2022-04-29T19:52:36.302" v="4247" actId="478"/>
          <ac:spMkLst>
            <pc:docMk/>
            <pc:sldMk cId="436098035" sldId="2145706659"/>
            <ac:spMk id="36" creationId="{2D1B05C3-A173-4C99-A67C-6646D1A533AA}"/>
          </ac:spMkLst>
        </pc:spChg>
        <pc:picChg chg="add mod">
          <ac:chgData name="Sivasubramanian, Anitha" userId="7776e101-c7b4-4096-ac28-dbc650b1961a" providerId="ADAL" clId="{BCC11A71-6115-47F4-8CD2-3506581C12D2}" dt="2022-04-29T19:52:51.185" v="4270" actId="1035"/>
          <ac:picMkLst>
            <pc:docMk/>
            <pc:sldMk cId="436098035" sldId="2145706659"/>
            <ac:picMk id="14" creationId="{18AA6EAA-51EA-4165-9F86-D562FE020410}"/>
          </ac:picMkLst>
        </pc:picChg>
        <pc:picChg chg="add mod">
          <ac:chgData name="Sivasubramanian, Anitha" userId="7776e101-c7b4-4096-ac28-dbc650b1961a" providerId="ADAL" clId="{BCC11A71-6115-47F4-8CD2-3506581C12D2}" dt="2022-04-29T21:02:50.512" v="4446" actId="14100"/>
          <ac:picMkLst>
            <pc:docMk/>
            <pc:sldMk cId="436098035" sldId="2145706659"/>
            <ac:picMk id="16" creationId="{89F5EFDC-EF3D-4BDF-BD00-A9D6E92A09D5}"/>
          </ac:picMkLst>
        </pc:picChg>
        <pc:picChg chg="add mod">
          <ac:chgData name="Sivasubramanian, Anitha" userId="7776e101-c7b4-4096-ac28-dbc650b1961a" providerId="ADAL" clId="{BCC11A71-6115-47F4-8CD2-3506581C12D2}" dt="2022-04-29T21:02:50.512" v="4446" actId="14100"/>
          <ac:picMkLst>
            <pc:docMk/>
            <pc:sldMk cId="436098035" sldId="2145706659"/>
            <ac:picMk id="17" creationId="{70322836-C7B7-43FD-AE10-DB1AB6A0EC5D}"/>
          </ac:picMkLst>
        </pc:picChg>
        <pc:picChg chg="add mod">
          <ac:chgData name="Sivasubramanian, Anitha" userId="7776e101-c7b4-4096-ac28-dbc650b1961a" providerId="ADAL" clId="{BCC11A71-6115-47F4-8CD2-3506581C12D2}" dt="2022-04-29T21:03:05.283" v="4452" actId="1076"/>
          <ac:picMkLst>
            <pc:docMk/>
            <pc:sldMk cId="436098035" sldId="2145706659"/>
            <ac:picMk id="18" creationId="{FBB4D5A8-D5C5-4B3F-A89E-8CA4F43DE854}"/>
          </ac:picMkLst>
        </pc:picChg>
        <pc:picChg chg="add mod">
          <ac:chgData name="Sivasubramanian, Anitha" userId="7776e101-c7b4-4096-ac28-dbc650b1961a" providerId="ADAL" clId="{BCC11A71-6115-47F4-8CD2-3506581C12D2}" dt="2022-04-29T21:04:50.380" v="4519" actId="1076"/>
          <ac:picMkLst>
            <pc:docMk/>
            <pc:sldMk cId="436098035" sldId="2145706659"/>
            <ac:picMk id="19" creationId="{578C37BF-0AD9-4F79-8C56-D26AD55DE95F}"/>
          </ac:picMkLst>
        </pc:picChg>
        <pc:picChg chg="add mod">
          <ac:chgData name="Sivasubramanian, Anitha" userId="7776e101-c7b4-4096-ac28-dbc650b1961a" providerId="ADAL" clId="{BCC11A71-6115-47F4-8CD2-3506581C12D2}" dt="2022-04-29T21:03:55.926" v="4518" actId="571"/>
          <ac:picMkLst>
            <pc:docMk/>
            <pc:sldMk cId="436098035" sldId="2145706659"/>
            <ac:picMk id="23" creationId="{8A998870-C05E-44F9-A89A-B5B32ED061CE}"/>
          </ac:picMkLst>
        </pc:picChg>
        <pc:picChg chg="del">
          <ac:chgData name="Sivasubramanian, Anitha" userId="7776e101-c7b4-4096-ac28-dbc650b1961a" providerId="ADAL" clId="{BCC11A71-6115-47F4-8CD2-3506581C12D2}" dt="2022-04-29T19:52:34.059" v="4246" actId="478"/>
          <ac:picMkLst>
            <pc:docMk/>
            <pc:sldMk cId="436098035" sldId="2145706659"/>
            <ac:picMk id="34" creationId="{1CE26A50-CE83-4E8B-8B12-A20510CF6BF3}"/>
          </ac:picMkLst>
        </pc:picChg>
      </pc:sldChg>
      <pc:sldChg chg="addSp delSp modSp add mod modCm modNotesTx">
        <pc:chgData name="Sivasubramanian, Anitha" userId="7776e101-c7b4-4096-ac28-dbc650b1961a" providerId="ADAL" clId="{BCC11A71-6115-47F4-8CD2-3506581C12D2}" dt="2022-04-29T21:48:45.452" v="4843" actId="1076"/>
        <pc:sldMkLst>
          <pc:docMk/>
          <pc:sldMk cId="2253864664" sldId="2145706660"/>
        </pc:sldMkLst>
        <pc:spChg chg="mod">
          <ac:chgData name="Sivasubramanian, Anitha" userId="7776e101-c7b4-4096-ac28-dbc650b1961a" providerId="ADAL" clId="{BCC11A71-6115-47F4-8CD2-3506581C12D2}" dt="2022-04-29T21:48:45.452" v="4843" actId="1076"/>
          <ac:spMkLst>
            <pc:docMk/>
            <pc:sldMk cId="2253864664" sldId="2145706660"/>
            <ac:spMk id="11" creationId="{6CE383A3-ED4A-4CC6-B545-8C9E571752D0}"/>
          </ac:spMkLst>
        </pc:spChg>
        <pc:spChg chg="del mod">
          <ac:chgData name="Sivasubramanian, Anitha" userId="7776e101-c7b4-4096-ac28-dbc650b1961a" providerId="ADAL" clId="{BCC11A71-6115-47F4-8CD2-3506581C12D2}" dt="2022-04-29T19:53:14.257" v="4280" actId="478"/>
          <ac:spMkLst>
            <pc:docMk/>
            <pc:sldMk cId="2253864664" sldId="2145706660"/>
            <ac:spMk id="15" creationId="{7514E0AB-EBB2-456E-BE23-6C218668FA71}"/>
          </ac:spMkLst>
        </pc:spChg>
        <pc:spChg chg="add mod">
          <ac:chgData name="Sivasubramanian, Anitha" userId="7776e101-c7b4-4096-ac28-dbc650b1961a" providerId="ADAL" clId="{BCC11A71-6115-47F4-8CD2-3506581C12D2}" dt="2022-04-29T21:44:49.384" v="4810" actId="6549"/>
          <ac:spMkLst>
            <pc:docMk/>
            <pc:sldMk cId="2253864664" sldId="2145706660"/>
            <ac:spMk id="20" creationId="{28188BCF-B85C-44B9-AFE7-BFE2227ACB76}"/>
          </ac:spMkLst>
        </pc:spChg>
        <pc:picChg chg="del">
          <ac:chgData name="Sivasubramanian, Anitha" userId="7776e101-c7b4-4096-ac28-dbc650b1961a" providerId="ADAL" clId="{BCC11A71-6115-47F4-8CD2-3506581C12D2}" dt="2022-04-29T19:53:07.334" v="4274" actId="478"/>
          <ac:picMkLst>
            <pc:docMk/>
            <pc:sldMk cId="2253864664" sldId="2145706660"/>
            <ac:picMk id="14" creationId="{18AA6EAA-51EA-4165-9F86-D562FE020410}"/>
          </ac:picMkLst>
        </pc:picChg>
        <pc:picChg chg="del">
          <ac:chgData name="Sivasubramanian, Anitha" userId="7776e101-c7b4-4096-ac28-dbc650b1961a" providerId="ADAL" clId="{BCC11A71-6115-47F4-8CD2-3506581C12D2}" dt="2022-04-29T19:53:09.438" v="4275" actId="478"/>
          <ac:picMkLst>
            <pc:docMk/>
            <pc:sldMk cId="2253864664" sldId="2145706660"/>
            <ac:picMk id="16" creationId="{89F5EFDC-EF3D-4BDF-BD00-A9D6E92A09D5}"/>
          </ac:picMkLst>
        </pc:picChg>
        <pc:picChg chg="del">
          <ac:chgData name="Sivasubramanian, Anitha" userId="7776e101-c7b4-4096-ac28-dbc650b1961a" providerId="ADAL" clId="{BCC11A71-6115-47F4-8CD2-3506581C12D2}" dt="2022-04-29T19:53:10.206" v="4276" actId="478"/>
          <ac:picMkLst>
            <pc:docMk/>
            <pc:sldMk cId="2253864664" sldId="2145706660"/>
            <ac:picMk id="17" creationId="{70322836-C7B7-43FD-AE10-DB1AB6A0EC5D}"/>
          </ac:picMkLst>
        </pc:picChg>
        <pc:picChg chg="del">
          <ac:chgData name="Sivasubramanian, Anitha" userId="7776e101-c7b4-4096-ac28-dbc650b1961a" providerId="ADAL" clId="{BCC11A71-6115-47F4-8CD2-3506581C12D2}" dt="2022-04-29T19:53:10.999" v="4277" actId="478"/>
          <ac:picMkLst>
            <pc:docMk/>
            <pc:sldMk cId="2253864664" sldId="2145706660"/>
            <ac:picMk id="18" creationId="{FBB4D5A8-D5C5-4B3F-A89E-8CA4F43DE854}"/>
          </ac:picMkLst>
        </pc:picChg>
        <pc:picChg chg="del">
          <ac:chgData name="Sivasubramanian, Anitha" userId="7776e101-c7b4-4096-ac28-dbc650b1961a" providerId="ADAL" clId="{BCC11A71-6115-47F4-8CD2-3506581C12D2}" dt="2022-04-29T19:53:11.878" v="4278" actId="478"/>
          <ac:picMkLst>
            <pc:docMk/>
            <pc:sldMk cId="2253864664" sldId="2145706660"/>
            <ac:picMk id="19" creationId="{578C37BF-0AD9-4F79-8C56-D26AD55DE95F}"/>
          </ac:picMkLst>
        </pc:picChg>
      </pc:sldChg>
      <pc:sldChg chg="add del">
        <pc:chgData name="Sivasubramanian, Anitha" userId="7776e101-c7b4-4096-ac28-dbc650b1961a" providerId="ADAL" clId="{BCC11A71-6115-47F4-8CD2-3506581C12D2}" dt="2022-04-29T20:36:01.598" v="4362" actId="47"/>
        <pc:sldMkLst>
          <pc:docMk/>
          <pc:sldMk cId="848828764" sldId="2145706661"/>
        </pc:sldMkLst>
      </pc:sldChg>
      <pc:sldChg chg="addSp delSp modSp add mod modNotesTx">
        <pc:chgData name="Sivasubramanian, Anitha" userId="7776e101-c7b4-4096-ac28-dbc650b1961a" providerId="ADAL" clId="{BCC11A71-6115-47F4-8CD2-3506581C12D2}" dt="2022-04-29T21:48:53.837" v="4846" actId="1076"/>
        <pc:sldMkLst>
          <pc:docMk/>
          <pc:sldMk cId="2725075757" sldId="2145706661"/>
        </pc:sldMkLst>
        <pc:spChg chg="mod">
          <ac:chgData name="Sivasubramanian, Anitha" userId="7776e101-c7b4-4096-ac28-dbc650b1961a" providerId="ADAL" clId="{BCC11A71-6115-47F4-8CD2-3506581C12D2}" dt="2022-04-29T21:48:53.837" v="4846" actId="1076"/>
          <ac:spMkLst>
            <pc:docMk/>
            <pc:sldMk cId="2725075757" sldId="2145706661"/>
            <ac:spMk id="11" creationId="{6CE383A3-ED4A-4CC6-B545-8C9E571752D0}"/>
          </ac:spMkLst>
        </pc:spChg>
        <pc:spChg chg="add mod">
          <ac:chgData name="Sivasubramanian, Anitha" userId="7776e101-c7b4-4096-ac28-dbc650b1961a" providerId="ADAL" clId="{BCC11A71-6115-47F4-8CD2-3506581C12D2}" dt="2022-04-29T21:43:56.401" v="4805" actId="1076"/>
          <ac:spMkLst>
            <pc:docMk/>
            <pc:sldMk cId="2725075757" sldId="2145706661"/>
            <ac:spMk id="14" creationId="{D276B818-B562-4EFF-8A8B-9680AB02AFA7}"/>
          </ac:spMkLst>
        </pc:spChg>
        <pc:spChg chg="add del mod">
          <ac:chgData name="Sivasubramanian, Anitha" userId="7776e101-c7b4-4096-ac28-dbc650b1961a" providerId="ADAL" clId="{BCC11A71-6115-47F4-8CD2-3506581C12D2}" dt="2022-04-29T20:36:28.783" v="4368"/>
          <ac:spMkLst>
            <pc:docMk/>
            <pc:sldMk cId="2725075757" sldId="2145706661"/>
            <ac:spMk id="15" creationId="{9540728E-26AF-49FD-A9E5-3EBD17E9954C}"/>
          </ac:spMkLst>
        </pc:spChg>
        <pc:spChg chg="del">
          <ac:chgData name="Sivasubramanian, Anitha" userId="7776e101-c7b4-4096-ac28-dbc650b1961a" providerId="ADAL" clId="{BCC11A71-6115-47F4-8CD2-3506581C12D2}" dt="2022-04-29T20:36:19.288" v="4365" actId="478"/>
          <ac:spMkLst>
            <pc:docMk/>
            <pc:sldMk cId="2725075757" sldId="2145706661"/>
            <ac:spMk id="20" creationId="{28188BCF-B85C-44B9-AFE7-BFE2227ACB76}"/>
          </ac:spMkLst>
        </pc:spChg>
        <pc:picChg chg="add mod">
          <ac:chgData name="Sivasubramanian, Anitha" userId="7776e101-c7b4-4096-ac28-dbc650b1961a" providerId="ADAL" clId="{BCC11A71-6115-47F4-8CD2-3506581C12D2}" dt="2022-04-29T21:48:50.958" v="4845" actId="1076"/>
          <ac:picMkLst>
            <pc:docMk/>
            <pc:sldMk cId="2725075757" sldId="2145706661"/>
            <ac:picMk id="12" creationId="{3E5663EC-B959-410F-9FCA-594ADFF28597}"/>
          </ac:picMkLst>
        </pc:picChg>
      </pc:sldChg>
      <pc:sldChg chg="modSp add del mod">
        <pc:chgData name="Sivasubramanian, Anitha" userId="7776e101-c7b4-4096-ac28-dbc650b1961a" providerId="ADAL" clId="{BCC11A71-6115-47F4-8CD2-3506581C12D2}" dt="2022-04-29T21:16:43.017" v="4573" actId="2890"/>
        <pc:sldMkLst>
          <pc:docMk/>
          <pc:sldMk cId="1500794079" sldId="2145706662"/>
        </pc:sldMkLst>
        <pc:picChg chg="mod">
          <ac:chgData name="Sivasubramanian, Anitha" userId="7776e101-c7b4-4096-ac28-dbc650b1961a" providerId="ADAL" clId="{BCC11A71-6115-47F4-8CD2-3506581C12D2}" dt="2022-04-29T21:16:42.682" v="4572" actId="1076"/>
          <ac:picMkLst>
            <pc:docMk/>
            <pc:sldMk cId="1500794079" sldId="2145706662"/>
            <ac:picMk id="14" creationId="{B4D566F8-F997-4F69-9EE4-9AD15238A5CC}"/>
          </ac:picMkLst>
        </pc:picChg>
      </pc:sldChg>
      <pc:sldChg chg="addSp delSp modSp add mod ord modNotesTx">
        <pc:chgData name="Sivasubramanian, Anitha" userId="7776e101-c7b4-4096-ac28-dbc650b1961a" providerId="ADAL" clId="{BCC11A71-6115-47F4-8CD2-3506581C12D2}" dt="2022-04-29T21:47:29.222" v="4838" actId="1038"/>
        <pc:sldMkLst>
          <pc:docMk/>
          <pc:sldMk cId="1648595871" sldId="2145706662"/>
        </pc:sldMkLst>
        <pc:spChg chg="del">
          <ac:chgData name="Sivasubramanian, Anitha" userId="7776e101-c7b4-4096-ac28-dbc650b1961a" providerId="ADAL" clId="{BCC11A71-6115-47F4-8CD2-3506581C12D2}" dt="2022-04-29T21:17:36.217" v="4586" actId="478"/>
          <ac:spMkLst>
            <pc:docMk/>
            <pc:sldMk cId="1648595871" sldId="2145706662"/>
            <ac:spMk id="21" creationId="{B5DCD9F2-86DF-4243-AFF6-B572F475B769}"/>
          </ac:spMkLst>
        </pc:spChg>
        <pc:spChg chg="del">
          <ac:chgData name="Sivasubramanian, Anitha" userId="7776e101-c7b4-4096-ac28-dbc650b1961a" providerId="ADAL" clId="{BCC11A71-6115-47F4-8CD2-3506581C12D2}" dt="2022-04-29T21:17:39.673" v="4587" actId="478"/>
          <ac:spMkLst>
            <pc:docMk/>
            <pc:sldMk cId="1648595871" sldId="2145706662"/>
            <ac:spMk id="23" creationId="{FE27793D-4BAE-4D74-9682-9F70431514FA}"/>
          </ac:spMkLst>
        </pc:spChg>
        <pc:spChg chg="add mod">
          <ac:chgData name="Sivasubramanian, Anitha" userId="7776e101-c7b4-4096-ac28-dbc650b1961a" providerId="ADAL" clId="{BCC11A71-6115-47F4-8CD2-3506581C12D2}" dt="2022-04-29T21:47:29.222" v="4838" actId="1038"/>
          <ac:spMkLst>
            <pc:docMk/>
            <pc:sldMk cId="1648595871" sldId="2145706662"/>
            <ac:spMk id="24" creationId="{2A7ABEA7-EAAF-434F-B544-1A499EF8892E}"/>
          </ac:spMkLst>
        </pc:spChg>
        <pc:picChg chg="mod">
          <ac:chgData name="Sivasubramanian, Anitha" userId="7776e101-c7b4-4096-ac28-dbc650b1961a" providerId="ADAL" clId="{BCC11A71-6115-47F4-8CD2-3506581C12D2}" dt="2022-04-29T21:27:01.996" v="4657" actId="1035"/>
          <ac:picMkLst>
            <pc:docMk/>
            <pc:sldMk cId="1648595871" sldId="2145706662"/>
            <ac:picMk id="14" creationId="{B4D566F8-F997-4F69-9EE4-9AD15238A5CC}"/>
          </ac:picMkLst>
        </pc:picChg>
        <pc:picChg chg="add mod">
          <ac:chgData name="Sivasubramanian, Anitha" userId="7776e101-c7b4-4096-ac28-dbc650b1961a" providerId="ADAL" clId="{BCC11A71-6115-47F4-8CD2-3506581C12D2}" dt="2022-04-29T21:27:06.196" v="4658" actId="1076"/>
          <ac:picMkLst>
            <pc:docMk/>
            <pc:sldMk cId="1648595871" sldId="2145706662"/>
            <ac:picMk id="17" creationId="{A6D1BBB9-0AD9-4B16-B8FA-8401F40BE898}"/>
          </ac:picMkLst>
        </pc:picChg>
        <pc:picChg chg="del">
          <ac:chgData name="Sivasubramanian, Anitha" userId="7776e101-c7b4-4096-ac28-dbc650b1961a" providerId="ADAL" clId="{BCC11A71-6115-47F4-8CD2-3506581C12D2}" dt="2022-04-29T21:16:55.868" v="4578" actId="478"/>
          <ac:picMkLst>
            <pc:docMk/>
            <pc:sldMk cId="1648595871" sldId="2145706662"/>
            <ac:picMk id="18" creationId="{2F319F42-1E11-4620-A0D1-30091EA55F44}"/>
          </ac:picMkLst>
        </pc:picChg>
        <pc:picChg chg="del">
          <ac:chgData name="Sivasubramanian, Anitha" userId="7776e101-c7b4-4096-ac28-dbc650b1961a" providerId="ADAL" clId="{BCC11A71-6115-47F4-8CD2-3506581C12D2}" dt="2022-04-29T21:16:59.638" v="4581" actId="478"/>
          <ac:picMkLst>
            <pc:docMk/>
            <pc:sldMk cId="1648595871" sldId="2145706662"/>
            <ac:picMk id="19" creationId="{47275B1B-85CE-44C5-9E6B-8D2970D4B056}"/>
          </ac:picMkLst>
        </pc:picChg>
        <pc:picChg chg="del">
          <ac:chgData name="Sivasubramanian, Anitha" userId="7776e101-c7b4-4096-ac28-dbc650b1961a" providerId="ADAL" clId="{BCC11A71-6115-47F4-8CD2-3506581C12D2}" dt="2022-04-29T21:16:58.292" v="4580" actId="478"/>
          <ac:picMkLst>
            <pc:docMk/>
            <pc:sldMk cId="1648595871" sldId="2145706662"/>
            <ac:picMk id="20" creationId="{EE1173AD-EDE8-4EFA-924E-156F27985607}"/>
          </ac:picMkLst>
        </pc:picChg>
        <pc:picChg chg="del">
          <ac:chgData name="Sivasubramanian, Anitha" userId="7776e101-c7b4-4096-ac28-dbc650b1961a" providerId="ADAL" clId="{BCC11A71-6115-47F4-8CD2-3506581C12D2}" dt="2022-04-29T21:16:57.082" v="4579" actId="478"/>
          <ac:picMkLst>
            <pc:docMk/>
            <pc:sldMk cId="1648595871" sldId="2145706662"/>
            <ac:picMk id="22" creationId="{04B512BB-DE52-4AA9-A58A-7585976987E6}"/>
          </ac:picMkLst>
        </pc:picChg>
        <pc:picChg chg="add mod">
          <ac:chgData name="Sivasubramanian, Anitha" userId="7776e101-c7b4-4096-ac28-dbc650b1961a" providerId="ADAL" clId="{BCC11A71-6115-47F4-8CD2-3506581C12D2}" dt="2022-04-29T21:20:12.773" v="4632" actId="1076"/>
          <ac:picMkLst>
            <pc:docMk/>
            <pc:sldMk cId="1648595871" sldId="2145706662"/>
            <ac:picMk id="1026" creationId="{85029358-440D-402D-83E9-96D978A28FF5}"/>
          </ac:picMkLst>
        </pc:picChg>
        <pc:picChg chg="add del mod">
          <ac:chgData name="Sivasubramanian, Anitha" userId="7776e101-c7b4-4096-ac28-dbc650b1961a" providerId="ADAL" clId="{BCC11A71-6115-47F4-8CD2-3506581C12D2}" dt="2022-04-29T21:32:43.664" v="4688" actId="478"/>
          <ac:picMkLst>
            <pc:docMk/>
            <pc:sldMk cId="1648595871" sldId="2145706662"/>
            <ac:picMk id="1028" creationId="{CBF2B976-3E6D-4E00-BBBB-AE7B300D1B52}"/>
          </ac:picMkLst>
        </pc:picChg>
        <pc:picChg chg="add mod">
          <ac:chgData name="Sivasubramanian, Anitha" userId="7776e101-c7b4-4096-ac28-dbc650b1961a" providerId="ADAL" clId="{BCC11A71-6115-47F4-8CD2-3506581C12D2}" dt="2022-04-29T21:47:20.987" v="4814" actId="14100"/>
          <ac:picMkLst>
            <pc:docMk/>
            <pc:sldMk cId="1648595871" sldId="2145706662"/>
            <ac:picMk id="1030" creationId="{BFF25A5B-FB0C-4092-A6E2-344780D71A52}"/>
          </ac:picMkLst>
        </pc:picChg>
      </pc:sldChg>
      <pc:sldChg chg="modSp add del mod ord">
        <pc:chgData name="Sivasubramanian, Anitha" userId="7776e101-c7b4-4096-ac28-dbc650b1961a" providerId="ADAL" clId="{BCC11A71-6115-47F4-8CD2-3506581C12D2}" dt="2022-04-29T21:28:48.150" v="4687" actId="47"/>
        <pc:sldMkLst>
          <pc:docMk/>
          <pc:sldMk cId="1843401472" sldId="2145706663"/>
        </pc:sldMkLst>
        <pc:spChg chg="mod">
          <ac:chgData name="Sivasubramanian, Anitha" userId="7776e101-c7b4-4096-ac28-dbc650b1961a" providerId="ADAL" clId="{BCC11A71-6115-47F4-8CD2-3506581C12D2}" dt="2022-04-29T21:27:26.491" v="4661" actId="1076"/>
          <ac:spMkLst>
            <pc:docMk/>
            <pc:sldMk cId="1843401472" sldId="2145706663"/>
            <ac:spMk id="21" creationId="{B5DCD9F2-86DF-4243-AFF6-B572F475B769}"/>
          </ac:spMkLst>
        </pc:spChg>
      </pc:sldChg>
      <pc:sldChg chg="addSp delSp modSp add del mod">
        <pc:chgData name="Sivasubramanian, Anitha" userId="7776e101-c7b4-4096-ac28-dbc650b1961a" providerId="ADAL" clId="{BCC11A71-6115-47F4-8CD2-3506581C12D2}" dt="2022-04-29T21:16:42.147" v="4570" actId="2890"/>
        <pc:sldMkLst>
          <pc:docMk/>
          <pc:sldMk cId="3128853777" sldId="2145706663"/>
        </pc:sldMkLst>
        <pc:picChg chg="mod">
          <ac:chgData name="Sivasubramanian, Anitha" userId="7776e101-c7b4-4096-ac28-dbc650b1961a" providerId="ADAL" clId="{BCC11A71-6115-47F4-8CD2-3506581C12D2}" dt="2022-04-29T21:16:41.738" v="4569" actId="1076"/>
          <ac:picMkLst>
            <pc:docMk/>
            <pc:sldMk cId="3128853777" sldId="2145706663"/>
            <ac:picMk id="14" creationId="{B4D566F8-F997-4F69-9EE4-9AD15238A5CC}"/>
          </ac:picMkLst>
        </pc:picChg>
        <pc:picChg chg="add del mod">
          <ac:chgData name="Sivasubramanian, Anitha" userId="7776e101-c7b4-4096-ac28-dbc650b1961a" providerId="ADAL" clId="{BCC11A71-6115-47F4-8CD2-3506581C12D2}" dt="2022-04-29T21:16:40.887" v="4567" actId="1076"/>
          <ac:picMkLst>
            <pc:docMk/>
            <pc:sldMk cId="3128853777" sldId="2145706663"/>
            <ac:picMk id="18" creationId="{2F319F42-1E11-4620-A0D1-30091EA55F44}"/>
          </ac:picMkLst>
        </pc:picChg>
        <pc:picChg chg="add del">
          <ac:chgData name="Sivasubramanian, Anitha" userId="7776e101-c7b4-4096-ac28-dbc650b1961a" providerId="ADAL" clId="{BCC11A71-6115-47F4-8CD2-3506581C12D2}" dt="2022-04-29T21:16:40.256" v="4565" actId="478"/>
          <ac:picMkLst>
            <pc:docMk/>
            <pc:sldMk cId="3128853777" sldId="2145706663"/>
            <ac:picMk id="20" creationId="{EE1173AD-EDE8-4EFA-924E-156F27985607}"/>
          </ac:picMkLst>
        </pc:picChg>
        <pc:picChg chg="add del">
          <ac:chgData name="Sivasubramanian, Anitha" userId="7776e101-c7b4-4096-ac28-dbc650b1961a" providerId="ADAL" clId="{BCC11A71-6115-47F4-8CD2-3506581C12D2}" dt="2022-04-29T21:16:40.628" v="4566" actId="478"/>
          <ac:picMkLst>
            <pc:docMk/>
            <pc:sldMk cId="3128853777" sldId="2145706663"/>
            <ac:picMk id="22" creationId="{04B512BB-DE52-4AA9-A58A-7585976987E6}"/>
          </ac:picMkLst>
        </pc:picChg>
      </pc:sldChg>
      <pc:sldChg chg="addSp delSp modSp add mod modNotesTx">
        <pc:chgData name="Sivasubramanian, Anitha" userId="7776e101-c7b4-4096-ac28-dbc650b1961a" providerId="ADAL" clId="{BCC11A71-6115-47F4-8CD2-3506581C12D2}" dt="2022-04-29T21:48:07.025" v="4842" actId="1076"/>
        <pc:sldMkLst>
          <pc:docMk/>
          <pc:sldMk cId="1921125666" sldId="2145706664"/>
        </pc:sldMkLst>
        <pc:spChg chg="del mod">
          <ac:chgData name="Sivasubramanian, Anitha" userId="7776e101-c7b4-4096-ac28-dbc650b1961a" providerId="ADAL" clId="{BCC11A71-6115-47F4-8CD2-3506581C12D2}" dt="2022-04-29T21:18:41.034" v="4617" actId="478"/>
          <ac:spMkLst>
            <pc:docMk/>
            <pc:sldMk cId="1921125666" sldId="2145706664"/>
            <ac:spMk id="21" creationId="{B5DCD9F2-86DF-4243-AFF6-B572F475B769}"/>
          </ac:spMkLst>
        </pc:spChg>
        <pc:spChg chg="del">
          <ac:chgData name="Sivasubramanian, Anitha" userId="7776e101-c7b4-4096-ac28-dbc650b1961a" providerId="ADAL" clId="{BCC11A71-6115-47F4-8CD2-3506581C12D2}" dt="2022-04-29T21:18:37.945" v="4615" actId="478"/>
          <ac:spMkLst>
            <pc:docMk/>
            <pc:sldMk cId="1921125666" sldId="2145706664"/>
            <ac:spMk id="23" creationId="{FE27793D-4BAE-4D74-9682-9F70431514FA}"/>
          </ac:spMkLst>
        </pc:spChg>
        <pc:spChg chg="add mod">
          <ac:chgData name="Sivasubramanian, Anitha" userId="7776e101-c7b4-4096-ac28-dbc650b1961a" providerId="ADAL" clId="{BCC11A71-6115-47F4-8CD2-3506581C12D2}" dt="2022-04-29T21:48:07.025" v="4842" actId="1076"/>
          <ac:spMkLst>
            <pc:docMk/>
            <pc:sldMk cId="1921125666" sldId="2145706664"/>
            <ac:spMk id="24" creationId="{7DD11A57-2CCD-44AD-9A37-AF2A6B946B78}"/>
          </ac:spMkLst>
        </pc:spChg>
        <pc:spChg chg="add mod">
          <ac:chgData name="Sivasubramanian, Anitha" userId="7776e101-c7b4-4096-ac28-dbc650b1961a" providerId="ADAL" clId="{BCC11A71-6115-47F4-8CD2-3506581C12D2}" dt="2022-04-29T21:41:41.905" v="4771" actId="108"/>
          <ac:spMkLst>
            <pc:docMk/>
            <pc:sldMk cId="1921125666" sldId="2145706664"/>
            <ac:spMk id="25" creationId="{09A595D4-708D-4C0F-93D2-618CAA6F2549}"/>
          </ac:spMkLst>
        </pc:spChg>
        <pc:picChg chg="del">
          <ac:chgData name="Sivasubramanian, Anitha" userId="7776e101-c7b4-4096-ac28-dbc650b1961a" providerId="ADAL" clId="{BCC11A71-6115-47F4-8CD2-3506581C12D2}" dt="2022-04-29T21:18:25.947" v="4608" actId="478"/>
          <ac:picMkLst>
            <pc:docMk/>
            <pc:sldMk cId="1921125666" sldId="2145706664"/>
            <ac:picMk id="14" creationId="{B4D566F8-F997-4F69-9EE4-9AD15238A5CC}"/>
          </ac:picMkLst>
        </pc:picChg>
        <pc:picChg chg="add mod">
          <ac:chgData name="Sivasubramanian, Anitha" userId="7776e101-c7b4-4096-ac28-dbc650b1961a" providerId="ADAL" clId="{BCC11A71-6115-47F4-8CD2-3506581C12D2}" dt="2022-04-29T21:26:41.935" v="4640" actId="571"/>
          <ac:picMkLst>
            <pc:docMk/>
            <pc:sldMk cId="1921125666" sldId="2145706664"/>
            <ac:picMk id="17" creationId="{3AE9B8B2-3A14-44B5-B287-A2F6A722ABAE}"/>
          </ac:picMkLst>
        </pc:picChg>
        <pc:picChg chg="del">
          <ac:chgData name="Sivasubramanian, Anitha" userId="7776e101-c7b4-4096-ac28-dbc650b1961a" providerId="ADAL" clId="{BCC11A71-6115-47F4-8CD2-3506581C12D2}" dt="2022-04-29T21:18:27.252" v="4609" actId="478"/>
          <ac:picMkLst>
            <pc:docMk/>
            <pc:sldMk cId="1921125666" sldId="2145706664"/>
            <ac:picMk id="18" creationId="{2F319F42-1E11-4620-A0D1-30091EA55F44}"/>
          </ac:picMkLst>
        </pc:picChg>
        <pc:picChg chg="del">
          <ac:chgData name="Sivasubramanian, Anitha" userId="7776e101-c7b4-4096-ac28-dbc650b1961a" providerId="ADAL" clId="{BCC11A71-6115-47F4-8CD2-3506581C12D2}" dt="2022-04-29T21:18:28.580" v="4610" actId="478"/>
          <ac:picMkLst>
            <pc:docMk/>
            <pc:sldMk cId="1921125666" sldId="2145706664"/>
            <ac:picMk id="19" creationId="{47275B1B-85CE-44C5-9E6B-8D2970D4B056}"/>
          </ac:picMkLst>
        </pc:picChg>
        <pc:picChg chg="del mod">
          <ac:chgData name="Sivasubramanian, Anitha" userId="7776e101-c7b4-4096-ac28-dbc650b1961a" providerId="ADAL" clId="{BCC11A71-6115-47F4-8CD2-3506581C12D2}" dt="2022-04-29T21:28:27.925" v="4681" actId="478"/>
          <ac:picMkLst>
            <pc:docMk/>
            <pc:sldMk cId="1921125666" sldId="2145706664"/>
            <ac:picMk id="20" creationId="{EE1173AD-EDE8-4EFA-924E-156F27985607}"/>
          </ac:picMkLst>
        </pc:picChg>
        <pc:picChg chg="del mod">
          <ac:chgData name="Sivasubramanian, Anitha" userId="7776e101-c7b4-4096-ac28-dbc650b1961a" providerId="ADAL" clId="{BCC11A71-6115-47F4-8CD2-3506581C12D2}" dt="2022-04-29T21:26:36.427" v="4638" actId="478"/>
          <ac:picMkLst>
            <pc:docMk/>
            <pc:sldMk cId="1921125666" sldId="2145706664"/>
            <ac:picMk id="22" creationId="{04B512BB-DE52-4AA9-A58A-7585976987E6}"/>
          </ac:picMkLst>
        </pc:picChg>
        <pc:picChg chg="add mod">
          <ac:chgData name="Sivasubramanian, Anitha" userId="7776e101-c7b4-4096-ac28-dbc650b1961a" providerId="ADAL" clId="{BCC11A71-6115-47F4-8CD2-3506581C12D2}" dt="2022-04-29T21:37:59.742" v="4701" actId="1076"/>
          <ac:picMkLst>
            <pc:docMk/>
            <pc:sldMk cId="1921125666" sldId="2145706664"/>
            <ac:picMk id="3074" creationId="{8CE7F89A-1DAC-4833-8A09-7CAA98373710}"/>
          </ac:picMkLst>
        </pc:picChg>
      </pc:sldChg>
      <pc:sldMasterChg chg="addSldLayout delSldLayout">
        <pc:chgData name="Sivasubramanian, Anitha" userId="7776e101-c7b4-4096-ac28-dbc650b1961a" providerId="ADAL" clId="{BCC11A71-6115-47F4-8CD2-3506581C12D2}" dt="2022-04-29T19:52:15.408" v="4241" actId="47"/>
        <pc:sldMasterMkLst>
          <pc:docMk/>
          <pc:sldMasterMk cId="2055798844" sldId="2147483648"/>
        </pc:sldMasterMkLst>
        <pc:sldLayoutChg chg="add">
          <pc:chgData name="Sivasubramanian, Anitha" userId="7776e101-c7b4-4096-ac28-dbc650b1961a" providerId="ADAL" clId="{BCC11A71-6115-47F4-8CD2-3506581C12D2}" dt="2022-04-25T17:08:25.208" v="0" actId="680"/>
          <pc:sldLayoutMkLst>
            <pc:docMk/>
            <pc:sldMasterMk cId="2055798844" sldId="2147483648"/>
            <pc:sldLayoutMk cId="1401653676" sldId="2147483649"/>
          </pc:sldLayoutMkLst>
        </pc:sldLayoutChg>
        <pc:sldLayoutChg chg="del">
          <pc:chgData name="Sivasubramanian, Anitha" userId="7776e101-c7b4-4096-ac28-dbc650b1961a" providerId="ADAL" clId="{BCC11A71-6115-47F4-8CD2-3506581C12D2}" dt="2022-04-26T15:40:17.462" v="1681" actId="47"/>
          <pc:sldLayoutMkLst>
            <pc:docMk/>
            <pc:sldMasterMk cId="2055798844" sldId="2147483648"/>
            <pc:sldLayoutMk cId="880096060" sldId="2147483652"/>
          </pc:sldLayoutMkLst>
        </pc:sldLayoutChg>
        <pc:sldLayoutChg chg="del">
          <pc:chgData name="Sivasubramanian, Anitha" userId="7776e101-c7b4-4096-ac28-dbc650b1961a" providerId="ADAL" clId="{BCC11A71-6115-47F4-8CD2-3506581C12D2}" dt="2022-04-29T19:52:15.408" v="4241" actId="47"/>
          <pc:sldLayoutMkLst>
            <pc:docMk/>
            <pc:sldMasterMk cId="2055798844" sldId="2147483648"/>
            <pc:sldLayoutMk cId="1303595359" sldId="2147483653"/>
          </pc:sldLayoutMkLst>
        </pc:sldLayoutChg>
      </pc:sldMasterChg>
    </pc:docChg>
  </pc:docChgLst>
  <pc:docChgLst>
    <pc:chgData name="Sivasubramanian, Anitha" userId="7776e101-c7b4-4096-ac28-dbc650b1961a" providerId="ADAL" clId="{4B07FD52-5E3F-46D7-BA11-7FDAAEEBE019}"/>
    <pc:docChg chg="undo custSel addSld delSld modSld">
      <pc:chgData name="Sivasubramanian, Anitha" userId="7776e101-c7b4-4096-ac28-dbc650b1961a" providerId="ADAL" clId="{4B07FD52-5E3F-46D7-BA11-7FDAAEEBE019}" dt="2022-06-22T12:37:21.609" v="181" actId="47"/>
      <pc:docMkLst>
        <pc:docMk/>
      </pc:docMkLst>
      <pc:sldChg chg="addSp delSp modSp">
        <pc:chgData name="Sivasubramanian, Anitha" userId="7776e101-c7b4-4096-ac28-dbc650b1961a" providerId="ADAL" clId="{4B07FD52-5E3F-46D7-BA11-7FDAAEEBE019}" dt="2022-06-21T16:56:46.280" v="8"/>
        <pc:sldMkLst>
          <pc:docMk/>
          <pc:sldMk cId="2253864664" sldId="2145706660"/>
        </pc:sldMkLst>
        <pc:picChg chg="add del mod">
          <ac:chgData name="Sivasubramanian, Anitha" userId="7776e101-c7b4-4096-ac28-dbc650b1961a" providerId="ADAL" clId="{4B07FD52-5E3F-46D7-BA11-7FDAAEEBE019}" dt="2022-06-21T16:56:46.280" v="8"/>
          <ac:picMkLst>
            <pc:docMk/>
            <pc:sldMk cId="2253864664" sldId="2145706660"/>
            <ac:picMk id="12" creationId="{73E78FF8-17A6-4AFD-8068-0A80E501D209}"/>
          </ac:picMkLst>
        </pc:picChg>
        <pc:picChg chg="add del mod">
          <ac:chgData name="Sivasubramanian, Anitha" userId="7776e101-c7b4-4096-ac28-dbc650b1961a" providerId="ADAL" clId="{4B07FD52-5E3F-46D7-BA11-7FDAAEEBE019}" dt="2022-06-21T16:56:46.280" v="8"/>
          <ac:picMkLst>
            <pc:docMk/>
            <pc:sldMk cId="2253864664" sldId="2145706660"/>
            <ac:picMk id="14" creationId="{3F3890E6-B82C-4642-9A36-11AA03CFA10A}"/>
          </ac:picMkLst>
        </pc:picChg>
      </pc:sldChg>
      <pc:sldChg chg="modSp mod">
        <pc:chgData name="Sivasubramanian, Anitha" userId="7776e101-c7b4-4096-ac28-dbc650b1961a" providerId="ADAL" clId="{4B07FD52-5E3F-46D7-BA11-7FDAAEEBE019}" dt="2022-06-21T16:55:47.592" v="1" actId="1076"/>
        <pc:sldMkLst>
          <pc:docMk/>
          <pc:sldMk cId="1648595871" sldId="2145706662"/>
        </pc:sldMkLst>
        <pc:picChg chg="mod">
          <ac:chgData name="Sivasubramanian, Anitha" userId="7776e101-c7b4-4096-ac28-dbc650b1961a" providerId="ADAL" clId="{4B07FD52-5E3F-46D7-BA11-7FDAAEEBE019}" dt="2022-06-21T16:55:47.592" v="1" actId="1076"/>
          <ac:picMkLst>
            <pc:docMk/>
            <pc:sldMk cId="1648595871" sldId="2145706662"/>
            <ac:picMk id="14" creationId="{B4D566F8-F997-4F69-9EE4-9AD15238A5CC}"/>
          </ac:picMkLst>
        </pc:picChg>
      </pc:sldChg>
      <pc:sldChg chg="addSp delSp modSp new del mod">
        <pc:chgData name="Sivasubramanian, Anitha" userId="7776e101-c7b4-4096-ac28-dbc650b1961a" providerId="ADAL" clId="{4B07FD52-5E3F-46D7-BA11-7FDAAEEBE019}" dt="2022-06-22T12:37:21.609" v="181" actId="47"/>
        <pc:sldMkLst>
          <pc:docMk/>
          <pc:sldMk cId="2486756462" sldId="2145706665"/>
        </pc:sldMkLst>
        <pc:spChg chg="del">
          <ac:chgData name="Sivasubramanian, Anitha" userId="7776e101-c7b4-4096-ac28-dbc650b1961a" providerId="ADAL" clId="{4B07FD52-5E3F-46D7-BA11-7FDAAEEBE019}" dt="2022-06-21T17:03:09.671" v="128" actId="478"/>
          <ac:spMkLst>
            <pc:docMk/>
            <pc:sldMk cId="2486756462" sldId="2145706665"/>
            <ac:spMk id="2" creationId="{CFB09C77-5804-4DAF-9435-20FC579F813D}"/>
          </ac:spMkLst>
        </pc:spChg>
        <pc:spChg chg="del">
          <ac:chgData name="Sivasubramanian, Anitha" userId="7776e101-c7b4-4096-ac28-dbc650b1961a" providerId="ADAL" clId="{4B07FD52-5E3F-46D7-BA11-7FDAAEEBE019}" dt="2022-06-21T17:03:24.470" v="130" actId="478"/>
          <ac:spMkLst>
            <pc:docMk/>
            <pc:sldMk cId="2486756462" sldId="2145706665"/>
            <ac:spMk id="3" creationId="{7D438751-702A-4218-850B-0F21419E9D88}"/>
          </ac:spMkLst>
        </pc:spChg>
        <pc:picChg chg="add mod">
          <ac:chgData name="Sivasubramanian, Anitha" userId="7776e101-c7b4-4096-ac28-dbc650b1961a" providerId="ADAL" clId="{4B07FD52-5E3F-46D7-BA11-7FDAAEEBE019}" dt="2022-06-21T17:03:55.283" v="180" actId="1035"/>
          <ac:picMkLst>
            <pc:docMk/>
            <pc:sldMk cId="2486756462" sldId="2145706665"/>
            <ac:picMk id="4" creationId="{66BE8BD3-2022-4429-907D-7BE8CC3D48F5}"/>
          </ac:picMkLst>
        </pc:picChg>
        <pc:picChg chg="add mod">
          <ac:chgData name="Sivasubramanian, Anitha" userId="7776e101-c7b4-4096-ac28-dbc650b1961a" providerId="ADAL" clId="{4B07FD52-5E3F-46D7-BA11-7FDAAEEBE019}" dt="2022-06-21T17:03:22.123" v="129"/>
          <ac:picMkLst>
            <pc:docMk/>
            <pc:sldMk cId="2486756462" sldId="2145706665"/>
            <ac:picMk id="5" creationId="{92AEE6E8-4C9A-481A-8DC5-FD45AD65AC5F}"/>
          </ac:picMkLst>
        </pc:picChg>
        <pc:picChg chg="add mod">
          <ac:chgData name="Sivasubramanian, Anitha" userId="7776e101-c7b4-4096-ac28-dbc650b1961a" providerId="ADAL" clId="{4B07FD52-5E3F-46D7-BA11-7FDAAEEBE019}" dt="2022-06-21T17:03:49.838" v="168" actId="1038"/>
          <ac:picMkLst>
            <pc:docMk/>
            <pc:sldMk cId="2486756462" sldId="2145706665"/>
            <ac:picMk id="6" creationId="{1673721B-B062-47AF-AB12-6FEE520012E8}"/>
          </ac:picMkLst>
        </pc:picChg>
        <pc:picChg chg="add mod">
          <ac:chgData name="Sivasubramanian, Anitha" userId="7776e101-c7b4-4096-ac28-dbc650b1961a" providerId="ADAL" clId="{4B07FD52-5E3F-46D7-BA11-7FDAAEEBE019}" dt="2022-06-21T17:03:40.743" v="135" actId="1076"/>
          <ac:picMkLst>
            <pc:docMk/>
            <pc:sldMk cId="2486756462" sldId="2145706665"/>
            <ac:picMk id="7" creationId="{1CA080C5-DCCD-4E61-B069-FB4BDC550EC1}"/>
          </ac:picMkLst>
        </pc:picChg>
      </pc:sldChg>
      <pc:sldChg chg="addSp delSp modSp add del mod">
        <pc:chgData name="Sivasubramanian, Anitha" userId="7776e101-c7b4-4096-ac28-dbc650b1961a" providerId="ADAL" clId="{4B07FD52-5E3F-46D7-BA11-7FDAAEEBE019}" dt="2022-06-21T17:00:56.831" v="126" actId="2890"/>
        <pc:sldMkLst>
          <pc:docMk/>
          <pc:sldMk cId="3702641819" sldId="2145706665"/>
        </pc:sldMkLst>
        <pc:spChg chg="add del">
          <ac:chgData name="Sivasubramanian, Anitha" userId="7776e101-c7b4-4096-ac28-dbc650b1961a" providerId="ADAL" clId="{4B07FD52-5E3F-46D7-BA11-7FDAAEEBE019}" dt="2022-06-21T17:00:55.417" v="124" actId="478"/>
          <ac:spMkLst>
            <pc:docMk/>
            <pc:sldMk cId="3702641819" sldId="2145706665"/>
            <ac:spMk id="11" creationId="{6CE383A3-ED4A-4CC6-B545-8C9E571752D0}"/>
          </ac:spMkLst>
        </pc:spChg>
        <pc:spChg chg="add del">
          <ac:chgData name="Sivasubramanian, Anitha" userId="7776e101-c7b4-4096-ac28-dbc650b1961a" providerId="ADAL" clId="{4B07FD52-5E3F-46D7-BA11-7FDAAEEBE019}" dt="2022-06-21T17:00:55.983" v="125" actId="478"/>
          <ac:spMkLst>
            <pc:docMk/>
            <pc:sldMk cId="3702641819" sldId="2145706665"/>
            <ac:spMk id="14" creationId="{D276B818-B562-4EFF-8A8B-9680AB02AFA7}"/>
          </ac:spMkLst>
        </pc:spChg>
        <pc:picChg chg="add del">
          <ac:chgData name="Sivasubramanian, Anitha" userId="7776e101-c7b4-4096-ac28-dbc650b1961a" providerId="ADAL" clId="{4B07FD52-5E3F-46D7-BA11-7FDAAEEBE019}" dt="2022-06-21T17:00:54.926" v="123" actId="478"/>
          <ac:picMkLst>
            <pc:docMk/>
            <pc:sldMk cId="3702641819" sldId="2145706665"/>
            <ac:picMk id="12" creationId="{3E5663EC-B959-410F-9FCA-594ADFF28597}"/>
          </ac:picMkLst>
        </pc:picChg>
        <pc:picChg chg="add del mod">
          <ac:chgData name="Sivasubramanian, Anitha" userId="7776e101-c7b4-4096-ac28-dbc650b1961a" providerId="ADAL" clId="{4B07FD52-5E3F-46D7-BA11-7FDAAEEBE019}" dt="2022-06-21T17:00:54.210" v="122"/>
          <ac:picMkLst>
            <pc:docMk/>
            <pc:sldMk cId="3702641819" sldId="2145706665"/>
            <ac:picMk id="15" creationId="{1845F0D9-9FD3-4BA2-AAEB-2B32C8CE102F}"/>
          </ac:picMkLst>
        </pc:picChg>
        <pc:picChg chg="add del mod">
          <ac:chgData name="Sivasubramanian, Anitha" userId="7776e101-c7b4-4096-ac28-dbc650b1961a" providerId="ADAL" clId="{4B07FD52-5E3F-46D7-BA11-7FDAAEEBE019}" dt="2022-06-21T17:00:54.210" v="122"/>
          <ac:picMkLst>
            <pc:docMk/>
            <pc:sldMk cId="3702641819" sldId="2145706665"/>
            <ac:picMk id="16" creationId="{A59CCEE5-4AB3-4B13-A6FC-F4284B38384B}"/>
          </ac:picMkLst>
        </pc:picChg>
        <pc:picChg chg="add del mod">
          <ac:chgData name="Sivasubramanian, Anitha" userId="7776e101-c7b4-4096-ac28-dbc650b1961a" providerId="ADAL" clId="{4B07FD52-5E3F-46D7-BA11-7FDAAEEBE019}" dt="2022-06-21T17:00:53.947" v="121"/>
          <ac:picMkLst>
            <pc:docMk/>
            <pc:sldMk cId="3702641819" sldId="2145706665"/>
            <ac:picMk id="17" creationId="{5FE4B866-DF8B-45C1-8326-1F42A30C34F7}"/>
          </ac:picMkLst>
        </pc:picChg>
        <pc:picChg chg="add del mod">
          <ac:chgData name="Sivasubramanian, Anitha" userId="7776e101-c7b4-4096-ac28-dbc650b1961a" providerId="ADAL" clId="{4B07FD52-5E3F-46D7-BA11-7FDAAEEBE019}" dt="2022-06-21T17:00:53.947" v="121"/>
          <ac:picMkLst>
            <pc:docMk/>
            <pc:sldMk cId="3702641819" sldId="2145706665"/>
            <ac:picMk id="18" creationId="{705A9959-D2A4-435D-9A6F-45435FB163DB}"/>
          </ac:picMkLst>
        </pc:picChg>
        <pc:picChg chg="add del mod">
          <ac:chgData name="Sivasubramanian, Anitha" userId="7776e101-c7b4-4096-ac28-dbc650b1961a" providerId="ADAL" clId="{4B07FD52-5E3F-46D7-BA11-7FDAAEEBE019}" dt="2022-06-21T17:00:53.423" v="119"/>
          <ac:picMkLst>
            <pc:docMk/>
            <pc:sldMk cId="3702641819" sldId="2145706665"/>
            <ac:picMk id="19" creationId="{F950624B-6201-40FB-863A-8C07275B8415}"/>
          </ac:picMkLst>
        </pc:picChg>
      </pc:sldChg>
    </pc:docChg>
  </pc:docChgLst>
</pc:chgInfo>
</file>

<file path=ppt/comments/modernComment_7FE4E2A0_672055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A426D2-22A2-49EF-B4BB-1103AFBB4CD4}" authorId="{88290BAA-0534-2482-7F99-507D953EA2F2}" status="resolved" created="2022-04-29T20:17:25.6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30172192" sldId="2145706656"/>
      <ac:spMk id="17" creationId="{F3D73751-D0F0-43F6-B551-D59158FD1830}"/>
    </ac:deMkLst>
    <p188:txBody>
      <a:bodyPr/>
      <a:lstStyle/>
      <a:p>
        <a:r>
          <a:rPr lang="en-US"/>
          <a:t>We currently set  neg_bin_num_successes = 2. Also, recall that this parameter and the use of the negative binomial is only motivated in a hand-wavy kind of way. Given the conceptual difficulty of motivating our choice for the number of questions model, I might suggest first introducing the log-normal duration model. It might be easier to explain. </a:t>
        </a:r>
      </a:p>
    </p188:txBody>
  </p188:cm>
  <p188:cm id="{C85419CE-74AA-4D2A-AB0A-EF96F834D66C}" authorId="{88290BAA-0534-2482-7F99-507D953EA2F2}" status="resolved" created="2022-04-29T20:19:20.1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30172192" sldId="2145706656"/>
      <ac:picMk id="16" creationId="{268417DD-ECA6-41CC-8A28-A9E8320D2441}"/>
    </ac:deMkLst>
    <p188:txBody>
      <a:bodyPr/>
      <a:lstStyle/>
      <a:p>
        <a:r>
          <a:rPr lang="en-US"/>
          <a:t>First two rows are irrelevant for us, so maybe remove them so as not to distract </a:t>
        </a:r>
      </a:p>
    </p188:txBody>
  </p188:cm>
</p188:cmLst>
</file>

<file path=ppt/comments/modernComment_7FE4E2A1_DA6A17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B7448E-7359-44A7-9E59-F5CA3070B82E}" authorId="{88290BAA-0534-2482-7F99-507D953EA2F2}" status="resolved" created="2022-04-29T20:24:53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64386033" sldId="2145706657"/>
      <ac:spMk id="23" creationId="{FE27793D-4BAE-4D74-9682-9F70431514FA}"/>
    </ac:deMkLst>
    <p188:txBody>
      <a:bodyPr/>
      <a:lstStyle/>
      <a:p>
        <a:r>
          <a:rPr lang="en-US"/>
          <a:t>This slide may be confusing:
 * I can't read the plots. They are too small
 * Moreover, I'm not sure showing the evolution of the posterior of the 'p' parameter (success probability) is the way to go. You'll have to explain exactly what is "success". I think showing the evolution of the posterior-predictive (i.e. the final PMF for the number of questions) would be more clear. </a:t>
        </a:r>
      </a:p>
    </p188:txBody>
  </p188:cm>
</p188:cmLst>
</file>

<file path=ppt/comments/modernComment_7FE4E2A2_41EE2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FDF865-A44D-4322-83E4-99E20F315387}" authorId="{88290BAA-0534-2482-7F99-507D953EA2F2}" status="resolved" created="2022-04-29T20:26:03.3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9132979" sldId="2145706658"/>
      <ac:spMk id="35" creationId="{0FD46004-489B-4EE8-9BA3-BCFA7DBAF3D3}"/>
    </ac:deMkLst>
    <p188:txBody>
      <a:bodyPr/>
      <a:lstStyle/>
      <a:p>
        <a:r>
          <a:rPr lang="en-US"/>
          <a:t>Unclear what you mean by "guardrail" here. We just take a percentile</a:t>
        </a:r>
      </a:p>
    </p188:txBody>
  </p188:cm>
</p188:cmLst>
</file>

<file path=ppt/comments/modernComment_7FE4E2A3_19FE53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4A1A53-A804-444B-A03D-E57DF055C3C2}" authorId="{88290BAA-0534-2482-7F99-507D953EA2F2}" status="resolved" created="2022-04-29T20:28:01.556">
    <pc:sldMkLst xmlns:pc="http://schemas.microsoft.com/office/powerpoint/2013/main/command">
      <pc:docMk/>
      <pc:sldMk cId="436098035" sldId="2145706659"/>
    </pc:sldMkLst>
    <p188:txBody>
      <a:bodyPr/>
      <a:lstStyle/>
      <a:p>
        <a:r>
          <a:rPr lang="en-US"/>
          <a:t>It might be helpful to label the equations as prior, likelihood, posterior, and posterior-predictive</a:t>
        </a:r>
      </a:p>
    </p188:txBody>
  </p188:cm>
</p188:cmLst>
</file>

<file path=ppt/comments/modernComment_7FE4E2A4_86573E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3B8474-8418-4D59-AFF8-DD3822257E32}" authorId="{88290BAA-0534-2482-7F99-507D953EA2F2}" status="resolved" created="2022-04-29T20:36:12.6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53864664" sldId="2145706660"/>
      <ac:spMk id="20" creationId="{28188BCF-B85C-44B9-AFE7-BFE2227ACB76}"/>
    </ac:deMkLst>
    <p188:txBody>
      <a:bodyPr/>
      <a:lstStyle/>
      <a:p>
        <a:r>
          <a:rPr lang="en-US"/>
          <a:t>This is a little unclear to me. How about something like this:
"For a new LO (little/no data) in a domain, we use a "smart default" for the prior mean hyper-parameter, computed as the precision-weighted average of existing LO's log-duration means. This choice is motivated by a  a hierarchical Bayesian model"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A53C7-56EE-44F6-8573-87E8960C35B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EC8B84-4083-4985-B83E-471796E77D4B}">
      <dgm:prSet phldrT="[Text]"/>
      <dgm:spPr/>
      <dgm:t>
        <a:bodyPr/>
        <a:lstStyle/>
        <a:p>
          <a:r>
            <a:rPr lang="en-US"/>
            <a:t>Challenge</a:t>
          </a:r>
        </a:p>
      </dgm:t>
    </dgm:pt>
    <dgm:pt modelId="{B15103E7-8FFE-4D01-A03D-71EF4F7183A3}" type="parTrans" cxnId="{49A077B9-C50C-4958-9267-102EF8CECF36}">
      <dgm:prSet/>
      <dgm:spPr/>
      <dgm:t>
        <a:bodyPr/>
        <a:lstStyle/>
        <a:p>
          <a:endParaRPr lang="en-US"/>
        </a:p>
      </dgm:t>
    </dgm:pt>
    <dgm:pt modelId="{03843FF5-772A-4C4C-9C3C-A50A4256856D}" type="sibTrans" cxnId="{49A077B9-C50C-4958-9267-102EF8CECF36}">
      <dgm:prSet/>
      <dgm:spPr/>
      <dgm:t>
        <a:bodyPr/>
        <a:lstStyle/>
        <a:p>
          <a:endParaRPr lang="en-US"/>
        </a:p>
      </dgm:t>
    </dgm:pt>
    <dgm:pt modelId="{3E065E78-81D9-4B6A-BD67-5BEC572127E1}">
      <dgm:prSet phldrT="[Text]" custT="1"/>
      <dgm:spPr/>
      <dgm:t>
        <a:bodyPr/>
        <a:lstStyle/>
        <a:p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Prior data is sparse and evolving</a:t>
          </a:r>
        </a:p>
      </dgm:t>
    </dgm:pt>
    <dgm:pt modelId="{3051E436-F447-4832-B6B4-C72CA45BB16F}" type="parTrans" cxnId="{730C88B0-13D0-4411-A706-37725A9C1E65}">
      <dgm:prSet/>
      <dgm:spPr/>
      <dgm:t>
        <a:bodyPr/>
        <a:lstStyle/>
        <a:p>
          <a:endParaRPr lang="en-US"/>
        </a:p>
      </dgm:t>
    </dgm:pt>
    <dgm:pt modelId="{052F12F9-28AD-4FF1-857E-FA21F20F2F3E}" type="sibTrans" cxnId="{730C88B0-13D0-4411-A706-37725A9C1E65}">
      <dgm:prSet/>
      <dgm:spPr/>
      <dgm:t>
        <a:bodyPr/>
        <a:lstStyle/>
        <a:p>
          <a:endParaRPr lang="en-US"/>
        </a:p>
      </dgm:t>
    </dgm:pt>
    <dgm:pt modelId="{2D03774C-305F-447B-A73B-5D29476580AF}">
      <dgm:prSet phldrT="[Text]"/>
      <dgm:spPr/>
      <dgm:t>
        <a:bodyPr/>
        <a:lstStyle/>
        <a:p>
          <a:r>
            <a:rPr lang="en-US"/>
            <a:t>What we need?</a:t>
          </a:r>
        </a:p>
      </dgm:t>
    </dgm:pt>
    <dgm:pt modelId="{59664DEB-2B13-44D2-9A79-724D7B12B6D2}" type="parTrans" cxnId="{9E63BAC5-F180-46EB-969D-25D2F3C5E4F2}">
      <dgm:prSet/>
      <dgm:spPr/>
      <dgm:t>
        <a:bodyPr/>
        <a:lstStyle/>
        <a:p>
          <a:endParaRPr lang="en-US"/>
        </a:p>
      </dgm:t>
    </dgm:pt>
    <dgm:pt modelId="{1334167D-F2B1-4361-A37F-8FBC1E7B442B}" type="sibTrans" cxnId="{9E63BAC5-F180-46EB-969D-25D2F3C5E4F2}">
      <dgm:prSet/>
      <dgm:spPr/>
      <dgm:t>
        <a:bodyPr/>
        <a:lstStyle/>
        <a:p>
          <a:endParaRPr lang="en-US"/>
        </a:p>
      </dgm:t>
    </dgm:pt>
    <dgm:pt modelId="{73800E9C-CBF9-4FC5-A047-698954699E92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6BA5AB86-737F-4D61-AFD9-C30FD5D8B944}" type="parTrans" cxnId="{AB7575F0-ABBC-4246-B883-9B07620F2E0D}">
      <dgm:prSet/>
      <dgm:spPr/>
      <dgm:t>
        <a:bodyPr/>
        <a:lstStyle/>
        <a:p>
          <a:endParaRPr lang="en-US"/>
        </a:p>
      </dgm:t>
    </dgm:pt>
    <dgm:pt modelId="{81334482-ADE7-4423-B9B6-EA0FB14DB3DB}" type="sibTrans" cxnId="{AB7575F0-ABBC-4246-B883-9B07620F2E0D}">
      <dgm:prSet/>
      <dgm:spPr/>
      <dgm:t>
        <a:bodyPr/>
        <a:lstStyle/>
        <a:p>
          <a:endParaRPr lang="en-US"/>
        </a:p>
      </dgm:t>
    </dgm:pt>
    <dgm:pt modelId="{AAA4BCC2-077F-4CCB-990A-3FA9CFD36C71}">
      <dgm:prSet phldrT="[Text]"/>
      <dgm:spPr/>
      <dgm:t>
        <a:bodyPr/>
        <a:lstStyle/>
        <a:p>
          <a:r>
            <a:rPr lang="en-US">
              <a:solidFill>
                <a:srgbClr val="585858"/>
              </a:solidFill>
              <a:latin typeface="Open Sans"/>
              <a:ea typeface="Open Sans"/>
              <a:cs typeface="Open Sans"/>
            </a:rPr>
            <a:t>A model that will start with smart defaults</a:t>
          </a:r>
        </a:p>
      </dgm:t>
    </dgm:pt>
    <dgm:pt modelId="{58BDDA6B-27C1-4B35-84C9-760F4F9C8ABB}" type="parTrans" cxnId="{50BAD913-4373-48F3-8364-49FB0555859E}">
      <dgm:prSet/>
      <dgm:spPr/>
      <dgm:t>
        <a:bodyPr/>
        <a:lstStyle/>
        <a:p>
          <a:endParaRPr lang="en-US"/>
        </a:p>
      </dgm:t>
    </dgm:pt>
    <dgm:pt modelId="{60DD653F-D7BF-4C01-85BF-4F243CAC9FFD}" type="sibTrans" cxnId="{50BAD913-4373-48F3-8364-49FB0555859E}">
      <dgm:prSet/>
      <dgm:spPr/>
      <dgm:t>
        <a:bodyPr/>
        <a:lstStyle/>
        <a:p>
          <a:endParaRPr lang="en-US"/>
        </a:p>
      </dgm:t>
    </dgm:pt>
    <dgm:pt modelId="{4EB5235B-3CC9-4636-9D26-A792A5FA08A9}">
      <dgm:prSet phldrT="[Text]"/>
      <dgm:spPr/>
      <dgm:t>
        <a:bodyPr/>
        <a:lstStyle/>
        <a:p>
          <a:r>
            <a:rPr lang="en-US"/>
            <a:t>Why Bayesian?</a:t>
          </a:r>
        </a:p>
      </dgm:t>
    </dgm:pt>
    <dgm:pt modelId="{4250199C-B69F-4917-8D64-054C888744B3}" type="parTrans" cxnId="{066DA86A-9759-4DE0-8CDC-0D1A9A00CEC0}">
      <dgm:prSet/>
      <dgm:spPr/>
      <dgm:t>
        <a:bodyPr/>
        <a:lstStyle/>
        <a:p>
          <a:endParaRPr lang="en-US"/>
        </a:p>
      </dgm:t>
    </dgm:pt>
    <dgm:pt modelId="{2E0B4A90-F411-4218-BA88-6A3251B326DA}" type="sibTrans" cxnId="{066DA86A-9759-4DE0-8CDC-0D1A9A00CEC0}">
      <dgm:prSet/>
      <dgm:spPr/>
      <dgm:t>
        <a:bodyPr/>
        <a:lstStyle/>
        <a:p>
          <a:endParaRPr lang="en-US"/>
        </a:p>
      </dgm:t>
    </dgm:pt>
    <dgm:pt modelId="{54BC938E-C532-4DBF-BAB6-59074E43C7E3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6710A1CD-B28E-4B85-80FA-0C29740F0F09}" type="parTrans" cxnId="{A18B43F6-372F-4848-A758-FC593AF8E0B2}">
      <dgm:prSet/>
      <dgm:spPr/>
      <dgm:t>
        <a:bodyPr/>
        <a:lstStyle/>
        <a:p>
          <a:endParaRPr lang="en-US"/>
        </a:p>
      </dgm:t>
    </dgm:pt>
    <dgm:pt modelId="{0B613BC1-9186-44C8-9813-8FCA0D105C1C}" type="sibTrans" cxnId="{A18B43F6-372F-4848-A758-FC593AF8E0B2}">
      <dgm:prSet/>
      <dgm:spPr/>
      <dgm:t>
        <a:bodyPr/>
        <a:lstStyle/>
        <a:p>
          <a:endParaRPr lang="en-US"/>
        </a:p>
      </dgm:t>
    </dgm:pt>
    <dgm:pt modelId="{3C6FBED4-D56A-48DF-AD00-42463CCB8418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Quickly scale from no data to little data to lots of data smoothly</a:t>
          </a:r>
        </a:p>
      </dgm:t>
    </dgm:pt>
    <dgm:pt modelId="{F991A8DA-F29E-435F-B601-F4A529B34576}" type="parTrans" cxnId="{A6EC5104-1AC6-45D1-B4A3-E55D5305DB29}">
      <dgm:prSet/>
      <dgm:spPr/>
      <dgm:t>
        <a:bodyPr/>
        <a:lstStyle/>
        <a:p>
          <a:endParaRPr lang="en-US"/>
        </a:p>
      </dgm:t>
    </dgm:pt>
    <dgm:pt modelId="{FD50260E-457A-4FBD-89AA-93606F53CD59}" type="sibTrans" cxnId="{A6EC5104-1AC6-45D1-B4A3-E55D5305DB29}">
      <dgm:prSet/>
      <dgm:spPr/>
      <dgm:t>
        <a:bodyPr/>
        <a:lstStyle/>
        <a:p>
          <a:endParaRPr lang="en-US"/>
        </a:p>
      </dgm:t>
    </dgm:pt>
    <dgm:pt modelId="{278FA2C0-8A67-44E9-BBB2-5AB204D08BE7}">
      <dgm:prSet phldrT="[Text]" custT="1"/>
      <dgm:spPr/>
      <dgm:t>
        <a:bodyPr/>
        <a:lstStyle/>
        <a:p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Each Learning objective (LO) is different and</a:t>
          </a:r>
        </a:p>
      </dgm:t>
    </dgm:pt>
    <dgm:pt modelId="{3B98A222-A6C2-44D9-8142-353E8FC41183}" type="parTrans" cxnId="{EBEBB127-805E-4525-8FE1-5E64C62FE6AF}">
      <dgm:prSet/>
      <dgm:spPr/>
      <dgm:t>
        <a:bodyPr/>
        <a:lstStyle/>
        <a:p>
          <a:endParaRPr lang="en-US"/>
        </a:p>
      </dgm:t>
    </dgm:pt>
    <dgm:pt modelId="{A806F79F-659E-47B1-91B1-8E77E29D79AC}" type="sibTrans" cxnId="{EBEBB127-805E-4525-8FE1-5E64C62FE6AF}">
      <dgm:prSet/>
      <dgm:spPr/>
      <dgm:t>
        <a:bodyPr/>
        <a:lstStyle/>
        <a:p>
          <a:endParaRPr lang="en-US"/>
        </a:p>
      </dgm:t>
    </dgm:pt>
    <dgm:pt modelId="{F32D0A46-BFC6-492D-AFE3-1CB73BC0C14A}">
      <dgm:prSet phldrT="[Text]" custT="1"/>
      <dgm:spPr/>
      <dgm:t>
        <a:bodyPr/>
        <a:lstStyle/>
        <a:p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New LO/domains will not have any historical data </a:t>
          </a:r>
        </a:p>
      </dgm:t>
    </dgm:pt>
    <dgm:pt modelId="{0A276A03-6A16-4D39-8A68-F9887CFC2243}" type="parTrans" cxnId="{10DEFADA-EDEF-46B2-9859-E6A6927405F2}">
      <dgm:prSet/>
      <dgm:spPr/>
      <dgm:t>
        <a:bodyPr/>
        <a:lstStyle/>
        <a:p>
          <a:endParaRPr lang="en-US"/>
        </a:p>
      </dgm:t>
    </dgm:pt>
    <dgm:pt modelId="{5901661F-EBA8-453B-8173-96E80B8D3C30}" type="sibTrans" cxnId="{10DEFADA-EDEF-46B2-9859-E6A6927405F2}">
      <dgm:prSet/>
      <dgm:spPr/>
      <dgm:t>
        <a:bodyPr/>
        <a:lstStyle/>
        <a:p>
          <a:endParaRPr lang="en-US"/>
        </a:p>
      </dgm:t>
    </dgm:pt>
    <dgm:pt modelId="{C789FBC0-B458-49C3-9DC0-5F0ACDDBE446}">
      <dgm:prSet phldrT="[Text]"/>
      <dgm:spPr/>
      <dgm:t>
        <a:bodyPr/>
        <a:lstStyle/>
        <a:p>
          <a:r>
            <a:rPr lang="en-US">
              <a:solidFill>
                <a:srgbClr val="585858"/>
              </a:solidFill>
              <a:latin typeface="Open Sans"/>
              <a:ea typeface="Open Sans"/>
              <a:cs typeface="Open Sans"/>
            </a:rPr>
            <a:t>And continue to update over time the estimates  for number of questions and duration</a:t>
          </a:r>
        </a:p>
      </dgm:t>
    </dgm:pt>
    <dgm:pt modelId="{812902F5-1668-4449-B6CF-550A4D54C09E}" type="parTrans" cxnId="{9592EADE-2D9A-479A-96D3-9C3AB05E56F3}">
      <dgm:prSet/>
      <dgm:spPr/>
      <dgm:t>
        <a:bodyPr/>
        <a:lstStyle/>
        <a:p>
          <a:endParaRPr lang="en-US"/>
        </a:p>
      </dgm:t>
    </dgm:pt>
    <dgm:pt modelId="{B42AB520-7145-469C-8EE6-30BED0F87E0D}" type="sibTrans" cxnId="{9592EADE-2D9A-479A-96D3-9C3AB05E56F3}">
      <dgm:prSet/>
      <dgm:spPr/>
      <dgm:t>
        <a:bodyPr/>
        <a:lstStyle/>
        <a:p>
          <a:endParaRPr lang="en-US"/>
        </a:p>
      </dgm:t>
    </dgm:pt>
    <dgm:pt modelId="{65755CB0-0CA0-4088-BBEC-2C43DB791143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Explicitly predict uncertainties</a:t>
          </a:r>
        </a:p>
      </dgm:t>
    </dgm:pt>
    <dgm:pt modelId="{84A467E4-7D53-4D4A-A224-97DFD7528551}" type="parTrans" cxnId="{1E5E89E3-62BD-4850-AFCA-3D602CB434B7}">
      <dgm:prSet/>
      <dgm:spPr/>
      <dgm:t>
        <a:bodyPr/>
        <a:lstStyle/>
        <a:p>
          <a:endParaRPr lang="en-US"/>
        </a:p>
      </dgm:t>
    </dgm:pt>
    <dgm:pt modelId="{1C6DFA22-8C71-49B7-9471-B93A72F025B9}" type="sibTrans" cxnId="{1E5E89E3-62BD-4850-AFCA-3D602CB434B7}">
      <dgm:prSet/>
      <dgm:spPr/>
      <dgm:t>
        <a:bodyPr/>
        <a:lstStyle/>
        <a:p>
          <a:endParaRPr lang="en-US"/>
        </a:p>
      </dgm:t>
    </dgm:pt>
    <dgm:pt modelId="{4961B431-2000-43D4-B4E5-EFA825008305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Guarantee transparency in the user/model behaviors</a:t>
          </a:r>
        </a:p>
      </dgm:t>
    </dgm:pt>
    <dgm:pt modelId="{C601C098-C745-4121-ACFA-CD10380F59B8}" type="parTrans" cxnId="{4BCF4A54-31F5-48CA-ADDA-5229D67E006D}">
      <dgm:prSet/>
      <dgm:spPr/>
      <dgm:t>
        <a:bodyPr/>
        <a:lstStyle/>
        <a:p>
          <a:endParaRPr lang="en-US"/>
        </a:p>
      </dgm:t>
    </dgm:pt>
    <dgm:pt modelId="{D8CB3B63-9E19-4D1B-AA73-8E3A55C69CEB}" type="sibTrans" cxnId="{4BCF4A54-31F5-48CA-ADDA-5229D67E006D}">
      <dgm:prSet/>
      <dgm:spPr/>
      <dgm:t>
        <a:bodyPr/>
        <a:lstStyle/>
        <a:p>
          <a:endParaRPr lang="en-US"/>
        </a:p>
      </dgm:t>
    </dgm:pt>
    <dgm:pt modelId="{D1706920-DAC7-4973-97F0-A8B644A47D76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D348ABF2-4849-4A4F-8070-9732016BE74E}" type="sibTrans" cxnId="{D437F713-1640-47C4-8BA4-143A4F23D129}">
      <dgm:prSet/>
      <dgm:spPr/>
      <dgm:t>
        <a:bodyPr/>
        <a:lstStyle/>
        <a:p>
          <a:endParaRPr lang="en-US"/>
        </a:p>
      </dgm:t>
    </dgm:pt>
    <dgm:pt modelId="{298A302C-FA12-4467-B437-5A82ED34307E}" type="parTrans" cxnId="{D437F713-1640-47C4-8BA4-143A4F23D129}">
      <dgm:prSet/>
      <dgm:spPr/>
      <dgm:t>
        <a:bodyPr/>
        <a:lstStyle/>
        <a:p>
          <a:endParaRPr lang="en-US"/>
        </a:p>
      </dgm:t>
    </dgm:pt>
    <dgm:pt modelId="{1B43F9DA-BE61-415D-A3CA-C0860B1AE218}" type="pres">
      <dgm:prSet presAssocID="{1C3A53C7-56EE-44F6-8573-87E8960C35B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AB568BE-D5F3-4167-9462-870D6E049D59}" type="pres">
      <dgm:prSet presAssocID="{C1EC8B84-4083-4985-B83E-471796E77D4B}" presName="composite" presStyleCnt="0"/>
      <dgm:spPr/>
    </dgm:pt>
    <dgm:pt modelId="{DABCADD1-E3E5-4AD9-B63F-2C670997C9DE}" type="pres">
      <dgm:prSet presAssocID="{C1EC8B84-4083-4985-B83E-471796E77D4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3A9C905-CC4C-4396-B24F-044FECAB58C7}" type="pres">
      <dgm:prSet presAssocID="{C1EC8B84-4083-4985-B83E-471796E77D4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804DD68-2886-45AB-ABF8-D99741DBDC42}" type="pres">
      <dgm:prSet presAssocID="{C1EC8B84-4083-4985-B83E-471796E77D4B}" presName="Accent" presStyleLbl="parChTrans1D1" presStyleIdx="0" presStyleCnt="3"/>
      <dgm:spPr/>
    </dgm:pt>
    <dgm:pt modelId="{01A8F1AE-AF1A-439A-9026-9A41B8CBB8D4}" type="pres">
      <dgm:prSet presAssocID="{C1EC8B84-4083-4985-B83E-471796E77D4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FB1ECDD-A495-48AD-93A7-24E89864F7B0}" type="pres">
      <dgm:prSet presAssocID="{03843FF5-772A-4C4C-9C3C-A50A4256856D}" presName="sibTrans" presStyleCnt="0"/>
      <dgm:spPr/>
    </dgm:pt>
    <dgm:pt modelId="{F5620580-BE5E-4E31-900F-4C5AE91E63E4}" type="pres">
      <dgm:prSet presAssocID="{2D03774C-305F-447B-A73B-5D29476580AF}" presName="composite" presStyleCnt="0"/>
      <dgm:spPr/>
    </dgm:pt>
    <dgm:pt modelId="{933685BA-C4C1-4B4B-AB10-7307490A547E}" type="pres">
      <dgm:prSet presAssocID="{2D03774C-305F-447B-A73B-5D29476580A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3C44AC0-E7DB-4AC6-95D4-299FFD960913}" type="pres">
      <dgm:prSet presAssocID="{2D03774C-305F-447B-A73B-5D29476580A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3306D3C-B391-40A1-99F0-A739C945AFC7}" type="pres">
      <dgm:prSet presAssocID="{2D03774C-305F-447B-A73B-5D29476580AF}" presName="Accent" presStyleLbl="parChTrans1D1" presStyleIdx="1" presStyleCnt="3"/>
      <dgm:spPr/>
    </dgm:pt>
    <dgm:pt modelId="{9B4BB9A6-D391-4E9D-92A6-45731304115E}" type="pres">
      <dgm:prSet presAssocID="{2D03774C-305F-447B-A73B-5D29476580A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4EF683C-C5E6-4238-B06B-1DF3D26AA22A}" type="pres">
      <dgm:prSet presAssocID="{1334167D-F2B1-4361-A37F-8FBC1E7B442B}" presName="sibTrans" presStyleCnt="0"/>
      <dgm:spPr/>
    </dgm:pt>
    <dgm:pt modelId="{8E58BC0C-7F9B-4E0D-9303-67E228EDB81B}" type="pres">
      <dgm:prSet presAssocID="{4EB5235B-3CC9-4636-9D26-A792A5FA08A9}" presName="composite" presStyleCnt="0"/>
      <dgm:spPr/>
    </dgm:pt>
    <dgm:pt modelId="{5F851267-C3F6-4F07-9B1D-8DA44BFCDF97}" type="pres">
      <dgm:prSet presAssocID="{4EB5235B-3CC9-4636-9D26-A792A5FA08A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4BD6420-8FDA-468B-A8CD-ADAC58491B76}" type="pres">
      <dgm:prSet presAssocID="{4EB5235B-3CC9-4636-9D26-A792A5FA08A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B249DE65-A7CB-4D7C-8D11-112474190FEA}" type="pres">
      <dgm:prSet presAssocID="{4EB5235B-3CC9-4636-9D26-A792A5FA08A9}" presName="Accent" presStyleLbl="parChTrans1D1" presStyleIdx="2" presStyleCnt="3"/>
      <dgm:spPr/>
    </dgm:pt>
    <dgm:pt modelId="{F78BAE23-ADF8-4AAA-BAAF-0FE9BC238402}" type="pres">
      <dgm:prSet presAssocID="{4EB5235B-3CC9-4636-9D26-A792A5FA08A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6EC5104-1AC6-45D1-B4A3-E55D5305DB29}" srcId="{4EB5235B-3CC9-4636-9D26-A792A5FA08A9}" destId="{3C6FBED4-D56A-48DF-AD00-42463CCB8418}" srcOrd="1" destOrd="0" parTransId="{F991A8DA-F29E-435F-B601-F4A529B34576}" sibTransId="{FD50260E-457A-4FBD-89AA-93606F53CD59}"/>
    <dgm:cxn modelId="{50BAD913-4373-48F3-8364-49FB0555859E}" srcId="{2D03774C-305F-447B-A73B-5D29476580AF}" destId="{AAA4BCC2-077F-4CCB-990A-3FA9CFD36C71}" srcOrd="1" destOrd="0" parTransId="{58BDDA6B-27C1-4B35-84C9-760F4F9C8ABB}" sibTransId="{60DD653F-D7BF-4C01-85BF-4F243CAC9FFD}"/>
    <dgm:cxn modelId="{D437F713-1640-47C4-8BA4-143A4F23D129}" srcId="{C1EC8B84-4083-4985-B83E-471796E77D4B}" destId="{D1706920-DAC7-4973-97F0-A8B644A47D76}" srcOrd="0" destOrd="0" parTransId="{298A302C-FA12-4467-B437-5A82ED34307E}" sibTransId="{D348ABF2-4849-4A4F-8070-9732016BE74E}"/>
    <dgm:cxn modelId="{EBEBB127-805E-4525-8FE1-5E64C62FE6AF}" srcId="{C1EC8B84-4083-4985-B83E-471796E77D4B}" destId="{278FA2C0-8A67-44E9-BBB2-5AB204D08BE7}" srcOrd="2" destOrd="0" parTransId="{3B98A222-A6C2-44D9-8142-353E8FC41183}" sibTransId="{A806F79F-659E-47B1-91B1-8E77E29D79AC}"/>
    <dgm:cxn modelId="{EEA63F42-AD1B-4370-9E36-2A7C9FDF4F0E}" type="presOf" srcId="{1C3A53C7-56EE-44F6-8573-87E8960C35B4}" destId="{1B43F9DA-BE61-415D-A3CA-C0860B1AE218}" srcOrd="0" destOrd="0" presId="urn:microsoft.com/office/officeart/2011/layout/TabList"/>
    <dgm:cxn modelId="{066DA86A-9759-4DE0-8CDC-0D1A9A00CEC0}" srcId="{1C3A53C7-56EE-44F6-8573-87E8960C35B4}" destId="{4EB5235B-3CC9-4636-9D26-A792A5FA08A9}" srcOrd="2" destOrd="0" parTransId="{4250199C-B69F-4917-8D64-054C888744B3}" sibTransId="{2E0B4A90-F411-4218-BA88-6A3251B326DA}"/>
    <dgm:cxn modelId="{4173CC4D-C89A-445F-83A1-249CBA4BC315}" type="presOf" srcId="{4EB5235B-3CC9-4636-9D26-A792A5FA08A9}" destId="{C4BD6420-8FDA-468B-A8CD-ADAC58491B76}" srcOrd="0" destOrd="0" presId="urn:microsoft.com/office/officeart/2011/layout/TabList"/>
    <dgm:cxn modelId="{4BCF4A54-31F5-48CA-ADDA-5229D67E006D}" srcId="{4EB5235B-3CC9-4636-9D26-A792A5FA08A9}" destId="{4961B431-2000-43D4-B4E5-EFA825008305}" srcOrd="3" destOrd="0" parTransId="{C601C098-C745-4121-ACFA-CD10380F59B8}" sibTransId="{D8CB3B63-9E19-4D1B-AA73-8E3A55C69CEB}"/>
    <dgm:cxn modelId="{F52C5956-6E55-4B56-BAD2-C2FDF63F80D0}" type="presOf" srcId="{2D03774C-305F-447B-A73B-5D29476580AF}" destId="{F3C44AC0-E7DB-4AC6-95D4-299FFD960913}" srcOrd="0" destOrd="0" presId="urn:microsoft.com/office/officeart/2011/layout/TabList"/>
    <dgm:cxn modelId="{6DC8F05A-9668-431D-BE2D-9FDAAA96A1F3}" type="presOf" srcId="{73800E9C-CBF9-4FC5-A047-698954699E92}" destId="{933685BA-C4C1-4B4B-AB10-7307490A547E}" srcOrd="0" destOrd="0" presId="urn:microsoft.com/office/officeart/2011/layout/TabList"/>
    <dgm:cxn modelId="{C5EC5283-46AD-47BB-A98D-38007A6CD4E6}" type="presOf" srcId="{3E065E78-81D9-4B6A-BD67-5BEC572127E1}" destId="{01A8F1AE-AF1A-439A-9026-9A41B8CBB8D4}" srcOrd="0" destOrd="0" presId="urn:microsoft.com/office/officeart/2011/layout/TabList"/>
    <dgm:cxn modelId="{0CC57094-B504-495E-A689-091DD9184F7C}" type="presOf" srcId="{AAA4BCC2-077F-4CCB-990A-3FA9CFD36C71}" destId="{9B4BB9A6-D391-4E9D-92A6-45731304115E}" srcOrd="0" destOrd="0" presId="urn:microsoft.com/office/officeart/2011/layout/TabList"/>
    <dgm:cxn modelId="{94243EA7-86F5-4DD7-B105-1CB58DFD4972}" type="presOf" srcId="{C1EC8B84-4083-4985-B83E-471796E77D4B}" destId="{F3A9C905-CC4C-4396-B24F-044FECAB58C7}" srcOrd="0" destOrd="0" presId="urn:microsoft.com/office/officeart/2011/layout/TabList"/>
    <dgm:cxn modelId="{730C88B0-13D0-4411-A706-37725A9C1E65}" srcId="{C1EC8B84-4083-4985-B83E-471796E77D4B}" destId="{3E065E78-81D9-4B6A-BD67-5BEC572127E1}" srcOrd="1" destOrd="0" parTransId="{3051E436-F447-4832-B6B4-C72CA45BB16F}" sibTransId="{052F12F9-28AD-4FF1-857E-FA21F20F2F3E}"/>
    <dgm:cxn modelId="{5A2614B2-E330-4168-8FCA-935F11D1C36E}" type="presOf" srcId="{F32D0A46-BFC6-492D-AFE3-1CB73BC0C14A}" destId="{01A8F1AE-AF1A-439A-9026-9A41B8CBB8D4}" srcOrd="0" destOrd="2" presId="urn:microsoft.com/office/officeart/2011/layout/TabList"/>
    <dgm:cxn modelId="{49A077B9-C50C-4958-9267-102EF8CECF36}" srcId="{1C3A53C7-56EE-44F6-8573-87E8960C35B4}" destId="{C1EC8B84-4083-4985-B83E-471796E77D4B}" srcOrd="0" destOrd="0" parTransId="{B15103E7-8FFE-4D01-A03D-71EF4F7183A3}" sibTransId="{03843FF5-772A-4C4C-9C3C-A50A4256856D}"/>
    <dgm:cxn modelId="{87DBFDBC-CD7F-4528-87FD-840DA4224CA7}" type="presOf" srcId="{278FA2C0-8A67-44E9-BBB2-5AB204D08BE7}" destId="{01A8F1AE-AF1A-439A-9026-9A41B8CBB8D4}" srcOrd="0" destOrd="1" presId="urn:microsoft.com/office/officeart/2011/layout/TabList"/>
    <dgm:cxn modelId="{9E63BAC5-F180-46EB-969D-25D2F3C5E4F2}" srcId="{1C3A53C7-56EE-44F6-8573-87E8960C35B4}" destId="{2D03774C-305F-447B-A73B-5D29476580AF}" srcOrd="1" destOrd="0" parTransId="{59664DEB-2B13-44D2-9A79-724D7B12B6D2}" sibTransId="{1334167D-F2B1-4361-A37F-8FBC1E7B442B}"/>
    <dgm:cxn modelId="{0897BED5-6C55-4C25-9772-38E15E38416F}" type="presOf" srcId="{3C6FBED4-D56A-48DF-AD00-42463CCB8418}" destId="{F78BAE23-ADF8-4AAA-BAAF-0FE9BC238402}" srcOrd="0" destOrd="0" presId="urn:microsoft.com/office/officeart/2011/layout/TabList"/>
    <dgm:cxn modelId="{10DEFADA-EDEF-46B2-9859-E6A6927405F2}" srcId="{C1EC8B84-4083-4985-B83E-471796E77D4B}" destId="{F32D0A46-BFC6-492D-AFE3-1CB73BC0C14A}" srcOrd="3" destOrd="0" parTransId="{0A276A03-6A16-4D39-8A68-F9887CFC2243}" sibTransId="{5901661F-EBA8-453B-8173-96E80B8D3C30}"/>
    <dgm:cxn modelId="{940A0FDD-5676-4101-B532-823074E48F7E}" type="presOf" srcId="{65755CB0-0CA0-4088-BBEC-2C43DB791143}" destId="{F78BAE23-ADF8-4AAA-BAAF-0FE9BC238402}" srcOrd="0" destOrd="1" presId="urn:microsoft.com/office/officeart/2011/layout/TabList"/>
    <dgm:cxn modelId="{9592EADE-2D9A-479A-96D3-9C3AB05E56F3}" srcId="{2D03774C-305F-447B-A73B-5D29476580AF}" destId="{C789FBC0-B458-49C3-9DC0-5F0ACDDBE446}" srcOrd="2" destOrd="0" parTransId="{812902F5-1668-4449-B6CF-550A4D54C09E}" sibTransId="{B42AB520-7145-469C-8EE6-30BED0F87E0D}"/>
    <dgm:cxn modelId="{1E5E89E3-62BD-4850-AFCA-3D602CB434B7}" srcId="{4EB5235B-3CC9-4636-9D26-A792A5FA08A9}" destId="{65755CB0-0CA0-4088-BBEC-2C43DB791143}" srcOrd="2" destOrd="0" parTransId="{84A467E4-7D53-4D4A-A224-97DFD7528551}" sibTransId="{1C6DFA22-8C71-49B7-9471-B93A72F025B9}"/>
    <dgm:cxn modelId="{AB7575F0-ABBC-4246-B883-9B07620F2E0D}" srcId="{2D03774C-305F-447B-A73B-5D29476580AF}" destId="{73800E9C-CBF9-4FC5-A047-698954699E92}" srcOrd="0" destOrd="0" parTransId="{6BA5AB86-737F-4D61-AFD9-C30FD5D8B944}" sibTransId="{81334482-ADE7-4423-B9B6-EA0FB14DB3DB}"/>
    <dgm:cxn modelId="{36501AF1-E09F-4948-B0E3-88F418259602}" type="presOf" srcId="{4961B431-2000-43D4-B4E5-EFA825008305}" destId="{F78BAE23-ADF8-4AAA-BAAF-0FE9BC238402}" srcOrd="0" destOrd="2" presId="urn:microsoft.com/office/officeart/2011/layout/TabList"/>
    <dgm:cxn modelId="{A18B43F6-372F-4848-A758-FC593AF8E0B2}" srcId="{4EB5235B-3CC9-4636-9D26-A792A5FA08A9}" destId="{54BC938E-C532-4DBF-BAB6-59074E43C7E3}" srcOrd="0" destOrd="0" parTransId="{6710A1CD-B28E-4B85-80FA-0C29740F0F09}" sibTransId="{0B613BC1-9186-44C8-9813-8FCA0D105C1C}"/>
    <dgm:cxn modelId="{DD4C98F6-7EFF-450A-AC1D-DEDB081550D1}" type="presOf" srcId="{C789FBC0-B458-49C3-9DC0-5F0ACDDBE446}" destId="{9B4BB9A6-D391-4E9D-92A6-45731304115E}" srcOrd="0" destOrd="1" presId="urn:microsoft.com/office/officeart/2011/layout/TabList"/>
    <dgm:cxn modelId="{CD456FFA-D436-4D49-A7B8-C3527CD5863C}" type="presOf" srcId="{D1706920-DAC7-4973-97F0-A8B644A47D76}" destId="{DABCADD1-E3E5-4AD9-B63F-2C670997C9DE}" srcOrd="0" destOrd="0" presId="urn:microsoft.com/office/officeart/2011/layout/TabList"/>
    <dgm:cxn modelId="{48ADC1FE-683C-4FCA-8BE4-DC6AD06B5A11}" type="presOf" srcId="{54BC938E-C532-4DBF-BAB6-59074E43C7E3}" destId="{5F851267-C3F6-4F07-9B1D-8DA44BFCDF97}" srcOrd="0" destOrd="0" presId="urn:microsoft.com/office/officeart/2011/layout/TabList"/>
    <dgm:cxn modelId="{DA9BF5FE-E019-44A4-8A45-166AEE4985C4}" type="presParOf" srcId="{1B43F9DA-BE61-415D-A3CA-C0860B1AE218}" destId="{3AB568BE-D5F3-4167-9462-870D6E049D59}" srcOrd="0" destOrd="0" presId="urn:microsoft.com/office/officeart/2011/layout/TabList"/>
    <dgm:cxn modelId="{75BC8D35-DC39-42A9-BE31-7564E9B19D47}" type="presParOf" srcId="{3AB568BE-D5F3-4167-9462-870D6E049D59}" destId="{DABCADD1-E3E5-4AD9-B63F-2C670997C9DE}" srcOrd="0" destOrd="0" presId="urn:microsoft.com/office/officeart/2011/layout/TabList"/>
    <dgm:cxn modelId="{A6AAEF9C-513C-482D-BD22-33BFF129DCF8}" type="presParOf" srcId="{3AB568BE-D5F3-4167-9462-870D6E049D59}" destId="{F3A9C905-CC4C-4396-B24F-044FECAB58C7}" srcOrd="1" destOrd="0" presId="urn:microsoft.com/office/officeart/2011/layout/TabList"/>
    <dgm:cxn modelId="{DF33198A-6D0B-49B4-ADD4-3194BDF35749}" type="presParOf" srcId="{3AB568BE-D5F3-4167-9462-870D6E049D59}" destId="{0804DD68-2886-45AB-ABF8-D99741DBDC42}" srcOrd="2" destOrd="0" presId="urn:microsoft.com/office/officeart/2011/layout/TabList"/>
    <dgm:cxn modelId="{37756BF0-4484-46AE-8DF7-7BEA726D95B3}" type="presParOf" srcId="{1B43F9DA-BE61-415D-A3CA-C0860B1AE218}" destId="{01A8F1AE-AF1A-439A-9026-9A41B8CBB8D4}" srcOrd="1" destOrd="0" presId="urn:microsoft.com/office/officeart/2011/layout/TabList"/>
    <dgm:cxn modelId="{7F395417-6D76-4F01-B45F-3E3C26EEA660}" type="presParOf" srcId="{1B43F9DA-BE61-415D-A3CA-C0860B1AE218}" destId="{7FB1ECDD-A495-48AD-93A7-24E89864F7B0}" srcOrd="2" destOrd="0" presId="urn:microsoft.com/office/officeart/2011/layout/TabList"/>
    <dgm:cxn modelId="{2C615179-4A3B-49E3-B1E7-73046753EB33}" type="presParOf" srcId="{1B43F9DA-BE61-415D-A3CA-C0860B1AE218}" destId="{F5620580-BE5E-4E31-900F-4C5AE91E63E4}" srcOrd="3" destOrd="0" presId="urn:microsoft.com/office/officeart/2011/layout/TabList"/>
    <dgm:cxn modelId="{3E99A431-5833-469A-A26F-FF1A6B28F322}" type="presParOf" srcId="{F5620580-BE5E-4E31-900F-4C5AE91E63E4}" destId="{933685BA-C4C1-4B4B-AB10-7307490A547E}" srcOrd="0" destOrd="0" presId="urn:microsoft.com/office/officeart/2011/layout/TabList"/>
    <dgm:cxn modelId="{B875C851-A2AB-4B6C-AA89-056D2B9E396C}" type="presParOf" srcId="{F5620580-BE5E-4E31-900F-4C5AE91E63E4}" destId="{F3C44AC0-E7DB-4AC6-95D4-299FFD960913}" srcOrd="1" destOrd="0" presId="urn:microsoft.com/office/officeart/2011/layout/TabList"/>
    <dgm:cxn modelId="{450F506A-1337-4B6E-8953-60766EBA056E}" type="presParOf" srcId="{F5620580-BE5E-4E31-900F-4C5AE91E63E4}" destId="{C3306D3C-B391-40A1-99F0-A739C945AFC7}" srcOrd="2" destOrd="0" presId="urn:microsoft.com/office/officeart/2011/layout/TabList"/>
    <dgm:cxn modelId="{9E076453-09BA-4C52-A926-6D4B21479B83}" type="presParOf" srcId="{1B43F9DA-BE61-415D-A3CA-C0860B1AE218}" destId="{9B4BB9A6-D391-4E9D-92A6-45731304115E}" srcOrd="4" destOrd="0" presId="urn:microsoft.com/office/officeart/2011/layout/TabList"/>
    <dgm:cxn modelId="{E88BC93F-05C3-4054-9616-E108C5E4E45E}" type="presParOf" srcId="{1B43F9DA-BE61-415D-A3CA-C0860B1AE218}" destId="{E4EF683C-C5E6-4238-B06B-1DF3D26AA22A}" srcOrd="5" destOrd="0" presId="urn:microsoft.com/office/officeart/2011/layout/TabList"/>
    <dgm:cxn modelId="{7CEE0610-386F-4D05-B4CD-85B090C9D495}" type="presParOf" srcId="{1B43F9DA-BE61-415D-A3CA-C0860B1AE218}" destId="{8E58BC0C-7F9B-4E0D-9303-67E228EDB81B}" srcOrd="6" destOrd="0" presId="urn:microsoft.com/office/officeart/2011/layout/TabList"/>
    <dgm:cxn modelId="{2C5E808B-D237-4887-917C-3AEFA6046DA0}" type="presParOf" srcId="{8E58BC0C-7F9B-4E0D-9303-67E228EDB81B}" destId="{5F851267-C3F6-4F07-9B1D-8DA44BFCDF97}" srcOrd="0" destOrd="0" presId="urn:microsoft.com/office/officeart/2011/layout/TabList"/>
    <dgm:cxn modelId="{4BCAC60A-9DBA-49E3-BFA1-92DB683E9315}" type="presParOf" srcId="{8E58BC0C-7F9B-4E0D-9303-67E228EDB81B}" destId="{C4BD6420-8FDA-468B-A8CD-ADAC58491B76}" srcOrd="1" destOrd="0" presId="urn:microsoft.com/office/officeart/2011/layout/TabList"/>
    <dgm:cxn modelId="{60F8DC82-0DBC-4FC6-A484-72A294FEA09F}" type="presParOf" srcId="{8E58BC0C-7F9B-4E0D-9303-67E228EDB81B}" destId="{B249DE65-A7CB-4D7C-8D11-112474190FEA}" srcOrd="2" destOrd="0" presId="urn:microsoft.com/office/officeart/2011/layout/TabList"/>
    <dgm:cxn modelId="{B6D0183C-C234-4F1C-B63A-E1A53EB5B5A3}" type="presParOf" srcId="{1B43F9DA-BE61-415D-A3CA-C0860B1AE218}" destId="{F78BAE23-ADF8-4AAA-BAAF-0FE9BC23840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9DE65-A7CB-4D7C-8D11-112474190FEA}">
      <dsp:nvSpPr>
        <dsp:cNvPr id="0" name=""/>
        <dsp:cNvSpPr/>
      </dsp:nvSpPr>
      <dsp:spPr>
        <a:xfrm>
          <a:off x="0" y="3736241"/>
          <a:ext cx="834617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06D3C-B391-40A1-99F0-A739C945AFC7}">
      <dsp:nvSpPr>
        <dsp:cNvPr id="0" name=""/>
        <dsp:cNvSpPr/>
      </dsp:nvSpPr>
      <dsp:spPr>
        <a:xfrm>
          <a:off x="0" y="2131466"/>
          <a:ext cx="834617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4DD68-2886-45AB-ABF8-D99741DBDC42}">
      <dsp:nvSpPr>
        <dsp:cNvPr id="0" name=""/>
        <dsp:cNvSpPr/>
      </dsp:nvSpPr>
      <dsp:spPr>
        <a:xfrm>
          <a:off x="0" y="526691"/>
          <a:ext cx="834617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CADD1-E3E5-4AD9-B63F-2C670997C9DE}">
      <dsp:nvSpPr>
        <dsp:cNvPr id="0" name=""/>
        <dsp:cNvSpPr/>
      </dsp:nvSpPr>
      <dsp:spPr>
        <a:xfrm>
          <a:off x="2170005" y="587"/>
          <a:ext cx="6176168" cy="52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</dsp:txBody>
      <dsp:txXfrm>
        <a:off x="2170005" y="587"/>
        <a:ext cx="6176168" cy="526104"/>
      </dsp:txXfrm>
    </dsp:sp>
    <dsp:sp modelId="{F3A9C905-CC4C-4396-B24F-044FECAB58C7}">
      <dsp:nvSpPr>
        <dsp:cNvPr id="0" name=""/>
        <dsp:cNvSpPr/>
      </dsp:nvSpPr>
      <dsp:spPr>
        <a:xfrm>
          <a:off x="0" y="587"/>
          <a:ext cx="2170005" cy="5261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</a:t>
          </a:r>
        </a:p>
      </dsp:txBody>
      <dsp:txXfrm>
        <a:off x="25687" y="26274"/>
        <a:ext cx="2118631" cy="500417"/>
      </dsp:txXfrm>
    </dsp:sp>
    <dsp:sp modelId="{01A8F1AE-AF1A-439A-9026-9A41B8CBB8D4}">
      <dsp:nvSpPr>
        <dsp:cNvPr id="0" name=""/>
        <dsp:cNvSpPr/>
      </dsp:nvSpPr>
      <dsp:spPr>
        <a:xfrm>
          <a:off x="0" y="526691"/>
          <a:ext cx="8346174" cy="1052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Prior data is sparse and evolving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Each Learning objective (LO) is different and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New LO/domains will not have any historical data </a:t>
          </a:r>
        </a:p>
      </dsp:txBody>
      <dsp:txXfrm>
        <a:off x="0" y="526691"/>
        <a:ext cx="8346174" cy="1052365"/>
      </dsp:txXfrm>
    </dsp:sp>
    <dsp:sp modelId="{933685BA-C4C1-4B4B-AB10-7307490A547E}">
      <dsp:nvSpPr>
        <dsp:cNvPr id="0" name=""/>
        <dsp:cNvSpPr/>
      </dsp:nvSpPr>
      <dsp:spPr>
        <a:xfrm>
          <a:off x="2170005" y="1605362"/>
          <a:ext cx="6176168" cy="52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</dsp:txBody>
      <dsp:txXfrm>
        <a:off x="2170005" y="1605362"/>
        <a:ext cx="6176168" cy="526104"/>
      </dsp:txXfrm>
    </dsp:sp>
    <dsp:sp modelId="{F3C44AC0-E7DB-4AC6-95D4-299FFD960913}">
      <dsp:nvSpPr>
        <dsp:cNvPr id="0" name=""/>
        <dsp:cNvSpPr/>
      </dsp:nvSpPr>
      <dsp:spPr>
        <a:xfrm>
          <a:off x="0" y="1605362"/>
          <a:ext cx="2170005" cy="5261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we need?</a:t>
          </a:r>
        </a:p>
      </dsp:txBody>
      <dsp:txXfrm>
        <a:off x="25687" y="1631049"/>
        <a:ext cx="2118631" cy="500417"/>
      </dsp:txXfrm>
    </dsp:sp>
    <dsp:sp modelId="{9B4BB9A6-D391-4E9D-92A6-45731304115E}">
      <dsp:nvSpPr>
        <dsp:cNvPr id="0" name=""/>
        <dsp:cNvSpPr/>
      </dsp:nvSpPr>
      <dsp:spPr>
        <a:xfrm>
          <a:off x="0" y="2131466"/>
          <a:ext cx="8346174" cy="1052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rgbClr val="585858"/>
              </a:solidFill>
              <a:latin typeface="Open Sans"/>
              <a:ea typeface="Open Sans"/>
              <a:cs typeface="Open Sans"/>
            </a:rPr>
            <a:t>A model that will start with smart defaults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rgbClr val="585858"/>
              </a:solidFill>
              <a:latin typeface="Open Sans"/>
              <a:ea typeface="Open Sans"/>
              <a:cs typeface="Open Sans"/>
            </a:rPr>
            <a:t>And continue to update over time the estimates  for number of questions and duration</a:t>
          </a:r>
        </a:p>
      </dsp:txBody>
      <dsp:txXfrm>
        <a:off x="0" y="2131466"/>
        <a:ext cx="8346174" cy="1052365"/>
      </dsp:txXfrm>
    </dsp:sp>
    <dsp:sp modelId="{5F851267-C3F6-4F07-9B1D-8DA44BFCDF97}">
      <dsp:nvSpPr>
        <dsp:cNvPr id="0" name=""/>
        <dsp:cNvSpPr/>
      </dsp:nvSpPr>
      <dsp:spPr>
        <a:xfrm>
          <a:off x="2170005" y="3210137"/>
          <a:ext cx="6176168" cy="526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</dsp:txBody>
      <dsp:txXfrm>
        <a:off x="2170005" y="3210137"/>
        <a:ext cx="6176168" cy="526104"/>
      </dsp:txXfrm>
    </dsp:sp>
    <dsp:sp modelId="{C4BD6420-8FDA-468B-A8CD-ADAC58491B76}">
      <dsp:nvSpPr>
        <dsp:cNvPr id="0" name=""/>
        <dsp:cNvSpPr/>
      </dsp:nvSpPr>
      <dsp:spPr>
        <a:xfrm>
          <a:off x="0" y="3210137"/>
          <a:ext cx="2170005" cy="5261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Why Bayesian?</a:t>
          </a:r>
        </a:p>
      </dsp:txBody>
      <dsp:txXfrm>
        <a:off x="25687" y="3235824"/>
        <a:ext cx="2118631" cy="500417"/>
      </dsp:txXfrm>
    </dsp:sp>
    <dsp:sp modelId="{F78BAE23-ADF8-4AAA-BAAF-0FE9BC238402}">
      <dsp:nvSpPr>
        <dsp:cNvPr id="0" name=""/>
        <dsp:cNvSpPr/>
      </dsp:nvSpPr>
      <dsp:spPr>
        <a:xfrm>
          <a:off x="0" y="3736241"/>
          <a:ext cx="8346174" cy="1052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Quickly scale from no data to little data to lots of data smoothly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Explicitly predict uncertainties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>
              <a:solidFill>
                <a:srgbClr val="585858"/>
              </a:solidFill>
              <a:latin typeface="Open Sans"/>
              <a:ea typeface="Open Sans" charset="0"/>
              <a:cs typeface="Open Sans" charset="0"/>
            </a:rPr>
            <a:t>Guarantee transparency in the user/model behaviors</a:t>
          </a:r>
        </a:p>
      </dsp:txBody>
      <dsp:txXfrm>
        <a:off x="0" y="3736241"/>
        <a:ext cx="8346174" cy="105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D4EE-3E07-4FBE-8109-23DD8630BB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40266-E0AA-46F9-BB39-23720EC5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266-E0AA-46F9-BB39-23720EC56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6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Brief intro about ALTA and what we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266-E0AA-46F9-BB39-23720EC56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personalization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266-E0AA-46F9-BB39-23720EC56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4F707-D0F9-CC4D-BC24-D90835D71F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0314-A894-4878-94BB-4FC67F67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9A3C5-6F89-47D6-AA1D-F54BF03A8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6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Option 2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634D8E-5992-F740-BFDE-7AD06FE40A43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212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543300"/>
            <a:ext cx="9144000" cy="16557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Slide subhead or first point</a:t>
            </a:r>
          </a:p>
          <a:p>
            <a:r>
              <a:rPr lang="en-US"/>
              <a:t>Second point</a:t>
            </a:r>
          </a:p>
          <a:p>
            <a:r>
              <a:rPr lang="en-US"/>
              <a:t>Third point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3027" y="6400800"/>
            <a:ext cx="1045946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12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9D81C1D-71AE-404E-8BFC-9F552A8A6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19233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6000" b="1" i="0" spc="-1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Section Title Option 2</a:t>
            </a:r>
          </a:p>
        </p:txBody>
      </p:sp>
    </p:spTree>
    <p:extLst>
      <p:ext uri="{BB962C8B-B14F-4D97-AF65-F5344CB8AC3E}">
        <p14:creationId xmlns:p14="http://schemas.microsoft.com/office/powerpoint/2010/main" val="385135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Option 1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3027" y="6400800"/>
            <a:ext cx="1045946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12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9D81C1D-71AE-404E-8BFC-9F552A8A6E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" y="6126480"/>
            <a:ext cx="1124712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19233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6000" b="1" i="0" spc="-150">
                <a:solidFill>
                  <a:srgbClr val="2124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Section Title Option 1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37B1B73-8BC6-AE4F-996A-F5A452C89D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841"/>
            <a:ext cx="9144000" cy="16557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 i="0" baseline="0">
                <a:solidFill>
                  <a:srgbClr val="58585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Slide subhead or first point</a:t>
            </a:r>
          </a:p>
          <a:p>
            <a:r>
              <a:rPr lang="en-US"/>
              <a:t>Second point</a:t>
            </a:r>
          </a:p>
          <a:p>
            <a:r>
              <a:rPr lang="en-US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799744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79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E4E2A2_41EE2B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E4E2A1_DA6A17F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E4E2A4_86573ED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18/10/relationships/comments" Target="../comments/modernComment_7FE4E2A3_19FE53F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E4E2A0_672055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53E74-8B42-6044-952D-0AADCABE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D1C265-F181-CA4D-A949-CFE7B8E5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415517"/>
            <a:ext cx="6662056" cy="313949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800" b="0"/>
              <a:t>Conjugate Prior Bayesian Models</a:t>
            </a:r>
            <a:br>
              <a:rPr lang="en-US" sz="4800" b="0"/>
            </a:br>
            <a:r>
              <a:rPr lang="en-US" sz="2400" b="0"/>
              <a:t>Smart defaults and updating estimates over time 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3D175-ED99-4FE1-B092-FA765C0E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" y="6215866"/>
            <a:ext cx="263842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F013F-974F-40A6-9F47-BF980CA5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387" y="6200775"/>
            <a:ext cx="1571625" cy="628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50103F-55A3-4C68-835A-DD136BBA4E2C}"/>
              </a:ext>
            </a:extLst>
          </p:cNvPr>
          <p:cNvSpPr txBox="1"/>
          <p:nvPr/>
        </p:nvSpPr>
        <p:spPr>
          <a:xfrm>
            <a:off x="304802" y="42091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1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Anitha Sivasubramanian</a:t>
            </a:r>
          </a:p>
          <a:p>
            <a:r>
              <a:rPr lang="en-US" sz="2400" spc="-1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Data Scientist</a:t>
            </a:r>
          </a:p>
          <a:p>
            <a:r>
              <a:rPr lang="en-US" sz="2400" spc="-1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 Wiley &amp; Sons</a:t>
            </a:r>
            <a:r>
              <a:rPr lang="en-US" sz="2000" b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.,</a:t>
            </a:r>
            <a:r>
              <a:rPr lang="en-US" sz="2000" b="1">
                <a:solidFill>
                  <a:srgbClr val="00A4B7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</a:p>
        </p:txBody>
      </p:sp>
      <p:pic>
        <p:nvPicPr>
          <p:cNvPr id="13" name="Picture 2" descr="Why Data Science Succeeds or Fails: | by Eric Luellen | Towards Data Science">
            <a:extLst>
              <a:ext uri="{FF2B5EF4-FFF2-40B4-BE49-F238E27FC236}">
                <a16:creationId xmlns:a16="http://schemas.microsoft.com/office/drawing/2014/main" id="{AAD5C9B8-FAB2-45B7-90C1-80CB2E27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4923">
            <a:off x="6906907" y="1593359"/>
            <a:ext cx="4741100" cy="2819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D0CDD7-DD8A-4DD6-B554-9B9894367C93}"/>
              </a:ext>
            </a:extLst>
          </p:cNvPr>
          <p:cNvSpPr txBox="1"/>
          <p:nvPr/>
        </p:nvSpPr>
        <p:spPr>
          <a:xfrm>
            <a:off x="395416" y="2619632"/>
            <a:ext cx="4646141" cy="59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Posterior predictive</a:t>
            </a:r>
            <a:endParaRPr lang="en-US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1CE26A50-CE83-4E8B-8B12-A20510CF6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551836"/>
            <a:ext cx="7648574" cy="381650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FD46004-489B-4EE8-9BA3-BCFA7DBAF3D3}"/>
              </a:ext>
            </a:extLst>
          </p:cNvPr>
          <p:cNvSpPr txBox="1">
            <a:spLocks/>
          </p:cNvSpPr>
          <p:nvPr/>
        </p:nvSpPr>
        <p:spPr>
          <a:xfrm>
            <a:off x="7620002" y="2371922"/>
            <a:ext cx="4121516" cy="2353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rgbClr val="58585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/>
              <a:buChar char="•"/>
            </a:pPr>
            <a:r>
              <a:rPr lang="en-US" sz="1700">
                <a:latin typeface="Open Sans"/>
              </a:rPr>
              <a:t>Based on the posterior hyper parameter alpha and beta, compute the posterior predictive 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/>
              <a:buChar char="•"/>
            </a:pPr>
            <a:r>
              <a:rPr lang="en-US" sz="1700">
                <a:latin typeface="Open Sans"/>
              </a:rPr>
              <a:t>And then we take the 90th percentile to estimate the high estimate 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/>
              <a:buChar char="•"/>
            </a:pPr>
            <a:r>
              <a:rPr lang="en-US" sz="1700">
                <a:latin typeface="Open Sans"/>
              </a:rPr>
              <a:t>So, the model predicts that 90% of students will finish at the high estimate or less questions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1B05C3-A173-4C99-A67C-6646D1A533AA}"/>
              </a:ext>
            </a:extLst>
          </p:cNvPr>
          <p:cNvSpPr txBox="1"/>
          <p:nvPr/>
        </p:nvSpPr>
        <p:spPr>
          <a:xfrm>
            <a:off x="673629" y="5518151"/>
            <a:ext cx="71127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This helps in explicitly predicting uncertainties </a:t>
            </a:r>
          </a:p>
        </p:txBody>
      </p:sp>
    </p:spTree>
    <p:extLst>
      <p:ext uri="{BB962C8B-B14F-4D97-AF65-F5344CB8AC3E}">
        <p14:creationId xmlns:p14="http://schemas.microsoft.com/office/powerpoint/2010/main" val="691329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Prior to posterior transformation</a:t>
            </a:r>
            <a:endParaRPr lang="en-US"/>
          </a:p>
        </p:txBody>
      </p:sp>
      <p:pic>
        <p:nvPicPr>
          <p:cNvPr id="1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D566F8-F997-4F69-9EE4-9AD15238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17" y="1089125"/>
            <a:ext cx="5344583" cy="2361779"/>
          </a:xfrm>
          <a:prstGeom prst="rect">
            <a:avLst/>
          </a:prstGeom>
        </p:spPr>
      </p:pic>
      <p:pic>
        <p:nvPicPr>
          <p:cNvPr id="1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6D1BBB9-0AD9-4B16-B8FA-8401F40B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76" y="3324428"/>
            <a:ext cx="5147732" cy="22155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9358-440D-402D-83E9-96D978A2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92" y="1181320"/>
            <a:ext cx="4735303" cy="214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7ABEA7-EAAF-434F-B544-1A499EF8892E}"/>
              </a:ext>
            </a:extLst>
          </p:cNvPr>
          <p:cNvSpPr txBox="1"/>
          <p:nvPr/>
        </p:nvSpPr>
        <p:spPr>
          <a:xfrm>
            <a:off x="543339" y="5513386"/>
            <a:ext cx="6096000" cy="62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The graphs show the transformation of prior to posterior as new evidence arrive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F25A5B-FB0C-4092-A6E2-344780D7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4" y="3572549"/>
            <a:ext cx="4671562" cy="23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9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Prior to posterior transformation</a:t>
            </a:r>
            <a:endParaRPr lang="en-US"/>
          </a:p>
        </p:txBody>
      </p:sp>
      <p:pic>
        <p:nvPicPr>
          <p:cNvPr id="1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7275B1B-85CE-44C5-9E6B-8D2970D4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9" y="1023879"/>
            <a:ext cx="4629629" cy="2041538"/>
          </a:xfrm>
          <a:prstGeom prst="rect">
            <a:avLst/>
          </a:prstGeom>
        </p:spPr>
      </p:pic>
      <p:pic>
        <p:nvPicPr>
          <p:cNvPr id="17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7A8B41-9F9E-4F14-ADFE-D6D54909E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04" y="3247934"/>
            <a:ext cx="5087876" cy="23535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475D01-AE34-40F4-B325-3ED9E2E4535E}"/>
              </a:ext>
            </a:extLst>
          </p:cNvPr>
          <p:cNvSpPr txBox="1"/>
          <p:nvPr/>
        </p:nvSpPr>
        <p:spPr>
          <a:xfrm>
            <a:off x="6002276" y="2179358"/>
            <a:ext cx="6096000" cy="118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As we see more and more successes the distribution shifts to the right (alpha is large)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As we see more and more failures the distribution shifts to the left (beta is large)</a:t>
            </a:r>
          </a:p>
        </p:txBody>
      </p:sp>
    </p:spTree>
    <p:extLst>
      <p:ext uri="{BB962C8B-B14F-4D97-AF65-F5344CB8AC3E}">
        <p14:creationId xmlns:p14="http://schemas.microsoft.com/office/powerpoint/2010/main" val="36643860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Prior to posterior transformation</a:t>
            </a:r>
            <a:endParaRPr lang="en-US"/>
          </a:p>
        </p:txBody>
      </p:sp>
      <p:pic>
        <p:nvPicPr>
          <p:cNvPr id="17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AE9B8B2-3A14-44B5-B287-A2F6A722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2" y="1477056"/>
            <a:ext cx="5372359" cy="23535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D11A57-2CCD-44AD-9A37-AF2A6B946B78}"/>
              </a:ext>
            </a:extLst>
          </p:cNvPr>
          <p:cNvSpPr txBox="1"/>
          <p:nvPr/>
        </p:nvSpPr>
        <p:spPr>
          <a:xfrm>
            <a:off x="771425" y="446845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As we get more data, the probability distribution narrows and peaks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595D4-708D-4C0F-93D2-618CAA6F2549}"/>
              </a:ext>
            </a:extLst>
          </p:cNvPr>
          <p:cNvSpPr txBox="1"/>
          <p:nvPr/>
        </p:nvSpPr>
        <p:spPr>
          <a:xfrm>
            <a:off x="6297104" y="4084961"/>
            <a:ext cx="5226029" cy="1469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This prior to posterior transformation guarantees transparency in user/model behaviors as new data comes in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Also shows how we can quickly scale from no to little data to lots of data smoothly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E7F89A-1DAC-4833-8A09-7CAA9837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6508"/>
            <a:ext cx="5819356" cy="245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2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413258" y="103666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Smart defaults</a:t>
            </a:r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188BCF-B85C-44B9-AFE7-BFE2227ACB76}"/>
              </a:ext>
            </a:extLst>
          </p:cNvPr>
          <p:cNvSpPr txBox="1">
            <a:spLocks/>
          </p:cNvSpPr>
          <p:nvPr/>
        </p:nvSpPr>
        <p:spPr>
          <a:xfrm>
            <a:off x="677317" y="2252202"/>
            <a:ext cx="10232227" cy="2353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ffectLst/>
                <a:latin typeface="Segoe UI" panose="020B0502040204020203" pitchFamily="34" charset="0"/>
              </a:rPr>
              <a:t>"</a:t>
            </a:r>
            <a:r>
              <a:rPr lang="en-US" sz="22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For a new LO (little/no data) in a domain, we use a "smart default" for the prior mean hyper-parameter, computed as the precision-weighted average of existing LO's log-duration means. This choice is motivated by a  hierarchical Bayesian model</a:t>
            </a:r>
            <a:r>
              <a:rPr lang="en-US" sz="1800">
                <a:effectLst/>
                <a:latin typeface="Segoe UI" panose="020B0502040204020203" pitchFamily="34" charset="0"/>
              </a:rPr>
              <a:t>"</a:t>
            </a:r>
            <a:endParaRPr lang="en-US" sz="180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646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227545" y="-136658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Thanks to our team in Jersey City!!!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5663EC-B959-410F-9FCA-594ADFF2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75" y="1617233"/>
            <a:ext cx="3908350" cy="4078741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D276B818-B562-4EFF-8A8B-9680AB02AFA7}"/>
              </a:ext>
            </a:extLst>
          </p:cNvPr>
          <p:cNvSpPr txBox="1"/>
          <p:nvPr/>
        </p:nvSpPr>
        <p:spPr>
          <a:xfrm>
            <a:off x="650527" y="2882899"/>
            <a:ext cx="6072488" cy="117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Michael Binger, Principal Data scientist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Andrew Jones, Lead Data scientist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Illya Bomash, Senior Director, Data Science</a:t>
            </a:r>
          </a:p>
        </p:txBody>
      </p:sp>
    </p:spTree>
    <p:extLst>
      <p:ext uri="{BB962C8B-B14F-4D97-AF65-F5344CB8AC3E}">
        <p14:creationId xmlns:p14="http://schemas.microsoft.com/office/powerpoint/2010/main" val="272507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53E74-8B42-6044-952D-0AADCABE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oogle Shape;239;p48">
            <a:extLst>
              <a:ext uri="{FF2B5EF4-FFF2-40B4-BE49-F238E27FC236}">
                <a16:creationId xmlns:a16="http://schemas.microsoft.com/office/drawing/2014/main" id="{C5EE6B2F-AFC3-4063-8D4E-B69D55D26840}"/>
              </a:ext>
            </a:extLst>
          </p:cNvPr>
          <p:cNvGrpSpPr/>
          <p:nvPr/>
        </p:nvGrpSpPr>
        <p:grpSpPr>
          <a:xfrm>
            <a:off x="4511040" y="440051"/>
            <a:ext cx="2712720" cy="1131600"/>
            <a:chOff x="4034850" y="440050"/>
            <a:chExt cx="1131600" cy="1131600"/>
          </a:xfrm>
        </p:grpSpPr>
        <p:sp>
          <p:nvSpPr>
            <p:cNvPr id="6" name="Google Shape;240;p48">
              <a:extLst>
                <a:ext uri="{FF2B5EF4-FFF2-40B4-BE49-F238E27FC236}">
                  <a16:creationId xmlns:a16="http://schemas.microsoft.com/office/drawing/2014/main" id="{1DB6DAE9-BFBE-4DA4-AB14-B9B796A885FE}"/>
                </a:ext>
              </a:extLst>
            </p:cNvPr>
            <p:cNvSpPr/>
            <p:nvPr/>
          </p:nvSpPr>
          <p:spPr>
            <a:xfrm>
              <a:off x="4034850" y="440050"/>
              <a:ext cx="1131600" cy="1131600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41;p48">
              <a:extLst>
                <a:ext uri="{FF2B5EF4-FFF2-40B4-BE49-F238E27FC236}">
                  <a16:creationId xmlns:a16="http://schemas.microsoft.com/office/drawing/2014/main" id="{A388068F-1845-40CE-9C94-7D69A2186EBE}"/>
                </a:ext>
              </a:extLst>
            </p:cNvPr>
            <p:cNvSpPr txBox="1"/>
            <p:nvPr/>
          </p:nvSpPr>
          <p:spPr>
            <a:xfrm>
              <a:off x="4034850" y="966700"/>
              <a:ext cx="11316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DELIVERS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Google Shape;243;p48">
            <a:extLst>
              <a:ext uri="{FF2B5EF4-FFF2-40B4-BE49-F238E27FC236}">
                <a16:creationId xmlns:a16="http://schemas.microsoft.com/office/drawing/2014/main" id="{06481397-1EB1-4BBF-866E-A85B72A8065E}"/>
              </a:ext>
            </a:extLst>
          </p:cNvPr>
          <p:cNvSpPr/>
          <p:nvPr/>
        </p:nvSpPr>
        <p:spPr>
          <a:xfrm>
            <a:off x="4818210" y="1926826"/>
            <a:ext cx="2125200" cy="21252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244;p48">
            <a:extLst>
              <a:ext uri="{FF2B5EF4-FFF2-40B4-BE49-F238E27FC236}">
                <a16:creationId xmlns:a16="http://schemas.microsoft.com/office/drawing/2014/main" id="{F6DFE4D6-1D13-4D6E-9EF2-A1AC4F5F94F0}"/>
              </a:ext>
            </a:extLst>
          </p:cNvPr>
          <p:cNvSpPr txBox="1"/>
          <p:nvPr/>
        </p:nvSpPr>
        <p:spPr>
          <a:xfrm>
            <a:off x="4818210" y="2618176"/>
            <a:ext cx="21252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Learning </a:t>
            </a:r>
            <a:endParaRPr sz="2400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that lasts</a:t>
            </a:r>
            <a:endParaRPr sz="2400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245;p48">
            <a:extLst>
              <a:ext uri="{FF2B5EF4-FFF2-40B4-BE49-F238E27FC236}">
                <a16:creationId xmlns:a16="http://schemas.microsoft.com/office/drawing/2014/main" id="{C7E7AAA6-054F-4B24-AFDE-861132FFDEB9}"/>
              </a:ext>
            </a:extLst>
          </p:cNvPr>
          <p:cNvSpPr txBox="1"/>
          <p:nvPr/>
        </p:nvSpPr>
        <p:spPr>
          <a:xfrm>
            <a:off x="721360" y="2605426"/>
            <a:ext cx="3120375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Mastery-based adaptive learning platform</a:t>
            </a:r>
            <a:endParaRPr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" name="Google Shape;246;p48">
            <a:extLst>
              <a:ext uri="{FF2B5EF4-FFF2-40B4-BE49-F238E27FC236}">
                <a16:creationId xmlns:a16="http://schemas.microsoft.com/office/drawing/2014/main" id="{2857B506-BA25-40FD-B711-204121F4AFDF}"/>
              </a:ext>
            </a:extLst>
          </p:cNvPr>
          <p:cNvCxnSpPr>
            <a:cxnSpLocks/>
          </p:cNvCxnSpPr>
          <p:nvPr/>
        </p:nvCxnSpPr>
        <p:spPr>
          <a:xfrm>
            <a:off x="7764985" y="2248126"/>
            <a:ext cx="0" cy="1482600"/>
          </a:xfrm>
          <a:prstGeom prst="straightConnector1">
            <a:avLst/>
          </a:prstGeom>
          <a:noFill/>
          <a:ln w="9525" cap="flat" cmpd="sng">
            <a:solidFill>
              <a:srgbClr val="F064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7;p48">
            <a:extLst>
              <a:ext uri="{FF2B5EF4-FFF2-40B4-BE49-F238E27FC236}">
                <a16:creationId xmlns:a16="http://schemas.microsoft.com/office/drawing/2014/main" id="{BFE05B3E-5458-4A52-8E90-44B11DD46681}"/>
              </a:ext>
            </a:extLst>
          </p:cNvPr>
          <p:cNvCxnSpPr>
            <a:cxnSpLocks/>
          </p:cNvCxnSpPr>
          <p:nvPr/>
        </p:nvCxnSpPr>
        <p:spPr>
          <a:xfrm>
            <a:off x="3989285" y="2248126"/>
            <a:ext cx="0" cy="1482600"/>
          </a:xfrm>
          <a:prstGeom prst="straightConnector1">
            <a:avLst/>
          </a:prstGeom>
          <a:noFill/>
          <a:ln w="9525" cap="flat" cmpd="sng">
            <a:solidFill>
              <a:srgbClr val="F064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48;p48">
            <a:extLst>
              <a:ext uri="{FF2B5EF4-FFF2-40B4-BE49-F238E27FC236}">
                <a16:creationId xmlns:a16="http://schemas.microsoft.com/office/drawing/2014/main" id="{C60251A3-003C-42DC-9236-A47024C04A62}"/>
              </a:ext>
            </a:extLst>
          </p:cNvPr>
          <p:cNvCxnSpPr>
            <a:stCxn id="10" idx="1"/>
          </p:cNvCxnSpPr>
          <p:nvPr/>
        </p:nvCxnSpPr>
        <p:spPr>
          <a:xfrm rot="10800000">
            <a:off x="4012110" y="2989426"/>
            <a:ext cx="806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" name="Google Shape;249;p48">
            <a:extLst>
              <a:ext uri="{FF2B5EF4-FFF2-40B4-BE49-F238E27FC236}">
                <a16:creationId xmlns:a16="http://schemas.microsoft.com/office/drawing/2014/main" id="{3D262304-6E24-4752-844F-3E9CD9EE3930}"/>
              </a:ext>
            </a:extLst>
          </p:cNvPr>
          <p:cNvCxnSpPr>
            <a:cxnSpLocks/>
          </p:cNvCxnSpPr>
          <p:nvPr/>
        </p:nvCxnSpPr>
        <p:spPr>
          <a:xfrm rot="10800000">
            <a:off x="6951148" y="2989426"/>
            <a:ext cx="806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251;p48">
            <a:extLst>
              <a:ext uri="{FF2B5EF4-FFF2-40B4-BE49-F238E27FC236}">
                <a16:creationId xmlns:a16="http://schemas.microsoft.com/office/drawing/2014/main" id="{D7105EA0-F226-4AC6-81DA-E27C716B9B9E}"/>
              </a:ext>
            </a:extLst>
          </p:cNvPr>
          <p:cNvSpPr txBox="1"/>
          <p:nvPr/>
        </p:nvSpPr>
        <p:spPr>
          <a:xfrm>
            <a:off x="4886459" y="4608476"/>
            <a:ext cx="1988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en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Retain, recall and apply in the future</a:t>
            </a:r>
            <a:endParaRPr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Google Shape;252;p48">
            <a:extLst>
              <a:ext uri="{FF2B5EF4-FFF2-40B4-BE49-F238E27FC236}">
                <a16:creationId xmlns:a16="http://schemas.microsoft.com/office/drawing/2014/main" id="{EA833FC5-24A8-4207-B729-8C3CB149E505}"/>
              </a:ext>
            </a:extLst>
          </p:cNvPr>
          <p:cNvCxnSpPr>
            <a:stCxn id="9" idx="4"/>
            <a:endCxn id="16" idx="0"/>
          </p:cNvCxnSpPr>
          <p:nvPr/>
        </p:nvCxnSpPr>
        <p:spPr>
          <a:xfrm flipH="1">
            <a:off x="5880809" y="4052026"/>
            <a:ext cx="1" cy="55645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" name="Google Shape;253;p48">
            <a:extLst>
              <a:ext uri="{FF2B5EF4-FFF2-40B4-BE49-F238E27FC236}">
                <a16:creationId xmlns:a16="http://schemas.microsoft.com/office/drawing/2014/main" id="{5FDDC65B-31D4-4AB0-9E8F-C413A4127F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22900" y="4599926"/>
            <a:ext cx="2065200" cy="17100"/>
          </a:xfrm>
          <a:prstGeom prst="straightConnector1">
            <a:avLst/>
          </a:prstGeom>
          <a:noFill/>
          <a:ln w="9525" cap="flat" cmpd="sng">
            <a:solidFill>
              <a:srgbClr val="F064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54;p48">
            <a:extLst>
              <a:ext uri="{FF2B5EF4-FFF2-40B4-BE49-F238E27FC236}">
                <a16:creationId xmlns:a16="http://schemas.microsoft.com/office/drawing/2014/main" id="{63865C66-D60F-4D2A-BCD5-454206952217}"/>
              </a:ext>
            </a:extLst>
          </p:cNvPr>
          <p:cNvSpPr txBox="1"/>
          <p:nvPr/>
        </p:nvSpPr>
        <p:spPr>
          <a:xfrm>
            <a:off x="7919884" y="2643376"/>
            <a:ext cx="3306911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Remediation across alta’s complete library of content </a:t>
            </a:r>
            <a:endParaRPr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62A1E9-B757-4082-B41B-DC4EBB6CB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98" y="597676"/>
            <a:ext cx="2296801" cy="412758"/>
          </a:xfrm>
          <a:prstGeom prst="rect">
            <a:avLst/>
          </a:prstGeom>
        </p:spPr>
      </p:pic>
      <p:pic>
        <p:nvPicPr>
          <p:cNvPr id="2050" name="Picture 2" descr="Wiley Announces the Acquisition of Hindawi | Business Wire">
            <a:extLst>
              <a:ext uri="{FF2B5EF4-FFF2-40B4-BE49-F238E27FC236}">
                <a16:creationId xmlns:a16="http://schemas.microsoft.com/office/drawing/2014/main" id="{46DA191E-DDDF-4D29-9B37-CAFF7DF7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77" y="6210179"/>
            <a:ext cx="1425431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1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3027" y="6262786"/>
            <a:ext cx="1045946" cy="228600"/>
          </a:xfrm>
        </p:spPr>
        <p:txBody>
          <a:bodyPr/>
          <a:lstStyle/>
          <a:p>
            <a:fld id="{29D81C1D-71AE-404E-8BFC-9F552A8A6E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0EEAC854-9EAB-44CB-AC86-B7A1B0EBB3D8}"/>
              </a:ext>
            </a:extLst>
          </p:cNvPr>
          <p:cNvSpPr>
            <a:spLocks noGrp="1"/>
          </p:cNvSpPr>
          <p:nvPr/>
        </p:nvSpPr>
        <p:spPr>
          <a:xfrm>
            <a:off x="507224" y="745060"/>
            <a:ext cx="650240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Mastery-based Learning</a:t>
            </a:r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76A286C-9051-4BD5-9BAD-CD3E9174384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07" y="709497"/>
            <a:ext cx="5611204" cy="4523794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15DEE71-8A0A-45EA-ABE3-968B166E1175}"/>
              </a:ext>
            </a:extLst>
          </p:cNvPr>
          <p:cNvSpPr>
            <a:spLocks noGrp="1"/>
          </p:cNvSpPr>
          <p:nvPr/>
        </p:nvSpPr>
        <p:spPr>
          <a:xfrm>
            <a:off x="507224" y="2120053"/>
            <a:ext cx="6199927" cy="3369959"/>
          </a:xfrm>
          <a:prstGeom prst="rect">
            <a:avLst/>
          </a:prstGeom>
        </p:spPr>
        <p:txBody>
          <a:bodyPr lIns="182880" tIns="45720" rIns="182880" bIns="4572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/>
              <a:buNone/>
              <a:defRPr sz="1800" b="0" i="0" kern="1200">
                <a:solidFill>
                  <a:srgbClr val="58585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US"/>
            </a:br>
            <a:r>
              <a:rPr lang="en-US">
                <a:latin typeface="Open Sans"/>
              </a:rPr>
              <a:t>Pedagogy recognizing that different learners may need different paths to reach the same ability level</a:t>
            </a:r>
            <a:br>
              <a:rPr lang="en-US">
                <a:latin typeface="Open Sans"/>
              </a:rPr>
            </a:br>
            <a:endParaRPr lang="en-US"/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buChar char="•"/>
            </a:pPr>
            <a:r>
              <a:rPr lang="en-US">
                <a:latin typeface="Open Sans"/>
              </a:rPr>
              <a:t>Immediate feedback and correctives</a:t>
            </a:r>
            <a:endParaRPr lang="en-US"/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buChar char="•"/>
            </a:pPr>
            <a:r>
              <a:rPr lang="en-US"/>
              <a:t>Many opportunities to demonstrate mastery</a:t>
            </a: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buChar char="•"/>
            </a:pPr>
            <a:r>
              <a:rPr lang="en-US">
                <a:latin typeface="Open Sans"/>
              </a:rPr>
              <a:t>Meaningful exit criteria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Char char="•"/>
            </a:pPr>
            <a:endParaRPr lang="en-US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Char char="•"/>
            </a:pP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Open Sans"/>
              </a:rPr>
              <a:t>Learning science says: </a:t>
            </a:r>
            <a:r>
              <a:rPr lang="en-US" b="1">
                <a:latin typeface="Open Sans"/>
              </a:rPr>
              <a:t>great outcomes!</a:t>
            </a:r>
            <a:br>
              <a:rPr lang="en-US" b="1"/>
            </a:br>
            <a:endParaRPr lang="en-US"/>
          </a:p>
          <a:p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E2BD650-F764-47E4-8F0E-A224A8C84639}"/>
              </a:ext>
            </a:extLst>
          </p:cNvPr>
          <p:cNvSpPr txBox="1"/>
          <p:nvPr/>
        </p:nvSpPr>
        <p:spPr>
          <a:xfrm>
            <a:off x="10122385" y="5113277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Bloom 1984</a:t>
            </a:r>
          </a:p>
        </p:txBody>
      </p:sp>
      <p:pic>
        <p:nvPicPr>
          <p:cNvPr id="9" name="Picture 2" descr="Wiley Announces the Acquisition of Hindawi | Business Wire">
            <a:extLst>
              <a:ext uri="{FF2B5EF4-FFF2-40B4-BE49-F238E27FC236}">
                <a16:creationId xmlns:a16="http://schemas.microsoft.com/office/drawing/2014/main" id="{3DEC97A3-B841-4922-9992-7B094C74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25" y="6220451"/>
            <a:ext cx="1425431" cy="5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1AF1DC-AD54-4B72-B18B-4A8594E3725D}"/>
              </a:ext>
            </a:extLst>
          </p:cNvPr>
          <p:cNvSpPr txBox="1"/>
          <p:nvPr/>
        </p:nvSpPr>
        <p:spPr>
          <a:xfrm>
            <a:off x="6307666" y="5601801"/>
            <a:ext cx="6434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Reference : http://web.mit.edu/5.95/readings/bloom-two-sigma.pdf</a:t>
            </a:r>
          </a:p>
        </p:txBody>
      </p:sp>
    </p:spTree>
    <p:extLst>
      <p:ext uri="{BB962C8B-B14F-4D97-AF65-F5344CB8AC3E}">
        <p14:creationId xmlns:p14="http://schemas.microsoft.com/office/powerpoint/2010/main" val="160041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9F8EEF72-670B-4CA4-8531-AE4BFBC50757}"/>
              </a:ext>
            </a:extLst>
          </p:cNvPr>
          <p:cNvSpPr>
            <a:spLocks noGrp="1"/>
          </p:cNvSpPr>
          <p:nvPr/>
        </p:nvSpPr>
        <p:spPr>
          <a:xfrm>
            <a:off x="93263" y="1193801"/>
            <a:ext cx="650240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Implication of mastery learning 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AAD710-393D-4D0E-81D9-DC1064495A43}"/>
              </a:ext>
            </a:extLst>
          </p:cNvPr>
          <p:cNvSpPr>
            <a:spLocks noGrp="1"/>
          </p:cNvSpPr>
          <p:nvPr/>
        </p:nvSpPr>
        <p:spPr>
          <a:xfrm>
            <a:off x="127129" y="2882900"/>
            <a:ext cx="6502400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/>
              <a:buNone/>
              <a:defRPr sz="1800" b="0" i="0" kern="1200">
                <a:solidFill>
                  <a:srgbClr val="58585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>
                <a:latin typeface="Open Sans"/>
              </a:rPr>
              <a:t>Different students will require different amounts of time for their homework  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latin typeface="Open Sans"/>
              </a:rPr>
              <a:t>When instructors are assigning homework, it is important for them to have a view of how much work they are assigning 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489818-074E-402A-99FD-A4B445C4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68" y="927546"/>
            <a:ext cx="5571129" cy="50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E63E999-8D8E-4335-8489-5EE669D312C8}"/>
              </a:ext>
            </a:extLst>
          </p:cNvPr>
          <p:cNvSpPr/>
          <p:nvPr/>
        </p:nvSpPr>
        <p:spPr>
          <a:xfrm>
            <a:off x="7289800" y="5393267"/>
            <a:ext cx="1303867" cy="53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7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6202D5-661F-4CD5-B541-7BFF62935267}"/>
              </a:ext>
            </a:extLst>
          </p:cNvPr>
          <p:cNvSpPr>
            <a:spLocks noGrp="1"/>
          </p:cNvSpPr>
          <p:nvPr/>
        </p:nvSpPr>
        <p:spPr>
          <a:xfrm>
            <a:off x="389296" y="211667"/>
            <a:ext cx="5907808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4800" b="1" spc="-150">
                <a:solidFill>
                  <a:schemeClr val="accent1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Knowledge States at the center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E6B36A-FF14-46C5-B821-7EC4DFAF95C1}"/>
              </a:ext>
            </a:extLst>
          </p:cNvPr>
          <p:cNvCxnSpPr/>
          <p:nvPr/>
        </p:nvCxnSpPr>
        <p:spPr>
          <a:xfrm flipH="1">
            <a:off x="7437748" y="5203596"/>
            <a:ext cx="45248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619AE-967C-4B73-8F74-EE25C39B594E}"/>
              </a:ext>
            </a:extLst>
          </p:cNvPr>
          <p:cNvCxnSpPr>
            <a:cxnSpLocks/>
          </p:cNvCxnSpPr>
          <p:nvPr/>
        </p:nvCxnSpPr>
        <p:spPr>
          <a:xfrm>
            <a:off x="9711181" y="5214594"/>
            <a:ext cx="4509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70ACFD7-3F64-479F-8D01-58E00C38A00A}"/>
              </a:ext>
            </a:extLst>
          </p:cNvPr>
          <p:cNvSpPr txBox="1"/>
          <p:nvPr/>
        </p:nvSpPr>
        <p:spPr>
          <a:xfrm>
            <a:off x="389296" y="1949178"/>
            <a:ext cx="607248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Things the</a:t>
            </a:r>
            <a:r>
              <a:rPr lang="en-CA" sz="2000" b="1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 ALTA platform </a:t>
            </a: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knows:</a:t>
            </a:r>
          </a:p>
          <a:p>
            <a:endParaRPr lang="en-CA" sz="2000">
              <a:solidFill>
                <a:srgbClr val="5858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Relationships between learning objectives and content​</a:t>
            </a:r>
            <a:br>
              <a:rPr lang="en-CA" sz="200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How all other/previous students performed​</a:t>
            </a:r>
            <a:br>
              <a:rPr lang="en-CA" sz="200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000">
              <a:solidFill>
                <a:srgbClr val="5858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CA" sz="2000" i="1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current</a:t>
            </a:r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 student’s learning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>
              <a:solidFill>
                <a:srgbClr val="58585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0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With that data, we recently revamped how we compute the assignment time and question estimates surfaced in ALTA using prior data. </a:t>
            </a:r>
          </a:p>
        </p:txBody>
      </p:sp>
      <p:pic>
        <p:nvPicPr>
          <p:cNvPr id="12" name="Picture 1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D8A8E4A-2468-4E29-AC96-DA65C30C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77" y="179574"/>
            <a:ext cx="6022258" cy="6144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4DA25-3C46-4AA9-BA36-281FE7207AF4}"/>
              </a:ext>
            </a:extLst>
          </p:cNvPr>
          <p:cNvSpPr/>
          <p:nvPr/>
        </p:nvSpPr>
        <p:spPr>
          <a:xfrm>
            <a:off x="8427308" y="3113274"/>
            <a:ext cx="766119" cy="1118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0B2B6-9DCE-4441-910E-4F410BF49784}"/>
              </a:ext>
            </a:extLst>
          </p:cNvPr>
          <p:cNvSpPr txBox="1"/>
          <p:nvPr/>
        </p:nvSpPr>
        <p:spPr>
          <a:xfrm>
            <a:off x="6096000" y="4983544"/>
            <a:ext cx="124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Number of questions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1884F-5C91-4BC4-9200-C056895DDBED}"/>
              </a:ext>
            </a:extLst>
          </p:cNvPr>
          <p:cNvSpPr txBox="1"/>
          <p:nvPr/>
        </p:nvSpPr>
        <p:spPr>
          <a:xfrm>
            <a:off x="10272388" y="5029928"/>
            <a:ext cx="124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407975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F4D3977-4458-44E1-9102-8A3EFDD52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120835"/>
              </p:ext>
            </p:extLst>
          </p:nvPr>
        </p:nvGraphicFramePr>
        <p:xfrm>
          <a:off x="1001028" y="995603"/>
          <a:ext cx="8346174" cy="478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ubtitle 10">
            <a:extLst>
              <a:ext uri="{FF2B5EF4-FFF2-40B4-BE49-F238E27FC236}">
                <a16:creationId xmlns:a16="http://schemas.microsoft.com/office/drawing/2014/main" id="{8E534D42-BFE9-4DF9-B576-2535CE474B8B}"/>
              </a:ext>
            </a:extLst>
          </p:cNvPr>
          <p:cNvSpPr>
            <a:spLocks noGrp="1"/>
          </p:cNvSpPr>
          <p:nvPr/>
        </p:nvSpPr>
        <p:spPr>
          <a:xfrm>
            <a:off x="0" y="-606376"/>
            <a:ext cx="10330679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Why Bayesian model?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Bayesian updating</a:t>
            </a:r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EFAAAFF-71B4-4AA1-B5F6-C0492FF2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76467"/>
            <a:ext cx="11343745" cy="481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Modeling (Duration)</a:t>
            </a:r>
            <a:endParaRPr lang="en-US"/>
          </a:p>
        </p:txBody>
      </p:sp>
      <p:pic>
        <p:nvPicPr>
          <p:cNvPr id="14" name="image13.png">
            <a:extLst>
              <a:ext uri="{FF2B5EF4-FFF2-40B4-BE49-F238E27FC236}">
                <a16:creationId xmlns:a16="http://schemas.microsoft.com/office/drawing/2014/main" id="{18AA6EAA-51EA-4165-9F86-D562FE02041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41254" y="994956"/>
            <a:ext cx="3614420" cy="2258060"/>
          </a:xfrm>
          <a:prstGeom prst="rect">
            <a:avLst/>
          </a:prstGeom>
          <a:ln/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14E0AB-EBB2-456E-BE23-6C218668FA71}"/>
              </a:ext>
            </a:extLst>
          </p:cNvPr>
          <p:cNvSpPr txBox="1">
            <a:spLocks/>
          </p:cNvSpPr>
          <p:nvPr/>
        </p:nvSpPr>
        <p:spPr>
          <a:xfrm>
            <a:off x="5270239" y="1463116"/>
            <a:ext cx="5905759" cy="2353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 (m, v) := the Normal prior mean and variance of the mean μ of the presumed Normal data-generating model (i.e. the likelihood) of log-completion times</a:t>
            </a:r>
          </a:p>
          <a:p>
            <a:pPr marL="228600" marR="0" lvl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σ2  := the “known” variance of the data generating model of log-completion times</a:t>
            </a:r>
          </a:p>
        </p:txBody>
      </p:sp>
      <p:pic>
        <p:nvPicPr>
          <p:cNvPr id="16" name="image10.png">
            <a:extLst>
              <a:ext uri="{FF2B5EF4-FFF2-40B4-BE49-F238E27FC236}">
                <a16:creationId xmlns:a16="http://schemas.microsoft.com/office/drawing/2014/main" id="{89F5EFDC-EF3D-4BDF-BD00-A9D6E92A09D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30997" y="3700878"/>
            <a:ext cx="1842770" cy="220980"/>
          </a:xfrm>
          <a:prstGeom prst="rect">
            <a:avLst/>
          </a:prstGeom>
          <a:ln/>
        </p:spPr>
      </p:pic>
      <p:pic>
        <p:nvPicPr>
          <p:cNvPr id="17" name="image5.png">
            <a:extLst>
              <a:ext uri="{FF2B5EF4-FFF2-40B4-BE49-F238E27FC236}">
                <a16:creationId xmlns:a16="http://schemas.microsoft.com/office/drawing/2014/main" id="{70322836-C7B7-43FD-AE10-DB1AB6A0EC5D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54797" y="4717803"/>
            <a:ext cx="1995170" cy="557530"/>
          </a:xfrm>
          <a:prstGeom prst="rect">
            <a:avLst/>
          </a:prstGeom>
          <a:ln/>
        </p:spPr>
      </p:pic>
      <p:pic>
        <p:nvPicPr>
          <p:cNvPr id="18" name="image2.png">
            <a:extLst>
              <a:ext uri="{FF2B5EF4-FFF2-40B4-BE49-F238E27FC236}">
                <a16:creationId xmlns:a16="http://schemas.microsoft.com/office/drawing/2014/main" id="{FBB4D5A8-D5C5-4B3F-A89E-8CA4F43DE854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302772" y="3625165"/>
            <a:ext cx="2397696" cy="1846629"/>
          </a:xfrm>
          <a:prstGeom prst="rect">
            <a:avLst/>
          </a:prstGeom>
          <a:ln/>
        </p:spPr>
      </p:pic>
      <p:pic>
        <p:nvPicPr>
          <p:cNvPr id="19" name="image12.png">
            <a:extLst>
              <a:ext uri="{FF2B5EF4-FFF2-40B4-BE49-F238E27FC236}">
                <a16:creationId xmlns:a16="http://schemas.microsoft.com/office/drawing/2014/main" id="{578C37BF-0AD9-4F79-8C56-D26AD55DE95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8143921" y="3544958"/>
            <a:ext cx="3281045" cy="1451610"/>
          </a:xfrm>
          <a:prstGeom prst="rect">
            <a:avLst/>
          </a:prstGeom>
          <a:ln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D00FAB-0912-49C8-AF67-133FCB3DE1C0}"/>
              </a:ext>
            </a:extLst>
          </p:cNvPr>
          <p:cNvSpPr txBox="1"/>
          <p:nvPr/>
        </p:nvSpPr>
        <p:spPr>
          <a:xfrm>
            <a:off x="1107173" y="4167417"/>
            <a:ext cx="823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Prior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BEBE1-AB5E-4F25-AF32-E47197210E18}"/>
              </a:ext>
            </a:extLst>
          </p:cNvPr>
          <p:cNvSpPr txBox="1"/>
          <p:nvPr/>
        </p:nvSpPr>
        <p:spPr>
          <a:xfrm>
            <a:off x="861094" y="5471794"/>
            <a:ext cx="1588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Likelihood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90BDC9-12FE-4948-B78A-2D2266F73331}"/>
              </a:ext>
            </a:extLst>
          </p:cNvPr>
          <p:cNvSpPr txBox="1"/>
          <p:nvPr/>
        </p:nvSpPr>
        <p:spPr>
          <a:xfrm>
            <a:off x="3852846" y="5641541"/>
            <a:ext cx="370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Posterior = Prior * Likelihood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309E1-A665-4150-97AD-F655ACEA5639}"/>
              </a:ext>
            </a:extLst>
          </p:cNvPr>
          <p:cNvSpPr txBox="1"/>
          <p:nvPr/>
        </p:nvSpPr>
        <p:spPr>
          <a:xfrm>
            <a:off x="8697924" y="5471794"/>
            <a:ext cx="370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585858"/>
                </a:solidFill>
                <a:latin typeface="Open Sans"/>
                <a:ea typeface="Open Sans"/>
                <a:cs typeface="Open Sans"/>
              </a:rPr>
              <a:t>Posterior Predictive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360980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B933F-ADBA-594D-B5D5-A15859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1C1D-71AE-404E-8BFC-9F552A8A6EE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7DEFD7-A5CA-4CCF-BEB3-A80F9EEC1CD5}"/>
              </a:ext>
            </a:extLst>
          </p:cNvPr>
          <p:cNvSpPr>
            <a:spLocks noGrp="1"/>
          </p:cNvSpPr>
          <p:nvPr/>
        </p:nvSpPr>
        <p:spPr>
          <a:xfrm>
            <a:off x="914400" y="2882900"/>
            <a:ext cx="3657601" cy="2933700"/>
          </a:xfrm>
          <a:prstGeom prst="rect">
            <a:avLst/>
          </a:prstGeom>
        </p:spPr>
        <p:txBody>
          <a:bodyPr lIns="182880" tIns="45720" rIns="182880" bIns="4572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3B70BC3-D6C6-4ADC-B373-CEB6D3DCC393}"/>
              </a:ext>
            </a:extLst>
          </p:cNvPr>
          <p:cNvSpPr txBox="1"/>
          <p:nvPr/>
        </p:nvSpPr>
        <p:spPr>
          <a:xfrm>
            <a:off x="6297104" y="5018930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Adaptivity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45EEB01-C8C5-4E44-8146-E7CAF7849B7B}"/>
              </a:ext>
            </a:extLst>
          </p:cNvPr>
          <p:cNvSpPr txBox="1"/>
          <p:nvPr/>
        </p:nvSpPr>
        <p:spPr>
          <a:xfrm>
            <a:off x="10162095" y="5029928"/>
            <a:ext cx="114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8E584-823C-40B3-89C8-1B18A1D9A33C}"/>
              </a:ext>
            </a:extLst>
          </p:cNvPr>
          <p:cNvSpPr/>
          <p:nvPr/>
        </p:nvSpPr>
        <p:spPr>
          <a:xfrm>
            <a:off x="6297104" y="5029928"/>
            <a:ext cx="1140643" cy="35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55F2A-F54A-4540-8AF5-736FBE6CC8A9}"/>
              </a:ext>
            </a:extLst>
          </p:cNvPr>
          <p:cNvSpPr/>
          <p:nvPr/>
        </p:nvSpPr>
        <p:spPr>
          <a:xfrm>
            <a:off x="10272388" y="4983544"/>
            <a:ext cx="1342046" cy="440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E0878-C535-47E1-B412-EFA00FD8AC25}"/>
              </a:ext>
            </a:extLst>
          </p:cNvPr>
          <p:cNvSpPr/>
          <p:nvPr/>
        </p:nvSpPr>
        <p:spPr>
          <a:xfrm>
            <a:off x="7562335" y="5634681"/>
            <a:ext cx="2599760" cy="38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E383A3-ED4A-4CC6-B545-8C9E571752D0}"/>
              </a:ext>
            </a:extLst>
          </p:cNvPr>
          <p:cNvSpPr>
            <a:spLocks noGrp="1"/>
          </p:cNvSpPr>
          <p:nvPr/>
        </p:nvSpPr>
        <p:spPr>
          <a:xfrm>
            <a:off x="396584" y="-462441"/>
            <a:ext cx="10889480" cy="1473200"/>
          </a:xfrm>
          <a:prstGeom prst="rect">
            <a:avLst/>
          </a:prstGeom>
        </p:spPr>
        <p:txBody>
          <a:bodyPr wrap="square" lIns="182880" tIns="45720" rIns="182880" bIns="4572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4800" b="1" i="0" kern="1200" spc="-15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/>
              </a:rPr>
              <a:t>Modeling (Number of questions)</a:t>
            </a:r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2B39C0F-27D2-48B9-9503-6680457A2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2" y="949578"/>
            <a:ext cx="4234298" cy="272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D73751-D0F0-43F6-B551-D59158FD1830}"/>
              </a:ext>
            </a:extLst>
          </p:cNvPr>
          <p:cNvSpPr txBox="1"/>
          <p:nvPr/>
        </p:nvSpPr>
        <p:spPr>
          <a:xfrm>
            <a:off x="5405965" y="1368188"/>
            <a:ext cx="5939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Number of successes is fixed as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585858"/>
              </a:solidFill>
              <a:latin typeface="Open Sans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Probability of success is unknown =&gt; model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585858"/>
              </a:solidFill>
              <a:latin typeface="Open Sans"/>
              <a:ea typeface="Open Sans" charset="0"/>
              <a:cs typeface="Open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85858"/>
                </a:solidFill>
                <a:latin typeface="Open Sans"/>
                <a:ea typeface="Open Sans" charset="0"/>
                <a:cs typeface="Open Sans" charset="0"/>
              </a:rPr>
              <a:t>Likelihood * prior = Posterior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691C4-0744-4312-8938-7D8FC4166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843021"/>
            <a:ext cx="9825518" cy="768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F54607-5060-4470-ABFE-964E3A6DD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66" y="4575024"/>
            <a:ext cx="9781953" cy="13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21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Conjugate Prior Bayesian Models Smart defaults and updating estimates over 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</dc:title>
  <dc:creator>Sivasubramanian, Anitha</dc:creator>
  <cp:revision>1</cp:revision>
  <dcterms:created xsi:type="dcterms:W3CDTF">2022-04-25T16:52:51Z</dcterms:created>
  <dcterms:modified xsi:type="dcterms:W3CDTF">2022-06-22T15:23:35Z</dcterms:modified>
</cp:coreProperties>
</file>