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irana, Madushan" userId="6a11d061-b734-4dcc-ad84-6bc27f3273a6" providerId="ADAL" clId="{3D1A2D03-1101-428D-AE77-C392EC13FDF9}"/>
    <pc:docChg chg="addSld">
      <pc:chgData name="Pathirana, Madushan" userId="6a11d061-b734-4dcc-ad84-6bc27f3273a6" providerId="ADAL" clId="{3D1A2D03-1101-428D-AE77-C392EC13FDF9}" dt="2023-04-23T03:59:28.893" v="0" actId="680"/>
      <pc:docMkLst>
        <pc:docMk/>
      </pc:docMkLst>
      <pc:sldChg chg="new">
        <pc:chgData name="Pathirana, Madushan" userId="6a11d061-b734-4dcc-ad84-6bc27f3273a6" providerId="ADAL" clId="{3D1A2D03-1101-428D-AE77-C392EC13FDF9}" dt="2023-04-23T03:59:28.893" v="0" actId="680"/>
        <pc:sldMkLst>
          <pc:docMk/>
          <pc:sldMk cId="50450999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71D2-7FD9-506F-F95D-0255B0FF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DA6C-A556-1C69-B6D9-6B442A72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5569-4990-97D2-EEC6-6B4EDC8F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ED5A-DAEA-9295-D19C-55F302C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A19C-2892-3031-B68B-339CA3DA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966-F274-A7C5-BCBC-EB80D7DD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5C0B-E457-2684-2055-40D96708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C34D-7226-23DF-CF8B-A3FBE882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AC45-4206-46ED-0E70-68C47556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4C4B-36C2-E7DA-05D9-3D047767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C0D9-D2C7-E380-30E0-EA6B9BF9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B4C5-C62B-860E-D6C3-98FB19AA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ECED-038F-9624-E2C5-D94505B3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560E-92DC-1101-99F0-58E16FB3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5274-CADB-B307-47D0-03A430C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5FE-035D-3027-6D8E-A8D92570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0FE-10D7-EFA5-62D0-8CCCAF01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4527-1B83-3869-A182-4D79B0F6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4843-132A-F4FF-CC68-3669F1E4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0831-0971-968F-0BD2-F5E2BA9C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C6BD-55B9-C6D7-0FDA-6899049F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77C0-6D8C-42B6-A5F3-6600C3C2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454A-16B0-8471-7477-4DD96CB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E6D3-3FB8-6014-3DE8-0832BE66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9555-DF99-0460-D168-B8394594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64DC-1352-CE86-2186-5ECC03C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5276-4077-2943-5C5B-28A491E9B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1BF1D-5674-6D94-65E0-BC6A3033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B8CA-EFC0-7B48-F2C6-C7A1692B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F55F-87A3-AA94-0DD1-8D05940F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3FAC-2092-CF5A-17D1-F9F719A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944D-14B8-4DAF-A97E-E0D76311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47CD-8010-6765-D4E5-75D701E0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A119-C765-8701-38F2-FC9A6387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26729-42C7-0E55-3C7C-00BE4675A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65448-0300-B799-E91A-05C8F9739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9B8E8-4F04-8833-F969-EFA824C1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AD40C-25A6-7AE9-99AA-5C339296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D65F5-F562-DC91-8FBB-78AA0AAC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6C29-DFCB-1FCF-BC86-B80CCE0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800D1-4220-AE71-5095-A503250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3CE22-5BDA-E0DB-AAB4-3BC8616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9382F-D7E7-C228-08EC-E954B612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90DB2-0846-E32C-552A-047AA831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A9024-D749-6FDB-AE14-DEE2F0B5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9CB5-A068-115F-5286-9CDCFC1A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3530-AB60-04D2-75E0-DB53C8E0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91BD-1CD2-EF69-ED13-E2743BBC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0FD83-DEFF-1975-2982-00EEF66A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87883-2B87-E878-7BE8-319A18DD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98BE-19C8-3B03-53B4-25608F6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8E49-0BF9-9017-6016-0CBB0528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65B7-E59A-F497-F1CE-CD081F42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A8710-5A0E-2102-6BD4-5C50451AC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67DAA-2E7F-B433-11CA-AF4FB6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57AF-95EE-6BE1-E985-C50F49A7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96C6D-82A7-855F-925C-373F1C11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2F4EB-F2C7-D260-8675-D512D4AF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1A95D-D1B5-C2DD-FE0D-61DD1039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CA5B-8745-4B74-C9AF-408530CA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CBF6-CCA6-3077-23EB-E28478DA8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740F-7959-4122-A071-37A0765D236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045D-FA61-B4BD-6376-31AF954B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29BC-673E-2507-573B-501236E2B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01-6E34-4F1F-99A4-7D257D4A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55BA-8ADE-4034-8845-4D9FA4058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68E2D-EE03-A130-7711-519776F88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Pathirana, Madushan</dc:creator>
  <cp:lastModifiedBy>Pathirana, Madushan</cp:lastModifiedBy>
  <cp:revision>1</cp:revision>
  <dcterms:created xsi:type="dcterms:W3CDTF">2023-04-23T03:59:22Z</dcterms:created>
  <dcterms:modified xsi:type="dcterms:W3CDTF">2023-04-23T03:59:33Z</dcterms:modified>
</cp:coreProperties>
</file>