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56" r:id="rId4"/>
    <p:sldId id="277" r:id="rId5"/>
    <p:sldId id="273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428"/>
    <a:srgbClr val="6F2C91"/>
    <a:srgbClr val="BF0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E15-C47A-4F10-8A6B-E3F5CBE8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EC08-0015-46A7-9A9E-F51197D4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2042-4B64-4A1B-9B10-9768DC59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3182-EC45-4083-AC59-BEF2A15E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9998-699E-428E-9560-EB643CC6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ECED-3162-4818-83C3-DAB8D61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DACF2-FE85-4A2D-962A-E29D19DA9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F578-6608-475E-A8CE-989FC445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F92D-D3FE-43F0-866B-0579527D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8FC6-1F49-4D30-91C5-2C19954A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2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142FA-DF3F-43E0-87C9-E8EC1F290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1A09-9114-4C81-91F3-1574F9EBE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9E1E-3DEE-428A-876C-E74B296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42E6-3B1B-4204-AAC6-4C42456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A617-1794-47E3-9C47-BD41B4F2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32A-BFFD-4B63-AE0C-7C3D8056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28D4-D735-4422-82FD-28C26264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AA7E-5D8E-41E8-B06A-ADC6D49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93EF-E436-4060-868F-00F686B8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00FB-E991-4CB3-8EB6-D059938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52CB-863A-4AA4-BAE6-CA54CA83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EF47E-9C9C-44A0-ABB2-EC8424DF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46BF-225C-46F7-ACF9-6C6455F2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87FD-C4C6-489A-9007-A8F7A77B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06B-CB89-4DD8-8487-66855F88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89C9-DB57-481B-AC3B-74FF402D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7134-7D36-46E1-A31A-20273865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F1D7-5A4E-45BE-9D86-998DAC4F2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3EB1-265B-4B79-BD3F-C4762A84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3501-F6BE-42E6-93D4-4B6D6611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EA015-23E4-421F-82A4-374C3780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C7FC-BD1A-4137-BD7C-A097354F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81A3-72DB-4CA1-B1E0-14A58DCF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D5E2-173E-4842-B54C-E3347872B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DD1C-B797-4155-B7CE-EF78A90CC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BFC-DB0B-4894-9FFE-006C176BC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4F1EC-C92F-4003-9810-9F78F4AB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F02E-5B36-4480-9E45-177486DE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A27F8-8E30-46E3-A6D6-36DC2FE5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3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0CD5-C119-4CCF-B95B-17AF6FE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5E674-8FC0-499E-98EA-C6B3286B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0EE55-6F64-4623-B9BD-C150E47E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C23FF-0DB3-4A88-A718-297FEC5C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838DB-4629-4DAC-919B-F16FFCF9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F4C9E-EEBF-43A3-A99C-BE57BB34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DA398-DAD3-46AF-9032-6115B36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F777-19B8-4F6E-81DD-966F618D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9986-9932-4C16-B8D9-6B2862CD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BC34-AEE0-4258-B2C6-E3B0F51C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2DE0-4DA4-49F4-A995-44FF1FB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63DC2-0A20-4294-AEF1-DFFAD08B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05DF-6516-46AC-BB62-B16EA71E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A6C-3996-46FF-B66E-360A62C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CDEDB-8472-4C40-A887-4FCA23D11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59916-3572-4913-A7AD-D851880E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4207-2A31-4606-9F4E-982892F5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EFD6-8148-458B-AFA6-0C9554BA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97869-EF00-46C8-BF2B-3E5B5D07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3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F0C8-AE6A-4D47-975E-803431B0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90C2-F996-4BC8-A253-CD6D2271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69F1-261B-451D-BAFF-80503006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C2ED-F5FB-4D31-9C68-F2EB0A87CD3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F5CF-C20A-4001-BBA5-3CBB57722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5E2D-9BDE-4298-BCBC-DBB0797E3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A994-B536-4257-B3B1-5DC3672AD7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3EE0CC8-D180-459A-BF91-A6E31F71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E2109-50BE-4361-ABDB-B4AADF3630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0" y="2321682"/>
            <a:ext cx="12192000" cy="2214635"/>
          </a:xfrm>
          <a:solidFill>
            <a:srgbClr val="0D1428">
              <a:alpha val="65098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Election System in Sri Lanka</a:t>
            </a:r>
            <a:endParaRPr 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23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3EE0CC8-D180-459A-BF91-A6E31F71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E2109-50BE-4361-ABDB-B4AADF36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995"/>
            <a:ext cx="12192000" cy="980349"/>
          </a:xfrm>
          <a:solidFill>
            <a:srgbClr val="0D1428">
              <a:alpha val="65098"/>
            </a:srgbClr>
          </a:solidFill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6761-D0A8-4463-879B-50A08230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1428006"/>
            <a:ext cx="10894817" cy="51529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voting system doesn't have strong security.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 election boxes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doing mistakes while they are voting.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add fake votes.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some time to calculate persons votes.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confidently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 not accurate collection of votes and average.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lot of time to delivery election boxes.</a:t>
            </a:r>
          </a:p>
        </p:txBody>
      </p:sp>
    </p:spTree>
    <p:extLst>
      <p:ext uri="{BB962C8B-B14F-4D97-AF65-F5344CB8AC3E}">
        <p14:creationId xmlns:p14="http://schemas.microsoft.com/office/powerpoint/2010/main" val="2827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520933AB-6BF2-40CD-ABA4-F33E5C5B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F18638-7392-45F5-9B40-7CB3FCF3D659}"/>
              </a:ext>
            </a:extLst>
          </p:cNvPr>
          <p:cNvSpPr txBox="1"/>
          <p:nvPr/>
        </p:nvSpPr>
        <p:spPr>
          <a:xfrm flipH="1">
            <a:off x="4792609" y="1166842"/>
            <a:ext cx="692737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F</a:t>
            </a:r>
            <a:r>
              <a:rPr lang="en-US" sz="8000" b="1" dirty="0">
                <a:solidFill>
                  <a:srgbClr val="0D14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ingerprint</a:t>
            </a:r>
          </a:p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V</a:t>
            </a:r>
            <a:r>
              <a:rPr lang="en-US" sz="8000" b="1" dirty="0">
                <a:solidFill>
                  <a:srgbClr val="0D14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oting</a:t>
            </a:r>
          </a:p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S</a:t>
            </a:r>
            <a:r>
              <a:rPr lang="en-US" sz="8000" b="1" dirty="0">
                <a:solidFill>
                  <a:srgbClr val="0D14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ystem</a:t>
            </a:r>
          </a:p>
        </p:txBody>
      </p:sp>
      <p:pic>
        <p:nvPicPr>
          <p:cNvPr id="9" name="Picture 8" descr="A picture containing clock, meter, drawing&#10;&#10;Description automatically generated">
            <a:extLst>
              <a:ext uri="{FF2B5EF4-FFF2-40B4-BE49-F238E27FC236}">
                <a16:creationId xmlns:a16="http://schemas.microsoft.com/office/drawing/2014/main" id="{F3280049-FCFC-44D2-8A07-ACB99504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83" y="1844496"/>
            <a:ext cx="3169006" cy="31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3EE0CC8-D180-459A-BF91-A6E31F71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E2109-50BE-4361-ABDB-B4AADF36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995"/>
            <a:ext cx="12192000" cy="980349"/>
          </a:xfrm>
          <a:solidFill>
            <a:srgbClr val="0D1428">
              <a:alpha val="65098"/>
            </a:srgbClr>
          </a:solidFill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6761-D0A8-4463-879B-50A08230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428006"/>
            <a:ext cx="10709563" cy="52643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reduce time the counting of votes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delivery mechanisms.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fake votes.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confidently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 than traditional system.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can be done at any polling station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verification, it will automatically reload the page in the preferred language of the voters.</a:t>
            </a:r>
          </a:p>
        </p:txBody>
      </p:sp>
    </p:spTree>
    <p:extLst>
      <p:ext uri="{BB962C8B-B14F-4D97-AF65-F5344CB8AC3E}">
        <p14:creationId xmlns:p14="http://schemas.microsoft.com/office/powerpoint/2010/main" val="11021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3EE0CC8-D180-459A-BF91-A6E31F71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E2109-50BE-4361-ABDB-B4AADF36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995"/>
            <a:ext cx="12192000" cy="980349"/>
          </a:xfrm>
          <a:solidFill>
            <a:srgbClr val="0D1428">
              <a:alpha val="65098"/>
            </a:srgbClr>
          </a:solidFill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6761-D0A8-4463-879B-50A08230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45474"/>
            <a:ext cx="8132618" cy="52643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PHP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Bootstrap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Java Script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4851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03EE0CC8-D180-459A-BF91-A6E31F71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E2109-50BE-4361-ABDB-B4AADF36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995"/>
            <a:ext cx="12192000" cy="980349"/>
          </a:xfrm>
          <a:solidFill>
            <a:srgbClr val="0D1428">
              <a:alpha val="65098"/>
            </a:srgbClr>
          </a:solidFill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6761-D0A8-4463-879B-50A08230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483426"/>
            <a:ext cx="10709563" cy="52643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eye detection system for disable persons. (without blind persons)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build the system using frameworks.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voter’s image to database.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implement other type of elections.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result sheet in Sinhala and Tamil.</a:t>
            </a:r>
          </a:p>
        </p:txBody>
      </p:sp>
    </p:spTree>
    <p:extLst>
      <p:ext uri="{BB962C8B-B14F-4D97-AF65-F5344CB8AC3E}">
        <p14:creationId xmlns:p14="http://schemas.microsoft.com/office/powerpoint/2010/main" val="307181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Gungsuh</vt:lpstr>
      <vt:lpstr>Arial</vt:lpstr>
      <vt:lpstr>Calibri</vt:lpstr>
      <vt:lpstr>Calibri Light</vt:lpstr>
      <vt:lpstr>Times New Roman</vt:lpstr>
      <vt:lpstr>Office Theme</vt:lpstr>
      <vt:lpstr>Election System in Sri Lanka</vt:lpstr>
      <vt:lpstr>Problems</vt:lpstr>
      <vt:lpstr>PowerPoint Presentation</vt:lpstr>
      <vt:lpstr>Benefits</vt:lpstr>
      <vt:lpstr>Used Technologies</vt:lpstr>
      <vt:lpstr>Future Enhance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Dulmini Weeraddana</dc:creator>
  <cp:lastModifiedBy>Dulmini Weeraddana</cp:lastModifiedBy>
  <cp:revision>15</cp:revision>
  <dcterms:created xsi:type="dcterms:W3CDTF">2020-01-04T20:46:58Z</dcterms:created>
  <dcterms:modified xsi:type="dcterms:W3CDTF">2020-01-04T23:30:06Z</dcterms:modified>
</cp:coreProperties>
</file>