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Fedorov</a:t>
            </a:r>
            <a:r>
              <a:rPr lang="en-US" dirty="0"/>
              <a:t> Kirill's 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5445224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First-year student, group 09-934, Faculty of Fundamental Informatics and Information Technology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723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Сложности в проекте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548680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Сложности в </a:t>
            </a:r>
            <a:r>
              <a:rPr lang="en-US" dirty="0" smtClean="0"/>
              <a:t>HTML:</a:t>
            </a:r>
          </a:p>
          <a:p>
            <a:endParaRPr lang="en-US" dirty="0"/>
          </a:p>
          <a:p>
            <a:r>
              <a:rPr lang="ru-RU" dirty="0" smtClean="0"/>
              <a:t>Сложность возникла в навигации по странице сайта, так как было учтено, что пользователям скорее всего будет неудобно просто скролить страницу, я решил использовать ссылки, решением проблемы оказались якоря, с помощью них перемещение по странице стало легким и, что главное, быстрым.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66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818" y="5257800"/>
            <a:ext cx="6781800" cy="1600200"/>
          </a:xfrm>
        </p:spPr>
        <p:txBody>
          <a:bodyPr>
            <a:noAutofit/>
          </a:bodyPr>
          <a:lstStyle/>
          <a:p>
            <a:r>
              <a:rPr lang="ru-RU" sz="4400" dirty="0"/>
              <a:t>Технологии, которые были использованы в проекте</a:t>
            </a:r>
            <a:br>
              <a:rPr lang="ru-RU" sz="4400" dirty="0"/>
            </a:br>
            <a:endParaRPr lang="ru-RU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901555" y="764704"/>
            <a:ext cx="74868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 smtClean="0"/>
              <a:t>Технология </a:t>
            </a:r>
            <a:r>
              <a:rPr lang="en-US" sz="2000" dirty="0" smtClean="0"/>
              <a:t>HTML – </a:t>
            </a:r>
            <a:r>
              <a:rPr lang="ru-RU" sz="2000" dirty="0" smtClean="0"/>
              <a:t>для разметки страницы, создание якорей.</a:t>
            </a: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r>
              <a:rPr lang="ru-RU" sz="2000" dirty="0" smtClean="0"/>
              <a:t>Технология </a:t>
            </a:r>
            <a:r>
              <a:rPr lang="en-US" sz="2000" dirty="0" smtClean="0"/>
              <a:t>CSS</a:t>
            </a:r>
            <a:r>
              <a:rPr lang="ru-RU" sz="2000" dirty="0" smtClean="0"/>
              <a:t> – для наложения стилей и позиционирования блоков.</a:t>
            </a: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r>
              <a:rPr lang="ru-RU" sz="2000" dirty="0" smtClean="0"/>
              <a:t>Технология </a:t>
            </a:r>
            <a:r>
              <a:rPr lang="en-US" sz="2000" dirty="0" smtClean="0"/>
              <a:t>JavaScript</a:t>
            </a:r>
            <a:r>
              <a:rPr lang="ru-RU" sz="2000" dirty="0" smtClean="0"/>
              <a:t> – для создания </a:t>
            </a:r>
            <a:r>
              <a:rPr lang="ru-RU" sz="2000" dirty="0" smtClean="0"/>
              <a:t>слайдера и обработки таких событий как нажатие кнопки мыши или клавиши.</a:t>
            </a: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r>
              <a:rPr lang="ru-RU" sz="2000" dirty="0" smtClean="0"/>
              <a:t>Технология </a:t>
            </a:r>
            <a:r>
              <a:rPr lang="en-US" sz="2000" dirty="0" smtClean="0"/>
              <a:t>JQuery</a:t>
            </a:r>
            <a:r>
              <a:rPr lang="ru-RU" sz="2000" dirty="0" smtClean="0"/>
              <a:t> </a:t>
            </a:r>
            <a:r>
              <a:rPr lang="ru-RU" sz="2000" dirty="0" smtClean="0"/>
              <a:t>– для создания </a:t>
            </a:r>
            <a:r>
              <a:rPr lang="ru-RU" sz="2000" dirty="0" smtClean="0"/>
              <a:t>предзагрузчика и укорочение кода </a:t>
            </a:r>
            <a:r>
              <a:rPr lang="en-US" sz="2000" dirty="0" smtClean="0"/>
              <a:t>JavaScript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342900" indent="-342900">
              <a:buAutoNum type="arabicParenR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845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692696"/>
            <a:ext cx="67687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Мой проект </a:t>
            </a:r>
            <a:r>
              <a:rPr lang="en-US" dirty="0" smtClean="0"/>
              <a:t>“</a:t>
            </a:r>
            <a:r>
              <a:rPr lang="ru-RU" dirty="0" smtClean="0"/>
              <a:t>Веб страница Портфолио студента</a:t>
            </a:r>
            <a:r>
              <a:rPr lang="en-US" dirty="0" smtClean="0"/>
              <a:t>” </a:t>
            </a:r>
            <a:r>
              <a:rPr lang="ru-RU" dirty="0" smtClean="0"/>
              <a:t>состоит из одной прокручивающейся страницы, разделенной на секторы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/>
              <a:t>Всего секторов на сайте пять. Это:</a:t>
            </a:r>
          </a:p>
          <a:p>
            <a:endParaRPr lang="ru-RU" dirty="0"/>
          </a:p>
          <a:p>
            <a:r>
              <a:rPr lang="ru-RU" dirty="0" smtClean="0"/>
              <a:t>1 сектор – Главная страница, имя студента, его факультет, группа.</a:t>
            </a:r>
          </a:p>
          <a:p>
            <a:endParaRPr lang="ru-RU" dirty="0" smtClean="0"/>
          </a:p>
          <a:p>
            <a:r>
              <a:rPr lang="ru-RU" dirty="0" smtClean="0"/>
              <a:t>2 сектор – Раздел </a:t>
            </a:r>
            <a:r>
              <a:rPr lang="en-US" dirty="0" smtClean="0"/>
              <a:t>“Study”</a:t>
            </a:r>
            <a:r>
              <a:rPr lang="ru-RU" dirty="0" smtClean="0"/>
              <a:t>, образование студента, где было получено, увлечения в школе.</a:t>
            </a:r>
          </a:p>
          <a:p>
            <a:endParaRPr lang="ru-RU" dirty="0" smtClean="0"/>
          </a:p>
          <a:p>
            <a:r>
              <a:rPr lang="ru-RU" dirty="0" smtClean="0"/>
              <a:t>3 сектор – Достижения студента, оформлено в виде слайдера.</a:t>
            </a:r>
          </a:p>
          <a:p>
            <a:endParaRPr lang="ru-RU" dirty="0" smtClean="0"/>
          </a:p>
          <a:p>
            <a:r>
              <a:rPr lang="ru-RU" dirty="0" smtClean="0"/>
              <a:t>4 сектор – Языки программирования, которыми владеет студент.</a:t>
            </a:r>
          </a:p>
          <a:p>
            <a:endParaRPr lang="ru-RU" dirty="0" smtClean="0"/>
          </a:p>
          <a:p>
            <a:r>
              <a:rPr lang="ru-RU" dirty="0" smtClean="0"/>
              <a:t>5 сектор – Контакты студента.</a:t>
            </a:r>
          </a:p>
          <a:p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51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400308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Первый Сектор.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00" y="1268760"/>
            <a:ext cx="915780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1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4241" y="33265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Второй сектор.</a:t>
            </a:r>
            <a:endParaRPr lang="ru-RU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2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81189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Третий Сектор.</a:t>
            </a:r>
            <a:endParaRPr lang="ru-RU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65" y="1484783"/>
            <a:ext cx="9152865" cy="466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5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354184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Четвертый сектор.</a:t>
            </a:r>
            <a:endParaRPr lang="ru-RU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58"/>
            <a:ext cx="9144000" cy="489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4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4271" y="332656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Пятый сектор.</a:t>
            </a:r>
            <a:endParaRPr lang="ru-RU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6"/>
            <a:ext cx="8352928" cy="292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8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Сложности в проекте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620688"/>
            <a:ext cx="7488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Сложности в </a:t>
            </a:r>
            <a:r>
              <a:rPr lang="en-US" dirty="0" smtClean="0"/>
              <a:t>CSS: </a:t>
            </a:r>
          </a:p>
          <a:p>
            <a:endParaRPr lang="en-US" dirty="0"/>
          </a:p>
          <a:p>
            <a:r>
              <a:rPr lang="ru-RU" dirty="0" smtClean="0"/>
              <a:t>Сложность возникла при адаптации сайта, при изменении блоков, что бы они изменялись вместе с разрешением монитора пользователя, начали съезжаться в кучу, было решено при выставлении</a:t>
            </a:r>
            <a:r>
              <a:rPr lang="en-US" dirty="0" smtClean="0"/>
              <a:t> position </a:t>
            </a:r>
            <a:r>
              <a:rPr lang="ru-RU" dirty="0" smtClean="0"/>
              <a:t>не </a:t>
            </a:r>
            <a:r>
              <a:rPr lang="en-US" dirty="0" smtClean="0"/>
              <a:t>absolute, </a:t>
            </a:r>
            <a:r>
              <a:rPr lang="ru-RU" dirty="0" smtClean="0"/>
              <a:t>а </a:t>
            </a:r>
            <a:r>
              <a:rPr lang="en-US" dirty="0" smtClean="0"/>
              <a:t>relative.</a:t>
            </a:r>
          </a:p>
          <a:p>
            <a:endParaRPr lang="en-US" dirty="0"/>
          </a:p>
          <a:p>
            <a:r>
              <a:rPr lang="ru-RU" dirty="0" smtClean="0"/>
              <a:t>Так же возникла проблема при адаптации текста на сайте, решение было довольно простое, вместо 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ru-RU" dirty="0" smtClean="0"/>
              <a:t>в размере текста, я установил </a:t>
            </a:r>
            <a:r>
              <a:rPr lang="en-US" dirty="0" err="1" smtClean="0"/>
              <a:t>vw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8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121</TotalTime>
  <Words>297</Words>
  <Application>Microsoft Office PowerPoint</Application>
  <PresentationFormat>Экран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NewsPrint</vt:lpstr>
      <vt:lpstr>Fedorov Kirill's project</vt:lpstr>
      <vt:lpstr>Технологии, которые были использованы в проекте </vt:lpstr>
      <vt:lpstr>Описание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Сложности в проекте</vt:lpstr>
      <vt:lpstr>Сложности в проекте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Фёдоров Кирилл</dc:title>
  <dc:creator>Кирилл Федоров</dc:creator>
  <cp:lastModifiedBy>Кирилл Федоров</cp:lastModifiedBy>
  <cp:revision>66</cp:revision>
  <dcterms:created xsi:type="dcterms:W3CDTF">2020-07-16T14:38:02Z</dcterms:created>
  <dcterms:modified xsi:type="dcterms:W3CDTF">2020-07-22T11:50:43Z</dcterms:modified>
</cp:coreProperties>
</file>