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13805F4-F175-CC98-BB68-C60E1AEE05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FCDACF2E-FD13-BE37-0862-E35FDE1D5A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A2F7825E-36B9-7307-3BE7-3CCF3E8FE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39F0A-E385-46EF-ACAE-174B27D5A77E}" type="datetimeFigureOut">
              <a:rPr lang="pl-PL" smtClean="0"/>
              <a:t>07.07.2024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546B65C5-0694-7B6D-5FF1-F8CB490D6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35186A32-0676-8C2F-B66D-5D8718F33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1448F-5FB2-4A74-AB01-2933D2760B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73343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114A927-5BE5-76E4-5D73-F9A3C755E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D365A7AD-B055-27BE-6F78-A37048DE5B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892C4130-F2B9-F8F2-890B-4B27EC9F1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39F0A-E385-46EF-ACAE-174B27D5A77E}" type="datetimeFigureOut">
              <a:rPr lang="pl-PL" smtClean="0"/>
              <a:t>07.07.2024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BE645C5C-C90E-AF73-34C3-CF91FC36E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6C0565D4-A633-47DC-535E-7DF7DB9E1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1448F-5FB2-4A74-AB01-2933D2760B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50998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2A30717D-6FAB-B9B1-88E3-8EBF57A1FB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A576693B-420D-8A11-8A5D-271CBCECA9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AC52FF8A-6A7B-23C8-1BA2-42A966C18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39F0A-E385-46EF-ACAE-174B27D5A77E}" type="datetimeFigureOut">
              <a:rPr lang="pl-PL" smtClean="0"/>
              <a:t>07.07.2024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5F51B816-A704-C242-3A22-CCF407C54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3EB3E657-80B9-8987-849B-E81F91064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1448F-5FB2-4A74-AB01-2933D2760B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9635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E69566D-93F4-1E1A-3A56-01DAE1786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2A8EE6E-A2FA-5AA0-C59D-6B349B6CC2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D06521B6-E19E-F7A9-A7BD-F5A585D0B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39F0A-E385-46EF-ACAE-174B27D5A77E}" type="datetimeFigureOut">
              <a:rPr lang="pl-PL" smtClean="0"/>
              <a:t>07.07.2024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716F4610-831E-FE83-2BE4-04D7F8AE5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F5C03CC5-E595-0210-0D08-CE965006C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1448F-5FB2-4A74-AB01-2933D2760B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28854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3A3198B-0BE9-228B-1F67-0BA2B588F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9C3AEC05-0411-B677-580C-9C81572DF6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4B6203CD-DE3D-A172-381E-B6053B45D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39F0A-E385-46EF-ACAE-174B27D5A77E}" type="datetimeFigureOut">
              <a:rPr lang="pl-PL" smtClean="0"/>
              <a:t>07.07.2024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DF664651-CEF5-4C1B-1EB5-9A1B67056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995D1C3B-DCCB-3F4B-3DCA-05784DEBA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1448F-5FB2-4A74-AB01-2933D2760B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01751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09D281D-D8F0-5305-617A-67F606358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E8D7006-22D6-8F12-91A9-B58F165B31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971376E0-8178-CE77-B415-F1348CA587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EBC7C2E9-4D44-BA08-BE9D-AC229134C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39F0A-E385-46EF-ACAE-174B27D5A77E}" type="datetimeFigureOut">
              <a:rPr lang="pl-PL" smtClean="0"/>
              <a:t>07.07.2024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6D9035A7-0365-6E43-FC9F-A7900F326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04A6B7DF-ADD1-56E8-E006-3715A507A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1448F-5FB2-4A74-AB01-2933D2760B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64571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E4BFDA2-B135-B9CC-5039-392E8311C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3E78E551-C8D9-89C3-1776-B950EBCA7D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5D905BF6-760A-0E14-3FFA-D2D988515E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259D679A-F184-1CF2-1023-7B6C325C75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EA75D8CB-4017-1D24-3F18-F9454C090C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C602A591-A033-29DF-DA73-A5189CFC6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39F0A-E385-46EF-ACAE-174B27D5A77E}" type="datetimeFigureOut">
              <a:rPr lang="pl-PL" smtClean="0"/>
              <a:t>07.07.2024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C4C2B9B3-2A24-8C35-4772-ED15B54A8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F5FC5913-B453-8BB1-97B6-E1D6E5184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1448F-5FB2-4A74-AB01-2933D2760B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56360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6454988-C5DC-93AC-AF54-1B4471F7E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E455A45A-92D6-6012-5010-4EE48BCC6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39F0A-E385-46EF-ACAE-174B27D5A77E}" type="datetimeFigureOut">
              <a:rPr lang="pl-PL" smtClean="0"/>
              <a:t>07.07.2024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97D73DF9-0393-5789-4B56-FB3815861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D663EE73-B289-1056-E1B2-896F43AB0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1448F-5FB2-4A74-AB01-2933D2760B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57245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5B93C9D9-3076-0A63-A065-180B6D92C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39F0A-E385-46EF-ACAE-174B27D5A77E}" type="datetimeFigureOut">
              <a:rPr lang="pl-PL" smtClean="0"/>
              <a:t>07.07.2024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9FF9C846-F1E6-0410-294A-5F2D6FE31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9E03CDC0-1E99-4826-7B5D-7BAA86728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1448F-5FB2-4A74-AB01-2933D2760B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61342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0C7DDC9-54EC-19D7-FDAD-03136E1FB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0805998-BA79-50F2-C7FE-D1A4835B91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20709161-3133-38CA-168B-6CA38F8A3B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8BD6BC70-D636-E275-876A-35A655830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39F0A-E385-46EF-ACAE-174B27D5A77E}" type="datetimeFigureOut">
              <a:rPr lang="pl-PL" smtClean="0"/>
              <a:t>07.07.2024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0E95BFF5-80FC-20A5-8634-185CB0D6C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0C8EA846-3A29-6566-393F-1B714997E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1448F-5FB2-4A74-AB01-2933D2760B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04585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1774FAE-3299-254A-5DD1-A2CB0DF05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FFBC23A3-B20F-FE1B-C737-170FAF8693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0F41426C-760D-076D-7906-CF9EE5A411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9A6F9F5C-93BB-7685-D829-2336B2AB0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39F0A-E385-46EF-ACAE-174B27D5A77E}" type="datetimeFigureOut">
              <a:rPr lang="pl-PL" smtClean="0"/>
              <a:t>07.07.2024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3E49D87E-5BAC-71BE-6635-4E192CE45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D3E1D1CB-FB46-2A16-840E-351D310CF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1448F-5FB2-4A74-AB01-2933D2760B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25681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141AE687-27E2-F33B-E948-4BD80A7C3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40E466C7-530B-561D-6076-ABF105F999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CF16513D-923E-5E1C-09FD-8A1C806EA4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A239F0A-E385-46EF-ACAE-174B27D5A77E}" type="datetimeFigureOut">
              <a:rPr lang="pl-PL" smtClean="0"/>
              <a:t>07.07.2024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8968BDBA-63A0-7889-F222-6673E31DA5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EB651BBD-1E09-3B69-4317-296D2EA6CD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3D1448F-5FB2-4A74-AB01-2933D2760B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48685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6C50F52-5D56-8338-42E2-D335D3C196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err="1"/>
              <a:t>hejka</a:t>
            </a:r>
            <a:r>
              <a:rPr lang="pl-PL"/>
              <a:t> naklejka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5A342E61-3B90-B92D-407B-2F38960744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13023600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Pakiet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Panoramiczny</PresentationFormat>
  <Paragraphs>1</Paragraphs>
  <Slides>1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Motyw pakietu Office</vt:lpstr>
      <vt:lpstr>hejka naklejka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Magdalena Szmatłoch (ms300522)</dc:creator>
  <cp:lastModifiedBy>Magdalena Szmatłoch (ms300522)</cp:lastModifiedBy>
  <cp:revision>1</cp:revision>
  <dcterms:created xsi:type="dcterms:W3CDTF">2024-07-07T14:47:04Z</dcterms:created>
  <dcterms:modified xsi:type="dcterms:W3CDTF">2024-07-07T14:47:08Z</dcterms:modified>
</cp:coreProperties>
</file>