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84" r:id="rId2"/>
    <p:sldId id="788" r:id="rId3"/>
    <p:sldId id="791" r:id="rId4"/>
    <p:sldId id="792" r:id="rId5"/>
    <p:sldId id="790" r:id="rId6"/>
  </p:sldIdLst>
  <p:sldSz cx="12192000" cy="6858000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EAD5"/>
    <a:srgbClr val="68D8BF"/>
    <a:srgbClr val="94E3D3"/>
    <a:srgbClr val="C1E3E6"/>
    <a:srgbClr val="4ADEDE"/>
    <a:srgbClr val="1CA6ED"/>
    <a:srgbClr val="86E3CE"/>
    <a:srgbClr val="20DCB7"/>
    <a:srgbClr val="1ADAC1"/>
    <a:srgbClr val="20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4" autoAdjust="0"/>
    <p:restoredTop sz="93743" autoAdjust="0"/>
  </p:normalViewPr>
  <p:slideViewPr>
    <p:cSldViewPr snapToGrid="0">
      <p:cViewPr varScale="1">
        <p:scale>
          <a:sx n="103" d="100"/>
          <a:sy n="103" d="100"/>
        </p:scale>
        <p:origin x="6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90305" cy="574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70234" y="0"/>
            <a:ext cx="3190305" cy="574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83926"/>
            <a:ext cx="3190305" cy="5749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70234" y="10883926"/>
            <a:ext cx="3190305" cy="5749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C629ED84-B10B-4B23-B36F-D7C356ADB3F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3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814CDDAC-E6E6-465F-A934-5E0B89F733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4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3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CDD867B3-3215-4B4A-A6DF-38A488B3BB65}"/>
              </a:ext>
            </a:extLst>
          </p:cNvPr>
          <p:cNvGrpSpPr/>
          <p:nvPr/>
        </p:nvGrpSpPr>
        <p:grpSpPr>
          <a:xfrm>
            <a:off x="1729104" y="1626870"/>
            <a:ext cx="2801540" cy="3975224"/>
            <a:chOff x="1729104" y="1626870"/>
            <a:chExt cx="2801540" cy="3975224"/>
          </a:xfrm>
        </p:grpSpPr>
        <p:grpSp>
          <p:nvGrpSpPr>
            <p:cNvPr id="138" name="组合 137"/>
            <p:cNvGrpSpPr/>
            <p:nvPr/>
          </p:nvGrpSpPr>
          <p:grpSpPr>
            <a:xfrm>
              <a:off x="1729105" y="1626870"/>
              <a:ext cx="2800985" cy="1363345"/>
              <a:chOff x="13297" y="2487"/>
              <a:chExt cx="5044" cy="245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29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391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52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514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575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637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698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60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821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361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423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484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546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607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669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730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792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329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391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452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514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575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637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698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760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1821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361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423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484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546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607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669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1730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792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1329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1391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1452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1514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1575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637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698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760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821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361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423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484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546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607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1669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730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792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13297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3912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4527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5142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5757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6372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6987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7602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18217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3616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14231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14846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15461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16076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16691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7306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17921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E1894CD-2DFB-4AC1-B01E-25B27EB5B4B1}"/>
                </a:ext>
              </a:extLst>
            </p:cNvPr>
            <p:cNvGrpSpPr/>
            <p:nvPr/>
          </p:nvGrpSpPr>
          <p:grpSpPr>
            <a:xfrm>
              <a:off x="1729105" y="3106803"/>
              <a:ext cx="2800985" cy="1363345"/>
              <a:chOff x="13297" y="2487"/>
              <a:chExt cx="5044" cy="2455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84454D46-B32E-4249-9503-A3F03FE3FE4D}"/>
                  </a:ext>
                </a:extLst>
              </p:cNvPr>
              <p:cNvSpPr/>
              <p:nvPr/>
            </p:nvSpPr>
            <p:spPr>
              <a:xfrm>
                <a:off x="1329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E041442E-AE2D-4568-8CD9-804FBEEA7C30}"/>
                  </a:ext>
                </a:extLst>
              </p:cNvPr>
              <p:cNvSpPr/>
              <p:nvPr/>
            </p:nvSpPr>
            <p:spPr>
              <a:xfrm>
                <a:off x="1391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4E834D9-BFF4-4014-964E-2D8FB9464F94}"/>
                  </a:ext>
                </a:extLst>
              </p:cNvPr>
              <p:cNvSpPr/>
              <p:nvPr/>
            </p:nvSpPr>
            <p:spPr>
              <a:xfrm>
                <a:off x="1452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B3F1EDA7-FBAF-4C81-86E3-E262465BCAC2}"/>
                  </a:ext>
                </a:extLst>
              </p:cNvPr>
              <p:cNvSpPr/>
              <p:nvPr/>
            </p:nvSpPr>
            <p:spPr>
              <a:xfrm>
                <a:off x="1514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3780742D-1A67-49CE-B8FA-CE611EDE097A}"/>
                  </a:ext>
                </a:extLst>
              </p:cNvPr>
              <p:cNvSpPr/>
              <p:nvPr/>
            </p:nvSpPr>
            <p:spPr>
              <a:xfrm>
                <a:off x="1575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9C5EEED-9A78-42D2-BD55-036A0CD919B9}"/>
                  </a:ext>
                </a:extLst>
              </p:cNvPr>
              <p:cNvSpPr/>
              <p:nvPr/>
            </p:nvSpPr>
            <p:spPr>
              <a:xfrm>
                <a:off x="1637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5E099430-FCCC-4F8F-B177-CD7EDD3112A9}"/>
                  </a:ext>
                </a:extLst>
              </p:cNvPr>
              <p:cNvSpPr/>
              <p:nvPr/>
            </p:nvSpPr>
            <p:spPr>
              <a:xfrm>
                <a:off x="1698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E4B6E932-D9B0-4A76-A5B1-456340A4E91B}"/>
                  </a:ext>
                </a:extLst>
              </p:cNvPr>
              <p:cNvSpPr/>
              <p:nvPr/>
            </p:nvSpPr>
            <p:spPr>
              <a:xfrm>
                <a:off x="1760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B39B10BB-2B3D-429C-9C80-B45B699780C9}"/>
                  </a:ext>
                </a:extLst>
              </p:cNvPr>
              <p:cNvSpPr/>
              <p:nvPr/>
            </p:nvSpPr>
            <p:spPr>
              <a:xfrm>
                <a:off x="1821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E8D067B4-54B3-42E0-898E-8E22D7D29D51}"/>
                  </a:ext>
                </a:extLst>
              </p:cNvPr>
              <p:cNvSpPr/>
              <p:nvPr/>
            </p:nvSpPr>
            <p:spPr>
              <a:xfrm>
                <a:off x="1361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9D1C46B4-DC93-4539-8090-95E9EB8F5D2C}"/>
                  </a:ext>
                </a:extLst>
              </p:cNvPr>
              <p:cNvSpPr/>
              <p:nvPr/>
            </p:nvSpPr>
            <p:spPr>
              <a:xfrm>
                <a:off x="1423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D6CB789-5BF2-4BBE-A2E5-4870111DD853}"/>
                  </a:ext>
                </a:extLst>
              </p:cNvPr>
              <p:cNvSpPr/>
              <p:nvPr/>
            </p:nvSpPr>
            <p:spPr>
              <a:xfrm>
                <a:off x="1484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D43197B8-22E4-41F7-A206-A2942E89B00C}"/>
                  </a:ext>
                </a:extLst>
              </p:cNvPr>
              <p:cNvSpPr/>
              <p:nvPr/>
            </p:nvSpPr>
            <p:spPr>
              <a:xfrm>
                <a:off x="1546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EF132D06-B5F1-406E-B9AA-FBD7428FAF1E}"/>
                  </a:ext>
                </a:extLst>
              </p:cNvPr>
              <p:cNvSpPr/>
              <p:nvPr/>
            </p:nvSpPr>
            <p:spPr>
              <a:xfrm>
                <a:off x="1607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54BA36D8-A391-4B1B-954B-FD4B27BFD21E}"/>
                  </a:ext>
                </a:extLst>
              </p:cNvPr>
              <p:cNvSpPr/>
              <p:nvPr/>
            </p:nvSpPr>
            <p:spPr>
              <a:xfrm>
                <a:off x="1669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A52144E7-0A2B-4D56-8499-A2D7BD3A7075}"/>
                  </a:ext>
                </a:extLst>
              </p:cNvPr>
              <p:cNvSpPr/>
              <p:nvPr/>
            </p:nvSpPr>
            <p:spPr>
              <a:xfrm>
                <a:off x="1730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867248F8-8033-4B00-B2B2-A602997C5959}"/>
                  </a:ext>
                </a:extLst>
              </p:cNvPr>
              <p:cNvSpPr/>
              <p:nvPr/>
            </p:nvSpPr>
            <p:spPr>
              <a:xfrm>
                <a:off x="1792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BB57400B-7D64-4B47-B584-A5CB0288B8F1}"/>
                  </a:ext>
                </a:extLst>
              </p:cNvPr>
              <p:cNvSpPr/>
              <p:nvPr/>
            </p:nvSpPr>
            <p:spPr>
              <a:xfrm>
                <a:off x="1329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FD917EA3-A918-4161-AE94-D625668E7264}"/>
                  </a:ext>
                </a:extLst>
              </p:cNvPr>
              <p:cNvSpPr/>
              <p:nvPr/>
            </p:nvSpPr>
            <p:spPr>
              <a:xfrm>
                <a:off x="1391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7B6B7820-936D-426F-BB09-89884841895C}"/>
                  </a:ext>
                </a:extLst>
              </p:cNvPr>
              <p:cNvSpPr/>
              <p:nvPr/>
            </p:nvSpPr>
            <p:spPr>
              <a:xfrm>
                <a:off x="1452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B79E9D08-FC5A-4AC2-BA53-23106DEA7717}"/>
                  </a:ext>
                </a:extLst>
              </p:cNvPr>
              <p:cNvSpPr/>
              <p:nvPr/>
            </p:nvSpPr>
            <p:spPr>
              <a:xfrm>
                <a:off x="1514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528A3528-AED2-41F6-8872-B22A6B5176F5}"/>
                  </a:ext>
                </a:extLst>
              </p:cNvPr>
              <p:cNvSpPr/>
              <p:nvPr/>
            </p:nvSpPr>
            <p:spPr>
              <a:xfrm>
                <a:off x="1575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7DBEE687-F407-41E0-9BF1-DC155CEA1933}"/>
                  </a:ext>
                </a:extLst>
              </p:cNvPr>
              <p:cNvSpPr/>
              <p:nvPr/>
            </p:nvSpPr>
            <p:spPr>
              <a:xfrm>
                <a:off x="1637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F6538174-DAED-4B56-8646-1A9895FA37D1}"/>
                  </a:ext>
                </a:extLst>
              </p:cNvPr>
              <p:cNvSpPr/>
              <p:nvPr/>
            </p:nvSpPr>
            <p:spPr>
              <a:xfrm>
                <a:off x="1698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5CA25C03-D28C-49D5-A879-08EDEFDBCC63}"/>
                  </a:ext>
                </a:extLst>
              </p:cNvPr>
              <p:cNvSpPr/>
              <p:nvPr/>
            </p:nvSpPr>
            <p:spPr>
              <a:xfrm>
                <a:off x="1760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A2BE00C5-49D6-4E66-B06C-DB9465ADAC58}"/>
                  </a:ext>
                </a:extLst>
              </p:cNvPr>
              <p:cNvSpPr/>
              <p:nvPr/>
            </p:nvSpPr>
            <p:spPr>
              <a:xfrm>
                <a:off x="1821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1163CE85-B96F-446A-AEAC-73315036D7F6}"/>
                  </a:ext>
                </a:extLst>
              </p:cNvPr>
              <p:cNvSpPr/>
              <p:nvPr/>
            </p:nvSpPr>
            <p:spPr>
              <a:xfrm>
                <a:off x="1361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BE67D826-49DB-4A0D-A696-9C24C5B9DE53}"/>
                  </a:ext>
                </a:extLst>
              </p:cNvPr>
              <p:cNvSpPr/>
              <p:nvPr/>
            </p:nvSpPr>
            <p:spPr>
              <a:xfrm>
                <a:off x="1423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3547A8AE-0B1E-4235-ABDC-7A16A13505F3}"/>
                  </a:ext>
                </a:extLst>
              </p:cNvPr>
              <p:cNvSpPr/>
              <p:nvPr/>
            </p:nvSpPr>
            <p:spPr>
              <a:xfrm>
                <a:off x="1484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0496F89B-2712-4113-91FC-E56D2065B9A6}"/>
                  </a:ext>
                </a:extLst>
              </p:cNvPr>
              <p:cNvSpPr/>
              <p:nvPr/>
            </p:nvSpPr>
            <p:spPr>
              <a:xfrm>
                <a:off x="1546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ADAD8CC6-B45B-4DF4-AB45-6A8809AEB5C2}"/>
                  </a:ext>
                </a:extLst>
              </p:cNvPr>
              <p:cNvSpPr/>
              <p:nvPr/>
            </p:nvSpPr>
            <p:spPr>
              <a:xfrm>
                <a:off x="1607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D4F19247-7F2A-4007-960A-E55C10B08835}"/>
                  </a:ext>
                </a:extLst>
              </p:cNvPr>
              <p:cNvSpPr/>
              <p:nvPr/>
            </p:nvSpPr>
            <p:spPr>
              <a:xfrm>
                <a:off x="1669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DECE12EC-58F5-4640-9470-91994CA3564F}"/>
                  </a:ext>
                </a:extLst>
              </p:cNvPr>
              <p:cNvSpPr/>
              <p:nvPr/>
            </p:nvSpPr>
            <p:spPr>
              <a:xfrm>
                <a:off x="1730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AE1DCA34-771A-4C7A-9A5E-C485CC0BAD6C}"/>
                  </a:ext>
                </a:extLst>
              </p:cNvPr>
              <p:cNvSpPr/>
              <p:nvPr/>
            </p:nvSpPr>
            <p:spPr>
              <a:xfrm>
                <a:off x="1792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C3678BD0-C1E2-4F79-801D-536945AD1C24}"/>
                  </a:ext>
                </a:extLst>
              </p:cNvPr>
              <p:cNvSpPr/>
              <p:nvPr/>
            </p:nvSpPr>
            <p:spPr>
              <a:xfrm>
                <a:off x="1329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0B2465A8-D081-4CB4-B957-0CDC161312CD}"/>
                  </a:ext>
                </a:extLst>
              </p:cNvPr>
              <p:cNvSpPr/>
              <p:nvPr/>
            </p:nvSpPr>
            <p:spPr>
              <a:xfrm>
                <a:off x="1391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87F411A3-4AF5-4094-A58C-3B1013523AAB}"/>
                  </a:ext>
                </a:extLst>
              </p:cNvPr>
              <p:cNvSpPr/>
              <p:nvPr/>
            </p:nvSpPr>
            <p:spPr>
              <a:xfrm>
                <a:off x="1452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99A62543-71CF-4E66-A92E-B0AD049B47C6}"/>
                  </a:ext>
                </a:extLst>
              </p:cNvPr>
              <p:cNvSpPr/>
              <p:nvPr/>
            </p:nvSpPr>
            <p:spPr>
              <a:xfrm>
                <a:off x="1514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4D1B9391-A07E-45F8-B53B-C53FF0DD7700}"/>
                  </a:ext>
                </a:extLst>
              </p:cNvPr>
              <p:cNvSpPr/>
              <p:nvPr/>
            </p:nvSpPr>
            <p:spPr>
              <a:xfrm>
                <a:off x="1575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175775FC-20CA-4C59-8054-0F02AD36D441}"/>
                  </a:ext>
                </a:extLst>
              </p:cNvPr>
              <p:cNvSpPr/>
              <p:nvPr/>
            </p:nvSpPr>
            <p:spPr>
              <a:xfrm>
                <a:off x="1637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3F0E090D-9A7C-4F22-9E6F-8FDBA83651E4}"/>
                  </a:ext>
                </a:extLst>
              </p:cNvPr>
              <p:cNvSpPr/>
              <p:nvPr/>
            </p:nvSpPr>
            <p:spPr>
              <a:xfrm>
                <a:off x="1698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86042CFE-513B-4207-ADBD-D1AAC873B0ED}"/>
                  </a:ext>
                </a:extLst>
              </p:cNvPr>
              <p:cNvSpPr/>
              <p:nvPr/>
            </p:nvSpPr>
            <p:spPr>
              <a:xfrm>
                <a:off x="1760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619FAFE7-F89E-4C52-96DF-CB2BAF40A77B}"/>
                  </a:ext>
                </a:extLst>
              </p:cNvPr>
              <p:cNvSpPr/>
              <p:nvPr/>
            </p:nvSpPr>
            <p:spPr>
              <a:xfrm>
                <a:off x="1821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5AE4D26-DAFC-486B-B26E-B89910B0BE7E}"/>
                  </a:ext>
                </a:extLst>
              </p:cNvPr>
              <p:cNvSpPr/>
              <p:nvPr/>
            </p:nvSpPr>
            <p:spPr>
              <a:xfrm>
                <a:off x="1361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7FE39C1B-2B72-46F9-92D8-70C4A6D5D314}"/>
                  </a:ext>
                </a:extLst>
              </p:cNvPr>
              <p:cNvSpPr/>
              <p:nvPr/>
            </p:nvSpPr>
            <p:spPr>
              <a:xfrm>
                <a:off x="1423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449F0B04-8858-490F-8491-2D2CACCF1E8D}"/>
                  </a:ext>
                </a:extLst>
              </p:cNvPr>
              <p:cNvSpPr/>
              <p:nvPr/>
            </p:nvSpPr>
            <p:spPr>
              <a:xfrm>
                <a:off x="1484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6E0FCAFB-DFD8-4F97-B27A-71FE362C48F1}"/>
                  </a:ext>
                </a:extLst>
              </p:cNvPr>
              <p:cNvSpPr/>
              <p:nvPr/>
            </p:nvSpPr>
            <p:spPr>
              <a:xfrm>
                <a:off x="1546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922E1C9F-2401-4006-808B-D16E8F928F3D}"/>
                  </a:ext>
                </a:extLst>
              </p:cNvPr>
              <p:cNvSpPr/>
              <p:nvPr/>
            </p:nvSpPr>
            <p:spPr>
              <a:xfrm>
                <a:off x="1607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9394EA35-3191-44BB-BAD7-DBA2B998FD33}"/>
                  </a:ext>
                </a:extLst>
              </p:cNvPr>
              <p:cNvSpPr/>
              <p:nvPr/>
            </p:nvSpPr>
            <p:spPr>
              <a:xfrm>
                <a:off x="1669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3E586D6A-22B8-4CBD-8922-F846B88597D6}"/>
                  </a:ext>
                </a:extLst>
              </p:cNvPr>
              <p:cNvSpPr/>
              <p:nvPr/>
            </p:nvSpPr>
            <p:spPr>
              <a:xfrm>
                <a:off x="1730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11F015FD-49AE-4723-A607-E5402221034D}"/>
                  </a:ext>
                </a:extLst>
              </p:cNvPr>
              <p:cNvSpPr/>
              <p:nvPr/>
            </p:nvSpPr>
            <p:spPr>
              <a:xfrm>
                <a:off x="1792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D2678BA6-068B-4215-A113-26442C0DB0A8}"/>
                  </a:ext>
                </a:extLst>
              </p:cNvPr>
              <p:cNvSpPr/>
              <p:nvPr/>
            </p:nvSpPr>
            <p:spPr>
              <a:xfrm>
                <a:off x="13297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78BD7C4C-EDC9-444C-8E6F-0B741D01853C}"/>
                  </a:ext>
                </a:extLst>
              </p:cNvPr>
              <p:cNvSpPr/>
              <p:nvPr/>
            </p:nvSpPr>
            <p:spPr>
              <a:xfrm>
                <a:off x="13912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BE898779-DAEA-4FB5-87F5-BAC7314C2416}"/>
                  </a:ext>
                </a:extLst>
              </p:cNvPr>
              <p:cNvSpPr/>
              <p:nvPr/>
            </p:nvSpPr>
            <p:spPr>
              <a:xfrm>
                <a:off x="14527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BD447F8F-2F65-492C-A413-E3E59C4C15BA}"/>
                  </a:ext>
                </a:extLst>
              </p:cNvPr>
              <p:cNvSpPr/>
              <p:nvPr/>
            </p:nvSpPr>
            <p:spPr>
              <a:xfrm>
                <a:off x="15142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623658DF-1290-4441-8D80-DA986F5B078A}"/>
                  </a:ext>
                </a:extLst>
              </p:cNvPr>
              <p:cNvSpPr/>
              <p:nvPr/>
            </p:nvSpPr>
            <p:spPr>
              <a:xfrm>
                <a:off x="15757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C6A0A7DA-E0B9-4F2B-9B3C-79C1B8761979}"/>
                  </a:ext>
                </a:extLst>
              </p:cNvPr>
              <p:cNvSpPr/>
              <p:nvPr/>
            </p:nvSpPr>
            <p:spPr>
              <a:xfrm>
                <a:off x="16372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D29CE253-D186-4225-849D-1F8343138879}"/>
                  </a:ext>
                </a:extLst>
              </p:cNvPr>
              <p:cNvSpPr/>
              <p:nvPr/>
            </p:nvSpPr>
            <p:spPr>
              <a:xfrm>
                <a:off x="16987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41B8851-32B4-4981-A39A-160A5A2C1EA0}"/>
                  </a:ext>
                </a:extLst>
              </p:cNvPr>
              <p:cNvSpPr/>
              <p:nvPr/>
            </p:nvSpPr>
            <p:spPr>
              <a:xfrm>
                <a:off x="17602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6F6DF09D-5E34-47F1-8AC8-F43CB1E98AAC}"/>
                  </a:ext>
                </a:extLst>
              </p:cNvPr>
              <p:cNvSpPr/>
              <p:nvPr/>
            </p:nvSpPr>
            <p:spPr>
              <a:xfrm>
                <a:off x="18217" y="4491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5CC4DA83-0A2F-45D4-B2F1-E3B302275335}"/>
                  </a:ext>
                </a:extLst>
              </p:cNvPr>
              <p:cNvSpPr/>
              <p:nvPr/>
            </p:nvSpPr>
            <p:spPr>
              <a:xfrm>
                <a:off x="13616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76182DCD-C2C7-49EA-B9A6-C8BCE1F56455}"/>
                  </a:ext>
                </a:extLst>
              </p:cNvPr>
              <p:cNvSpPr/>
              <p:nvPr/>
            </p:nvSpPr>
            <p:spPr>
              <a:xfrm>
                <a:off x="14231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2E3ED8C5-4CC4-44C0-8165-7C23AAE044F0}"/>
                  </a:ext>
                </a:extLst>
              </p:cNvPr>
              <p:cNvSpPr/>
              <p:nvPr/>
            </p:nvSpPr>
            <p:spPr>
              <a:xfrm>
                <a:off x="14846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8A87344E-2230-4EE8-9849-94BCB8A19903}"/>
                  </a:ext>
                </a:extLst>
              </p:cNvPr>
              <p:cNvSpPr/>
              <p:nvPr/>
            </p:nvSpPr>
            <p:spPr>
              <a:xfrm>
                <a:off x="15461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4D461324-9C0C-40C0-941F-6DEC73060B18}"/>
                  </a:ext>
                </a:extLst>
              </p:cNvPr>
              <p:cNvSpPr/>
              <p:nvPr/>
            </p:nvSpPr>
            <p:spPr>
              <a:xfrm>
                <a:off x="16076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4B892E85-9BBF-41D0-A68A-4ECF99DE60A6}"/>
                  </a:ext>
                </a:extLst>
              </p:cNvPr>
              <p:cNvSpPr/>
              <p:nvPr/>
            </p:nvSpPr>
            <p:spPr>
              <a:xfrm>
                <a:off x="16691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C628A41D-867D-4C0E-A8DE-DC74CC37D6D4}"/>
                  </a:ext>
                </a:extLst>
              </p:cNvPr>
              <p:cNvSpPr/>
              <p:nvPr/>
            </p:nvSpPr>
            <p:spPr>
              <a:xfrm>
                <a:off x="17306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AE73B138-6C7E-4D0E-A912-1005520F45DA}"/>
                  </a:ext>
                </a:extLst>
              </p:cNvPr>
              <p:cNvSpPr/>
              <p:nvPr/>
            </p:nvSpPr>
            <p:spPr>
              <a:xfrm>
                <a:off x="17921" y="4818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1B6D2FC7-7654-441D-9DB7-BC9D2EE55F8C}"/>
                </a:ext>
              </a:extLst>
            </p:cNvPr>
            <p:cNvGrpSpPr/>
            <p:nvPr/>
          </p:nvGrpSpPr>
          <p:grpSpPr>
            <a:xfrm>
              <a:off x="1729104" y="4609157"/>
              <a:ext cx="2801540" cy="992937"/>
              <a:chOff x="13297" y="2487"/>
              <a:chExt cx="5045" cy="1788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ED7F47ED-DAE7-4937-9A65-AD92F500A7D3}"/>
                  </a:ext>
                </a:extLst>
              </p:cNvPr>
              <p:cNvSpPr/>
              <p:nvPr/>
            </p:nvSpPr>
            <p:spPr>
              <a:xfrm>
                <a:off x="1329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6E2BBCBE-7158-4E66-9F87-A8FEFB9D52C1}"/>
                  </a:ext>
                </a:extLst>
              </p:cNvPr>
              <p:cNvSpPr/>
              <p:nvPr/>
            </p:nvSpPr>
            <p:spPr>
              <a:xfrm>
                <a:off x="1391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9E0D5F9A-62E4-4DF1-8D93-44A8A2CFD8ED}"/>
                  </a:ext>
                </a:extLst>
              </p:cNvPr>
              <p:cNvSpPr/>
              <p:nvPr/>
            </p:nvSpPr>
            <p:spPr>
              <a:xfrm>
                <a:off x="1452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ED7A78BF-AC46-4EA5-A35B-EE54BB49DCED}"/>
                  </a:ext>
                </a:extLst>
              </p:cNvPr>
              <p:cNvSpPr/>
              <p:nvPr/>
            </p:nvSpPr>
            <p:spPr>
              <a:xfrm>
                <a:off x="1514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1CD5AFC3-7B9F-42A9-B87F-8064DFC76378}"/>
                  </a:ext>
                </a:extLst>
              </p:cNvPr>
              <p:cNvSpPr/>
              <p:nvPr/>
            </p:nvSpPr>
            <p:spPr>
              <a:xfrm>
                <a:off x="1575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0FEE3953-FD5D-4FC3-B763-82A32117C85C}"/>
                  </a:ext>
                </a:extLst>
              </p:cNvPr>
              <p:cNvSpPr/>
              <p:nvPr/>
            </p:nvSpPr>
            <p:spPr>
              <a:xfrm>
                <a:off x="1637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48EC7C60-D213-4F53-9C38-EC3EB3261C4C}"/>
                  </a:ext>
                </a:extLst>
              </p:cNvPr>
              <p:cNvSpPr/>
              <p:nvPr/>
            </p:nvSpPr>
            <p:spPr>
              <a:xfrm>
                <a:off x="1698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9079D830-31E4-4D0C-B2E4-B45D715C3705}"/>
                  </a:ext>
                </a:extLst>
              </p:cNvPr>
              <p:cNvSpPr/>
              <p:nvPr/>
            </p:nvSpPr>
            <p:spPr>
              <a:xfrm>
                <a:off x="17602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9A240A19-88DA-469C-9426-9E2B7CDB69A7}"/>
                  </a:ext>
                </a:extLst>
              </p:cNvPr>
              <p:cNvSpPr/>
              <p:nvPr/>
            </p:nvSpPr>
            <p:spPr>
              <a:xfrm>
                <a:off x="18217" y="2487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F0C985C4-B360-4C75-9FA6-CFEA8BFFB577}"/>
                  </a:ext>
                </a:extLst>
              </p:cNvPr>
              <p:cNvSpPr/>
              <p:nvPr/>
            </p:nvSpPr>
            <p:spPr>
              <a:xfrm>
                <a:off x="1361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00E91EB8-6734-4DDA-A61C-0EFF4313A646}"/>
                  </a:ext>
                </a:extLst>
              </p:cNvPr>
              <p:cNvSpPr/>
              <p:nvPr/>
            </p:nvSpPr>
            <p:spPr>
              <a:xfrm>
                <a:off x="1423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66C2121D-1AE4-4269-A324-4DFD69EBE69D}"/>
                  </a:ext>
                </a:extLst>
              </p:cNvPr>
              <p:cNvSpPr/>
              <p:nvPr/>
            </p:nvSpPr>
            <p:spPr>
              <a:xfrm>
                <a:off x="1484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FF5D7BFC-3965-4281-B4CE-7F5B2037B06B}"/>
                  </a:ext>
                </a:extLst>
              </p:cNvPr>
              <p:cNvSpPr/>
              <p:nvPr/>
            </p:nvSpPr>
            <p:spPr>
              <a:xfrm>
                <a:off x="1546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F14A6A71-E1D7-41F7-9BB1-52FBA1D10D78}"/>
                  </a:ext>
                </a:extLst>
              </p:cNvPr>
              <p:cNvSpPr/>
              <p:nvPr/>
            </p:nvSpPr>
            <p:spPr>
              <a:xfrm>
                <a:off x="1607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68259C99-B0EB-464B-B289-130220C88AEF}"/>
                  </a:ext>
                </a:extLst>
              </p:cNvPr>
              <p:cNvSpPr/>
              <p:nvPr/>
            </p:nvSpPr>
            <p:spPr>
              <a:xfrm>
                <a:off x="1669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794D5E36-66E9-45A4-9B39-34DCC628EF5E}"/>
                  </a:ext>
                </a:extLst>
              </p:cNvPr>
              <p:cNvSpPr/>
              <p:nvPr/>
            </p:nvSpPr>
            <p:spPr>
              <a:xfrm>
                <a:off x="17306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C48CC2D2-D166-4F09-9177-8C6D2D2A260A}"/>
                  </a:ext>
                </a:extLst>
              </p:cNvPr>
              <p:cNvSpPr/>
              <p:nvPr/>
            </p:nvSpPr>
            <p:spPr>
              <a:xfrm>
                <a:off x="17921" y="2814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14CE28E4-A923-4AB2-85F9-D77AA215AF1A}"/>
                  </a:ext>
                </a:extLst>
              </p:cNvPr>
              <p:cNvSpPr/>
              <p:nvPr/>
            </p:nvSpPr>
            <p:spPr>
              <a:xfrm>
                <a:off x="1329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CC2CF474-81D8-4FE3-86DC-E47AACCB9A5C}"/>
                  </a:ext>
                </a:extLst>
              </p:cNvPr>
              <p:cNvSpPr/>
              <p:nvPr/>
            </p:nvSpPr>
            <p:spPr>
              <a:xfrm>
                <a:off x="1391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913381E5-19AB-4C99-9008-400803D5556C}"/>
                  </a:ext>
                </a:extLst>
              </p:cNvPr>
              <p:cNvSpPr/>
              <p:nvPr/>
            </p:nvSpPr>
            <p:spPr>
              <a:xfrm>
                <a:off x="1452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E76218E0-E68A-4003-AF62-7CB2795CCD3D}"/>
                  </a:ext>
                </a:extLst>
              </p:cNvPr>
              <p:cNvSpPr/>
              <p:nvPr/>
            </p:nvSpPr>
            <p:spPr>
              <a:xfrm>
                <a:off x="1514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89FF0818-0666-41F6-BE13-E79ADA211B60}"/>
                  </a:ext>
                </a:extLst>
              </p:cNvPr>
              <p:cNvSpPr/>
              <p:nvPr/>
            </p:nvSpPr>
            <p:spPr>
              <a:xfrm>
                <a:off x="1575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BCA47C3C-D240-45A7-8226-73981F5E7264}"/>
                  </a:ext>
                </a:extLst>
              </p:cNvPr>
              <p:cNvSpPr/>
              <p:nvPr/>
            </p:nvSpPr>
            <p:spPr>
              <a:xfrm>
                <a:off x="1637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F50BD67F-62C0-48C7-9214-9D27D7BC2DCB}"/>
                  </a:ext>
                </a:extLst>
              </p:cNvPr>
              <p:cNvSpPr/>
              <p:nvPr/>
            </p:nvSpPr>
            <p:spPr>
              <a:xfrm>
                <a:off x="1698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28CC21D3-FFC3-437D-AC5D-DB3625FEE2AE}"/>
                  </a:ext>
                </a:extLst>
              </p:cNvPr>
              <p:cNvSpPr/>
              <p:nvPr/>
            </p:nvSpPr>
            <p:spPr>
              <a:xfrm>
                <a:off x="17602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604ADE3C-9B71-4229-A689-E169FC1A6D55}"/>
                  </a:ext>
                </a:extLst>
              </p:cNvPr>
              <p:cNvSpPr/>
              <p:nvPr/>
            </p:nvSpPr>
            <p:spPr>
              <a:xfrm>
                <a:off x="18217" y="3155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6A2CAB23-032D-4970-AC58-55823F524CFE}"/>
                  </a:ext>
                </a:extLst>
              </p:cNvPr>
              <p:cNvSpPr/>
              <p:nvPr/>
            </p:nvSpPr>
            <p:spPr>
              <a:xfrm>
                <a:off x="1361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49477C52-73F1-4E79-B7C0-1F735C4D19CC}"/>
                  </a:ext>
                </a:extLst>
              </p:cNvPr>
              <p:cNvSpPr/>
              <p:nvPr/>
            </p:nvSpPr>
            <p:spPr>
              <a:xfrm>
                <a:off x="1423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5E74B6C4-EA82-4928-A9B2-373EC6C9F8D9}"/>
                  </a:ext>
                </a:extLst>
              </p:cNvPr>
              <p:cNvSpPr/>
              <p:nvPr/>
            </p:nvSpPr>
            <p:spPr>
              <a:xfrm>
                <a:off x="1484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230A89CF-7E30-47C7-BC25-13254C898175}"/>
                  </a:ext>
                </a:extLst>
              </p:cNvPr>
              <p:cNvSpPr/>
              <p:nvPr/>
            </p:nvSpPr>
            <p:spPr>
              <a:xfrm>
                <a:off x="1546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CBEF2CCB-9C7E-4114-AB8C-954D0EEF3976}"/>
                  </a:ext>
                </a:extLst>
              </p:cNvPr>
              <p:cNvSpPr/>
              <p:nvPr/>
            </p:nvSpPr>
            <p:spPr>
              <a:xfrm>
                <a:off x="1607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5010129D-2ED2-489A-BD4F-251FAF3D99EE}"/>
                  </a:ext>
                </a:extLst>
              </p:cNvPr>
              <p:cNvSpPr/>
              <p:nvPr/>
            </p:nvSpPr>
            <p:spPr>
              <a:xfrm>
                <a:off x="1669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1FBB838D-BEF8-4186-9112-C5C2D2D9BF91}"/>
                  </a:ext>
                </a:extLst>
              </p:cNvPr>
              <p:cNvSpPr/>
              <p:nvPr/>
            </p:nvSpPr>
            <p:spPr>
              <a:xfrm>
                <a:off x="17306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CA44B8D-76AD-4D91-B1E2-6F0FA0BEF711}"/>
                  </a:ext>
                </a:extLst>
              </p:cNvPr>
              <p:cNvSpPr/>
              <p:nvPr/>
            </p:nvSpPr>
            <p:spPr>
              <a:xfrm>
                <a:off x="17921" y="3482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B7F77E9D-48CD-47E9-B8C7-8E1C81151CB7}"/>
                  </a:ext>
                </a:extLst>
              </p:cNvPr>
              <p:cNvSpPr/>
              <p:nvPr/>
            </p:nvSpPr>
            <p:spPr>
              <a:xfrm>
                <a:off x="1329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255B0032-A96E-4F15-9E8C-245905279EE1}"/>
                  </a:ext>
                </a:extLst>
              </p:cNvPr>
              <p:cNvSpPr/>
              <p:nvPr/>
            </p:nvSpPr>
            <p:spPr>
              <a:xfrm>
                <a:off x="1391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E28E2A8E-A67B-4333-93E4-349116C626BF}"/>
                  </a:ext>
                </a:extLst>
              </p:cNvPr>
              <p:cNvSpPr/>
              <p:nvPr/>
            </p:nvSpPr>
            <p:spPr>
              <a:xfrm>
                <a:off x="1452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1E9CA0CE-1EEE-4A89-BD0B-EDE95F37D24C}"/>
                  </a:ext>
                </a:extLst>
              </p:cNvPr>
              <p:cNvSpPr/>
              <p:nvPr/>
            </p:nvSpPr>
            <p:spPr>
              <a:xfrm>
                <a:off x="1514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6E4EC6D2-B040-4A7F-8766-950A6F05ECFC}"/>
                  </a:ext>
                </a:extLst>
              </p:cNvPr>
              <p:cNvSpPr/>
              <p:nvPr/>
            </p:nvSpPr>
            <p:spPr>
              <a:xfrm>
                <a:off x="1575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274BD89E-2804-49F3-BEE7-36C57D7E003E}"/>
                  </a:ext>
                </a:extLst>
              </p:cNvPr>
              <p:cNvSpPr/>
              <p:nvPr/>
            </p:nvSpPr>
            <p:spPr>
              <a:xfrm>
                <a:off x="1637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BEB2851D-FECF-4AC4-916B-D5C93989BCD3}"/>
                  </a:ext>
                </a:extLst>
              </p:cNvPr>
              <p:cNvSpPr/>
              <p:nvPr/>
            </p:nvSpPr>
            <p:spPr>
              <a:xfrm>
                <a:off x="1698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40C03576-3140-43E8-BFCB-ACC8AD1B2EF6}"/>
                  </a:ext>
                </a:extLst>
              </p:cNvPr>
              <p:cNvSpPr/>
              <p:nvPr/>
            </p:nvSpPr>
            <p:spPr>
              <a:xfrm>
                <a:off x="17602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15EF4974-3A34-410E-9C40-45C093EE7083}"/>
                  </a:ext>
                </a:extLst>
              </p:cNvPr>
              <p:cNvSpPr/>
              <p:nvPr/>
            </p:nvSpPr>
            <p:spPr>
              <a:xfrm>
                <a:off x="18217" y="3823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24C4B1D0-7D0F-4350-A187-768F10452570}"/>
                  </a:ext>
                </a:extLst>
              </p:cNvPr>
              <p:cNvSpPr/>
              <p:nvPr/>
            </p:nvSpPr>
            <p:spPr>
              <a:xfrm>
                <a:off x="1361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67D05778-25E5-403C-9690-FD19037FE76B}"/>
                  </a:ext>
                </a:extLst>
              </p:cNvPr>
              <p:cNvSpPr/>
              <p:nvPr/>
            </p:nvSpPr>
            <p:spPr>
              <a:xfrm>
                <a:off x="1423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FD809026-9718-4AE7-9F55-94ED3C65E41E}"/>
                  </a:ext>
                </a:extLst>
              </p:cNvPr>
              <p:cNvSpPr/>
              <p:nvPr/>
            </p:nvSpPr>
            <p:spPr>
              <a:xfrm>
                <a:off x="1484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5F676F03-0953-4E3A-B7D0-94F2D736187A}"/>
                  </a:ext>
                </a:extLst>
              </p:cNvPr>
              <p:cNvSpPr/>
              <p:nvPr/>
            </p:nvSpPr>
            <p:spPr>
              <a:xfrm>
                <a:off x="1546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AAA728A3-4E17-498D-95EB-7B95CA937510}"/>
                  </a:ext>
                </a:extLst>
              </p:cNvPr>
              <p:cNvSpPr/>
              <p:nvPr/>
            </p:nvSpPr>
            <p:spPr>
              <a:xfrm>
                <a:off x="1607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9FBEE59C-19FC-452F-A0FC-4F814838DD69}"/>
                  </a:ext>
                </a:extLst>
              </p:cNvPr>
              <p:cNvSpPr/>
              <p:nvPr/>
            </p:nvSpPr>
            <p:spPr>
              <a:xfrm>
                <a:off x="1669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75074D74-F042-4F51-9512-53FEBAD17295}"/>
                  </a:ext>
                </a:extLst>
              </p:cNvPr>
              <p:cNvSpPr/>
              <p:nvPr/>
            </p:nvSpPr>
            <p:spPr>
              <a:xfrm>
                <a:off x="17306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9D9C20C4-A04B-4054-9AC6-DCC9E340F976}"/>
                  </a:ext>
                </a:extLst>
              </p:cNvPr>
              <p:cNvSpPr/>
              <p:nvPr/>
            </p:nvSpPr>
            <p:spPr>
              <a:xfrm>
                <a:off x="17921" y="4150"/>
                <a:ext cx="125" cy="125"/>
              </a:xfrm>
              <a:prstGeom prst="ellipse">
                <a:avLst/>
              </a:prstGeom>
              <a:solidFill>
                <a:srgbClr val="11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3778250" y="1564354"/>
            <a:ext cx="8469630" cy="4100195"/>
          </a:xfrm>
          <a:prstGeom prst="rect">
            <a:avLst/>
          </a:prstGeom>
          <a:solidFill>
            <a:srgbClr val="4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-2220278" y="3264218"/>
            <a:ext cx="5815330" cy="369570"/>
            <a:chOff x="3937" y="1939"/>
            <a:chExt cx="9158" cy="582"/>
          </a:xfrm>
        </p:grpSpPr>
        <p:sp>
          <p:nvSpPr>
            <p:cNvPr id="2" name="文本框 1"/>
            <p:cNvSpPr txBox="1"/>
            <p:nvPr/>
          </p:nvSpPr>
          <p:spPr>
            <a:xfrm>
              <a:off x="3937" y="1940"/>
              <a:ext cx="21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PYTHON</a:t>
              </a: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6220" y="2055"/>
              <a:ext cx="500" cy="350"/>
            </a:xfrm>
            <a:prstGeom prst="parallelogram">
              <a:avLst/>
            </a:prstGeom>
            <a:solidFill>
              <a:srgbClr val="11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813" y="1939"/>
              <a:ext cx="34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寒假训练营</a:t>
              </a: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10270" y="2055"/>
              <a:ext cx="500" cy="350"/>
            </a:xfrm>
            <a:prstGeom prst="parallelogram">
              <a:avLst/>
            </a:prstGeom>
            <a:solidFill>
              <a:srgbClr val="11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962" y="1940"/>
              <a:ext cx="21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PYTHON</a:t>
              </a:r>
            </a:p>
          </p:txBody>
        </p:sp>
      </p:grpSp>
      <p:sp>
        <p:nvSpPr>
          <p:cNvPr id="15" name="二十四角星 14"/>
          <p:cNvSpPr/>
          <p:nvPr/>
        </p:nvSpPr>
        <p:spPr>
          <a:xfrm>
            <a:off x="4444928" y="2119250"/>
            <a:ext cx="2921000" cy="2921000"/>
          </a:xfrm>
          <a:prstGeom prst="star24">
            <a:avLst>
              <a:gd name="adj" fmla="val 43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9D43B"/>
                </a:solidFill>
              </a:ln>
              <a:solidFill>
                <a:srgbClr val="FFFFFF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604625" y="2455894"/>
            <a:ext cx="234315" cy="2494280"/>
            <a:chOff x="17926" y="5533"/>
            <a:chExt cx="369" cy="3928"/>
          </a:xfrm>
        </p:grpSpPr>
        <p:sp>
          <p:nvSpPr>
            <p:cNvPr id="19" name="矩形 18"/>
            <p:cNvSpPr/>
            <p:nvPr/>
          </p:nvSpPr>
          <p:spPr>
            <a:xfrm>
              <a:off x="17926" y="5533"/>
              <a:ext cx="369" cy="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7926" y="7357"/>
              <a:ext cx="369" cy="370"/>
              <a:chOff x="9582" y="7686"/>
              <a:chExt cx="772" cy="77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582" y="7686"/>
                <a:ext cx="272" cy="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082" y="7686"/>
                <a:ext cx="272" cy="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椭圆 21"/>
            <p:cNvSpPr/>
            <p:nvPr/>
          </p:nvSpPr>
          <p:spPr>
            <a:xfrm>
              <a:off x="17933" y="9097"/>
              <a:ext cx="362" cy="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 descr="资源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610" y="541655"/>
            <a:ext cx="2223770" cy="704215"/>
          </a:xfrm>
          <a:prstGeom prst="rect">
            <a:avLst/>
          </a:prstGeom>
          <a:ln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8256552" y="2618373"/>
            <a:ext cx="2980690" cy="2903220"/>
            <a:chOff x="11542" y="5429"/>
            <a:chExt cx="4694" cy="4572"/>
          </a:xfrm>
        </p:grpSpPr>
        <p:sp>
          <p:nvSpPr>
            <p:cNvPr id="139" name="椭圆 138"/>
            <p:cNvSpPr/>
            <p:nvPr/>
          </p:nvSpPr>
          <p:spPr>
            <a:xfrm>
              <a:off x="11954" y="9641"/>
              <a:ext cx="4283" cy="360"/>
            </a:xfrm>
            <a:prstGeom prst="ellipse">
              <a:avLst/>
            </a:prstGeom>
            <a:solidFill>
              <a:srgbClr val="19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 descr="机器人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42" y="5429"/>
              <a:ext cx="4559" cy="4559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42C91D-5934-4A42-A53F-A69AA6FAA1FA}"/>
              </a:ext>
            </a:extLst>
          </p:cNvPr>
          <p:cNvGrpSpPr/>
          <p:nvPr/>
        </p:nvGrpSpPr>
        <p:grpSpPr>
          <a:xfrm rot="20389323">
            <a:off x="2089736" y="2552248"/>
            <a:ext cx="9148246" cy="1382494"/>
            <a:chOff x="1423670" y="1174115"/>
            <a:chExt cx="9148246" cy="1382494"/>
          </a:xfrm>
        </p:grpSpPr>
        <p:sp>
          <p:nvSpPr>
            <p:cNvPr id="6" name="文本框 5"/>
            <p:cNvSpPr txBox="1"/>
            <p:nvPr/>
          </p:nvSpPr>
          <p:spPr>
            <a:xfrm>
              <a:off x="1423670" y="1174115"/>
              <a:ext cx="81965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8000" b="1" dirty="0">
                  <a:ln>
                    <a:noFill/>
                  </a:ln>
                  <a:solidFill>
                    <a:srgbClr val="111F20"/>
                  </a:solidFill>
                  <a:latin typeface="方正德赛黑515简体" panose="02000000000000000000" charset="-122"/>
                  <a:ea typeface="方正德赛黑515简体" panose="02000000000000000000" charset="-122"/>
                </a:rPr>
                <a:t>See you again</a:t>
              </a:r>
              <a:endParaRPr lang="zh-CN" altLang="en-US" sz="8000" b="1" dirty="0">
                <a:ln>
                  <a:noFill/>
                </a:ln>
                <a:solidFill>
                  <a:srgbClr val="111F20"/>
                </a:solidFill>
                <a:latin typeface="方正德赛黑515简体" panose="02000000000000000000" charset="-122"/>
                <a:ea typeface="方正德赛黑515简体" panose="02000000000000000000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3EC9E40-980D-433E-8FFC-C3C3EECD3B4F}"/>
                </a:ext>
              </a:extLst>
            </p:cNvPr>
            <p:cNvSpPr txBox="1"/>
            <p:nvPr/>
          </p:nvSpPr>
          <p:spPr>
            <a:xfrm>
              <a:off x="1506855" y="1233170"/>
              <a:ext cx="90650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8000" b="1" dirty="0">
                  <a:ln w="19050">
                    <a:solidFill>
                      <a:srgbClr val="111F20"/>
                    </a:solidFill>
                  </a:ln>
                  <a:solidFill>
                    <a:schemeClr val="bg1"/>
                  </a:solidFill>
                  <a:latin typeface="方正德赛黑515简体" panose="02000000000000000000" charset="-122"/>
                  <a:ea typeface="方正德赛黑515简体" panose="02000000000000000000" charset="-122"/>
                </a:rPr>
                <a:t>See you again</a:t>
              </a:r>
              <a:endParaRPr lang="zh-CN" altLang="en-US" sz="8000" b="1" dirty="0">
                <a:ln w="19050">
                  <a:solidFill>
                    <a:srgbClr val="111F20"/>
                  </a:solidFill>
                </a:ln>
                <a:solidFill>
                  <a:schemeClr val="bg1"/>
                </a:solidFill>
                <a:latin typeface="方正德赛黑515简体" panose="02000000000000000000" charset="-122"/>
                <a:ea typeface="方正德赛黑515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891790" y="6385560"/>
            <a:ext cx="6868160" cy="275590"/>
            <a:chOff x="4202" y="9840"/>
            <a:chExt cx="10816" cy="434"/>
          </a:xfrm>
        </p:grpSpPr>
        <p:sp>
          <p:nvSpPr>
            <p:cNvPr id="17" name="文本框 16"/>
            <p:cNvSpPr txBox="1"/>
            <p:nvPr/>
          </p:nvSpPr>
          <p:spPr>
            <a:xfrm>
              <a:off x="4202" y="9840"/>
              <a:ext cx="21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PYTHON</a:t>
              </a: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6884" y="9882"/>
              <a:ext cx="500" cy="350"/>
            </a:xfrm>
            <a:prstGeom prst="parallelogram">
              <a:avLst/>
            </a:prstGeom>
            <a:solidFill>
              <a:srgbClr val="11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97" y="9840"/>
              <a:ext cx="34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See you again</a:t>
              </a:r>
              <a:endParaRPr lang="zh-CN" altLang="en-US" sz="1200" b="1" dirty="0">
                <a:solidFill>
                  <a:srgbClr val="111F20"/>
                </a:solidFill>
                <a:latin typeface="方正兰亭粗黑简体" panose="02000000000000000000" charset="-122"/>
                <a:ea typeface="方正兰亭粗黑简体" panose="02000000000000000000" charset="-122"/>
                <a:sym typeface="+mn-ea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11774" y="9882"/>
              <a:ext cx="500" cy="350"/>
            </a:xfrm>
            <a:prstGeom prst="parallelogram">
              <a:avLst/>
            </a:prstGeom>
            <a:solidFill>
              <a:srgbClr val="11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886" y="9840"/>
              <a:ext cx="21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PYTHON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3735" y="763270"/>
            <a:ext cx="2131695" cy="678180"/>
            <a:chOff x="2830" y="3870"/>
            <a:chExt cx="3357" cy="1068"/>
          </a:xfrm>
        </p:grpSpPr>
        <p:sp>
          <p:nvSpPr>
            <p:cNvPr id="3" name="矩形 2"/>
            <p:cNvSpPr/>
            <p:nvPr/>
          </p:nvSpPr>
          <p:spPr>
            <a:xfrm>
              <a:off x="3387" y="3870"/>
              <a:ext cx="2641" cy="1046"/>
            </a:xfrm>
            <a:prstGeom prst="rect">
              <a:avLst/>
            </a:prstGeom>
            <a:noFill/>
            <a:ln w="25400">
              <a:solidFill>
                <a:srgbClr val="111F2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29" y="4075"/>
              <a:ext cx="1758" cy="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3200" b="1" dirty="0">
                  <a:solidFill>
                    <a:srgbClr val="142828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照片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830" y="3870"/>
              <a:ext cx="1599" cy="1046"/>
            </a:xfrm>
            <a:prstGeom prst="rect">
              <a:avLst/>
            </a:prstGeom>
            <a:solidFill>
              <a:srgbClr val="142828"/>
            </a:solidFill>
            <a:ln w="25400">
              <a:solidFill>
                <a:srgbClr val="14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30" y="4075"/>
              <a:ext cx="1758" cy="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3200" b="1" dirty="0">
                  <a:solidFill>
                    <a:srgbClr val="FFFFFF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你的</a:t>
              </a: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67CD075-99EE-4CC6-9B30-445B399ABEE3}"/>
              </a:ext>
            </a:extLst>
          </p:cNvPr>
          <p:cNvSpPr/>
          <p:nvPr/>
        </p:nvSpPr>
        <p:spPr>
          <a:xfrm>
            <a:off x="2495442" y="1767025"/>
            <a:ext cx="7201116" cy="4019909"/>
          </a:xfrm>
          <a:prstGeom prst="roundRect">
            <a:avLst>
              <a:gd name="adj" fmla="val 9800"/>
            </a:avLst>
          </a:prstGeom>
          <a:ln w="19050">
            <a:solidFill>
              <a:srgbClr val="4EEAD5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415" y="4211320"/>
            <a:ext cx="1822450" cy="173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891790" y="6385560"/>
            <a:ext cx="6868160" cy="275590"/>
            <a:chOff x="4202" y="9840"/>
            <a:chExt cx="10816" cy="434"/>
          </a:xfrm>
        </p:grpSpPr>
        <p:sp>
          <p:nvSpPr>
            <p:cNvPr id="17" name="文本框 16"/>
            <p:cNvSpPr txBox="1"/>
            <p:nvPr/>
          </p:nvSpPr>
          <p:spPr>
            <a:xfrm>
              <a:off x="4202" y="9840"/>
              <a:ext cx="21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PYTHON</a:t>
              </a: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6884" y="9882"/>
              <a:ext cx="500" cy="350"/>
            </a:xfrm>
            <a:prstGeom prst="parallelogram">
              <a:avLst/>
            </a:prstGeom>
            <a:solidFill>
              <a:srgbClr val="11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97" y="9840"/>
              <a:ext cx="34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See you again</a:t>
              </a:r>
              <a:endParaRPr lang="zh-CN" altLang="en-US" sz="1200" b="1" dirty="0">
                <a:solidFill>
                  <a:srgbClr val="111F20"/>
                </a:solidFill>
                <a:latin typeface="方正兰亭粗黑简体" panose="02000000000000000000" charset="-122"/>
                <a:ea typeface="方正兰亭粗黑简体" panose="02000000000000000000" charset="-122"/>
                <a:sym typeface="+mn-ea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11774" y="9882"/>
              <a:ext cx="500" cy="350"/>
            </a:xfrm>
            <a:prstGeom prst="parallelogram">
              <a:avLst/>
            </a:prstGeom>
            <a:solidFill>
              <a:srgbClr val="11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886" y="9840"/>
              <a:ext cx="21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PYTHON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3735" y="763270"/>
            <a:ext cx="2496820" cy="678180"/>
            <a:chOff x="2830" y="3870"/>
            <a:chExt cx="3932" cy="1068"/>
          </a:xfrm>
        </p:grpSpPr>
        <p:sp>
          <p:nvSpPr>
            <p:cNvPr id="3" name="矩形 2"/>
            <p:cNvSpPr/>
            <p:nvPr/>
          </p:nvSpPr>
          <p:spPr>
            <a:xfrm>
              <a:off x="3987" y="3870"/>
              <a:ext cx="2641" cy="1046"/>
            </a:xfrm>
            <a:prstGeom prst="rect">
              <a:avLst/>
            </a:prstGeom>
            <a:noFill/>
            <a:ln w="25400">
              <a:solidFill>
                <a:srgbClr val="111F2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04" y="4075"/>
              <a:ext cx="1758" cy="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3200" b="1" dirty="0">
                  <a:solidFill>
                    <a:srgbClr val="142828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照片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830" y="3870"/>
              <a:ext cx="2174" cy="1046"/>
            </a:xfrm>
            <a:prstGeom prst="rect">
              <a:avLst/>
            </a:prstGeom>
            <a:solidFill>
              <a:srgbClr val="142828"/>
            </a:solidFill>
            <a:ln w="25400">
              <a:solidFill>
                <a:srgbClr val="14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30" y="4075"/>
              <a:ext cx="2390" cy="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3200" b="1" dirty="0">
                  <a:solidFill>
                    <a:srgbClr val="FFFFFF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同学的</a:t>
              </a: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67CD075-99EE-4CC6-9B30-445B399ABEE3}"/>
              </a:ext>
            </a:extLst>
          </p:cNvPr>
          <p:cNvSpPr/>
          <p:nvPr/>
        </p:nvSpPr>
        <p:spPr>
          <a:xfrm>
            <a:off x="2495442" y="1767025"/>
            <a:ext cx="7201116" cy="4019909"/>
          </a:xfrm>
          <a:prstGeom prst="roundRect">
            <a:avLst>
              <a:gd name="adj" fmla="val 9800"/>
            </a:avLst>
          </a:prstGeom>
          <a:ln w="19050">
            <a:solidFill>
              <a:srgbClr val="4EEAD5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415" y="4211320"/>
            <a:ext cx="182245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1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891790" y="6385560"/>
            <a:ext cx="6868160" cy="275590"/>
            <a:chOff x="4202" y="9840"/>
            <a:chExt cx="10816" cy="434"/>
          </a:xfrm>
        </p:grpSpPr>
        <p:sp>
          <p:nvSpPr>
            <p:cNvPr id="17" name="文本框 16"/>
            <p:cNvSpPr txBox="1"/>
            <p:nvPr/>
          </p:nvSpPr>
          <p:spPr>
            <a:xfrm>
              <a:off x="4202" y="9840"/>
              <a:ext cx="21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PYTHON</a:t>
              </a: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6884" y="9882"/>
              <a:ext cx="500" cy="350"/>
            </a:xfrm>
            <a:prstGeom prst="parallelogram">
              <a:avLst/>
            </a:prstGeom>
            <a:solidFill>
              <a:srgbClr val="11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97" y="9840"/>
              <a:ext cx="34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See you again</a:t>
              </a:r>
              <a:endParaRPr lang="zh-CN" altLang="en-US" sz="1200" b="1" dirty="0">
                <a:solidFill>
                  <a:srgbClr val="111F20"/>
                </a:solidFill>
                <a:latin typeface="方正兰亭粗黑简体" panose="02000000000000000000" charset="-122"/>
                <a:ea typeface="方正兰亭粗黑简体" panose="02000000000000000000" charset="-122"/>
                <a:sym typeface="+mn-ea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11774" y="9882"/>
              <a:ext cx="500" cy="350"/>
            </a:xfrm>
            <a:prstGeom prst="parallelogram">
              <a:avLst/>
            </a:prstGeom>
            <a:solidFill>
              <a:srgbClr val="11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886" y="9840"/>
              <a:ext cx="21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PYTHON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3735" y="763270"/>
            <a:ext cx="2496820" cy="678180"/>
            <a:chOff x="2830" y="3870"/>
            <a:chExt cx="3932" cy="1068"/>
          </a:xfrm>
        </p:grpSpPr>
        <p:sp>
          <p:nvSpPr>
            <p:cNvPr id="3" name="矩形 2"/>
            <p:cNvSpPr/>
            <p:nvPr/>
          </p:nvSpPr>
          <p:spPr>
            <a:xfrm>
              <a:off x="3987" y="3870"/>
              <a:ext cx="2641" cy="1046"/>
            </a:xfrm>
            <a:prstGeom prst="rect">
              <a:avLst/>
            </a:prstGeom>
            <a:noFill/>
            <a:ln w="25400">
              <a:solidFill>
                <a:srgbClr val="111F2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04" y="4075"/>
              <a:ext cx="1758" cy="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3200" b="1" dirty="0">
                  <a:solidFill>
                    <a:srgbClr val="142828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项目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830" y="3870"/>
              <a:ext cx="2174" cy="1046"/>
            </a:xfrm>
            <a:prstGeom prst="rect">
              <a:avLst/>
            </a:prstGeom>
            <a:solidFill>
              <a:srgbClr val="142828"/>
            </a:solidFill>
            <a:ln w="25400">
              <a:solidFill>
                <a:srgbClr val="14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30" y="4075"/>
              <a:ext cx="2390" cy="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3200" b="1" dirty="0">
                  <a:solidFill>
                    <a:srgbClr val="FFFFFF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我选的</a:t>
              </a: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67CD075-99EE-4CC6-9B30-445B399ABEE3}"/>
              </a:ext>
            </a:extLst>
          </p:cNvPr>
          <p:cNvSpPr/>
          <p:nvPr/>
        </p:nvSpPr>
        <p:spPr>
          <a:xfrm>
            <a:off x="2495442" y="1767025"/>
            <a:ext cx="7201116" cy="4019909"/>
          </a:xfrm>
          <a:prstGeom prst="roundRect">
            <a:avLst>
              <a:gd name="adj" fmla="val 9800"/>
            </a:avLst>
          </a:prstGeom>
          <a:ln w="19050">
            <a:solidFill>
              <a:srgbClr val="4EEAD5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插入在此项目中你最想和大家分享的，或收获最大的代码片段</a:t>
            </a: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415" y="4211320"/>
            <a:ext cx="182245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340" y="335915"/>
            <a:ext cx="2224405" cy="704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0404" y="710227"/>
            <a:ext cx="325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111F20"/>
                </a:solidFill>
                <a:latin typeface="方正兰亭粗黑简体" panose="02000000000000000000" charset="-122"/>
                <a:ea typeface="方正兰亭粗黑简体" panose="02000000000000000000" charset="-122"/>
                <a:sym typeface="+mn-ea"/>
              </a:rPr>
              <a:t>See you again</a:t>
            </a:r>
            <a:endParaRPr lang="zh-CN" altLang="en-US" sz="2400" b="1" dirty="0">
              <a:solidFill>
                <a:srgbClr val="111F20"/>
              </a:solidFill>
              <a:latin typeface="方正兰亭粗黑简体" panose="02000000000000000000" charset="-122"/>
              <a:ea typeface="方正兰亭粗黑简体" panose="02000000000000000000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205" y="418465"/>
            <a:ext cx="76200" cy="664845"/>
          </a:xfrm>
          <a:prstGeom prst="rect">
            <a:avLst/>
          </a:prstGeom>
          <a:solidFill>
            <a:srgbClr val="11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91790" y="6385560"/>
            <a:ext cx="6868160" cy="275590"/>
            <a:chOff x="4202" y="9840"/>
            <a:chExt cx="10816" cy="434"/>
          </a:xfrm>
        </p:grpSpPr>
        <p:sp>
          <p:nvSpPr>
            <p:cNvPr id="18" name="文本框 17"/>
            <p:cNvSpPr txBox="1"/>
            <p:nvPr/>
          </p:nvSpPr>
          <p:spPr>
            <a:xfrm>
              <a:off x="4202" y="9840"/>
              <a:ext cx="21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PYTHON</a:t>
              </a: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6884" y="9882"/>
              <a:ext cx="500" cy="350"/>
            </a:xfrm>
            <a:prstGeom prst="parallelogram">
              <a:avLst/>
            </a:prstGeom>
            <a:solidFill>
              <a:srgbClr val="11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897" y="9840"/>
              <a:ext cx="34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See you again</a:t>
              </a:r>
              <a:endParaRPr lang="zh-CN" altLang="en-US" sz="1200" b="1" dirty="0">
                <a:solidFill>
                  <a:srgbClr val="111F20"/>
                </a:solidFill>
                <a:latin typeface="方正兰亭粗黑简体" panose="02000000000000000000" charset="-122"/>
                <a:ea typeface="方正兰亭粗黑简体" panose="02000000000000000000" charset="-122"/>
                <a:sym typeface="+mn-ea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11774" y="9882"/>
              <a:ext cx="500" cy="350"/>
            </a:xfrm>
            <a:prstGeom prst="parallelogram">
              <a:avLst/>
            </a:prstGeom>
            <a:solidFill>
              <a:srgbClr val="11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886" y="9840"/>
              <a:ext cx="21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111F20"/>
                  </a:solidFill>
                  <a:latin typeface="方正兰亭粗黑简体" panose="02000000000000000000" charset="-122"/>
                  <a:ea typeface="方正兰亭粗黑简体" panose="02000000000000000000" charset="-122"/>
                  <a:sym typeface="+mn-ea"/>
                </a:rPr>
                <a:t>PYTHON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41395" y="2336165"/>
            <a:ext cx="5342890" cy="1619250"/>
            <a:chOff x="8077" y="4402"/>
            <a:chExt cx="8414" cy="2550"/>
          </a:xfrm>
        </p:grpSpPr>
        <p:sp>
          <p:nvSpPr>
            <p:cNvPr id="7" name="文本框 6"/>
            <p:cNvSpPr txBox="1"/>
            <p:nvPr/>
          </p:nvSpPr>
          <p:spPr>
            <a:xfrm>
              <a:off x="8164" y="4482"/>
              <a:ext cx="8327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600" b="1">
                  <a:solidFill>
                    <a:srgbClr val="111F20"/>
                  </a:solidFill>
                  <a:latin typeface="方正德赛黑515简体" panose="02000000000000000000" charset="-122"/>
                  <a:ea typeface="方正德赛黑515简体" panose="02000000000000000000" charset="-122"/>
                  <a:sym typeface="+mn-ea"/>
                </a:rPr>
                <a:t>谢谢欣赏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077" y="4402"/>
              <a:ext cx="8413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600" b="1" dirty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方正德赛黑515简体" panose="02000000000000000000" charset="-122"/>
                  <a:ea typeface="方正德赛黑515简体" panose="02000000000000000000" charset="-122"/>
                  <a:sym typeface="+mn-ea"/>
                </a:rPr>
                <a:t>谢谢欣赏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602355" y="3742055"/>
            <a:ext cx="5106035" cy="980440"/>
            <a:chOff x="2846" y="3889"/>
            <a:chExt cx="8041" cy="1544"/>
          </a:xfrm>
        </p:grpSpPr>
        <p:sp>
          <p:nvSpPr>
            <p:cNvPr id="21" name="文本框 20"/>
            <p:cNvSpPr txBox="1"/>
            <p:nvPr/>
          </p:nvSpPr>
          <p:spPr>
            <a:xfrm>
              <a:off x="2921" y="3981"/>
              <a:ext cx="796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5400" b="1">
                  <a:solidFill>
                    <a:srgbClr val="111F20"/>
                  </a:solidFill>
                  <a:latin typeface="方正德赛黑515简体" panose="02000000000000000000" charset="-122"/>
                  <a:ea typeface="方正德赛黑515简体" panose="02000000000000000000" charset="-122"/>
                  <a:sym typeface="+mn-ea"/>
                </a:rPr>
                <a:t>THANK YOU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46" y="3889"/>
              <a:ext cx="770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5400" b="1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方正德赛黑515简体" panose="02000000000000000000" charset="-122"/>
                  <a:ea typeface="方正德赛黑515简体" panose="02000000000000000000" charset="-122"/>
                  <a:sym typeface="+mn-ea"/>
                </a:rPr>
                <a:t>THANK YOU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70</Words>
  <Application>Microsoft Office PowerPoint</Application>
  <PresentationFormat>宽屏</PresentationFormat>
  <Paragraphs>29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方正德赛黑515简体</vt:lpstr>
      <vt:lpstr>方正兰亭粗黑简体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chenjun</dc:creator>
  <cp:lastModifiedBy>yu xiyao</cp:lastModifiedBy>
  <cp:revision>2637</cp:revision>
  <dcterms:created xsi:type="dcterms:W3CDTF">2017-09-28T02:38:00Z</dcterms:created>
  <dcterms:modified xsi:type="dcterms:W3CDTF">2019-12-31T10:29:44Z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