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9" r:id="rId6"/>
    <p:sldId id="323" r:id="rId7"/>
    <p:sldId id="301" r:id="rId8"/>
    <p:sldId id="319" r:id="rId9"/>
    <p:sldId id="324" r:id="rId10"/>
    <p:sldId id="312" r:id="rId11"/>
    <p:sldId id="320" r:id="rId12"/>
    <p:sldId id="30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>
        <p:scale>
          <a:sx n="66" d="100"/>
          <a:sy n="66" d="100"/>
        </p:scale>
        <p:origin x="605" y="490"/>
      </p:cViewPr>
      <p:guideLst>
        <p:guide orient="horz" pos="412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55F90-C381-4256-A6C5-988FF1600AAF}" type="datetime1">
              <a:rPr lang="it-IT" smtClean="0"/>
              <a:t>09/12/2020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9AC62-73EB-45EF-9E73-49E2DB3A491D}" type="datetime1">
              <a:rPr lang="it-IT" smtClean="0"/>
              <a:pPr/>
              <a:t>09/12/2020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492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28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3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7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7F4F5FC-DF36-4251-A540-8E7E3BF8F7C3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92698ACB-0956-41BC-A9EC-D8191BF3741C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con didascali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2F03E62-FD60-4942-A21D-3885DF0BEB72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piè di pagina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con didascali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09A3C9C-DE9B-49C0-8DB6-45C686CDF573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noProof="0"/>
              <a:t>Fare clic per modificare gli stili del testo dello schema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noProof="0"/>
              <a:t>Secondo livello</a:t>
            </a:r>
          </a:p>
        </p:txBody>
      </p:sp>
      <p:sp>
        <p:nvSpPr>
          <p:cNvPr id="9" name="Segnaposto piè di pagina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magine a sini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696899-6846-4B29-AD05-49215C3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contenuto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noProof="0"/>
              <a:t>Fare clic per modificare gli stili del testo dello schema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noProof="0"/>
              <a:t>Secondo livello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2AD5814-D5B6-4BF5-BF94-2F284D0079F8}"/>
              </a:ext>
            </a:extLst>
          </p:cNvPr>
          <p:cNvSpPr/>
          <p:nvPr userDrawn="1"/>
        </p:nvSpPr>
        <p:spPr>
          <a:xfrm>
            <a:off x="8042147" y="453643"/>
            <a:ext cx="3528000" cy="9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egnaposto data 4">
            <a:extLst>
              <a:ext uri="{FF2B5EF4-FFF2-40B4-BE49-F238E27FC236}">
                <a16:creationId xmlns:a16="http://schemas.microsoft.com/office/drawing/2014/main" id="{1FB18E8B-6111-4A64-AA8C-4CD4C98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CF8CBC4F-BC1B-4672-803A-BC3AE75CAE0D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23" name="Segnaposto numero diapositiva 6">
            <a:extLst>
              <a:ext uri="{FF2B5EF4-FFF2-40B4-BE49-F238E27FC236}">
                <a16:creationId xmlns:a16="http://schemas.microsoft.com/office/drawing/2014/main" id="{D5311807-ED2F-406C-B107-B5D885AD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4" name="Segnaposto piè di pagina 5">
            <a:extLst>
              <a:ext uri="{FF2B5EF4-FFF2-40B4-BE49-F238E27FC236}">
                <a16:creationId xmlns:a16="http://schemas.microsoft.com/office/drawing/2014/main" id="{643FEB5F-C4B2-43B5-B019-DC467A62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171566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FFD99F47-B1BB-47D0-9BCF-B2F4702FBA3F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D9A08413-BD91-4D05-92C6-234F180EE9E1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235CC6E4-0792-4D25-BB04-EA2B73F6D31A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9292EE2-4FC8-414E-8CCC-CB9B9C8F2DFA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rtl="0"/>
            <a:r>
              <a:rPr lang="it-IT" noProof="0" dirty="0"/>
              <a:t>Impartire un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895A97C4-47B9-4E49-8C63-DBEFCD48A1D5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B9B46EA-2D39-48CA-AF91-30B9D99C529F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341B2CE-A7BE-42A6-BB70-1CDDBE6DDB32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7627"/>
            <a:ext cx="2844799" cy="365125"/>
          </a:xfrm>
        </p:spPr>
        <p:txBody>
          <a:bodyPr rtlCol="0"/>
          <a:lstStyle/>
          <a:p>
            <a:pPr rtl="0"/>
            <a:fld id="{49775A91-09F6-4117-B264-0F94ABDA6E29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7627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piè di pagina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7627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4845D29-F2D2-439D-9923-5DFD8DD5D203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DF231882-488C-4FE8-8288-70909CA766BF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 dirty="0"/>
              <a:t>Impartire un corso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B683DD44-C311-4755-83DE-0BBCEDD7741A}" type="datetime1">
              <a:rPr lang="it-IT" noProof="0" smtClean="0"/>
              <a:t>09/12/2020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Impartire un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0" r:id="rId13"/>
    <p:sldLayoutId id="2147483739" r:id="rId14"/>
    <p:sldLayoutId id="2147483744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 rtlCol="0" anchor="ctr">
            <a:normAutofit/>
          </a:bodyPr>
          <a:lstStyle/>
          <a:p>
            <a:pPr rtl="0"/>
            <a:r>
              <a:rPr lang="it-IT"/>
              <a:t>PROGETTO DI LABORATORIO DI APPLICAZIONI MOBILI 2019/2020 DI MARTINA SOSTO 0000830768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</p:spPr>
        <p:txBody>
          <a:bodyPr rtlCol="0" anchor="ctr">
            <a:normAutofit/>
          </a:bodyPr>
          <a:lstStyle/>
          <a:p>
            <a:pPr rtl="0"/>
            <a:r>
              <a:rPr lang="it-IT"/>
              <a:t>Personal </a:t>
            </a:r>
            <a:r>
              <a:rPr lang="it-IT" err="1"/>
              <a:t>Health</a:t>
            </a:r>
            <a:r>
              <a:rPr lang="it-IT"/>
              <a:t> monitor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158E2B-81A7-409D-8346-79C9D5F3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6" y="1533149"/>
            <a:ext cx="7602421" cy="3744192"/>
          </a:xfrm>
          <a:prstGeom prst="rect">
            <a:avLst/>
          </a:prstGeom>
          <a:noFill/>
        </p:spPr>
      </p:pic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635E7D7B-CAD7-4912-8238-0527D79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it-IT" noProof="0" smtClean="0"/>
              <a:pPr rtl="0">
                <a:spcAft>
                  <a:spcPts val="600"/>
                </a:spcAft>
              </a:pPr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it-IT" smtClean="0"/>
              <a:pPr>
                <a:spcAft>
                  <a:spcPts val="600"/>
                </a:spcAft>
              </a:pPr>
              <a:t>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Martina Sosto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Cos’è?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4040BB-ADE7-4B5E-8D57-6587BEAB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un’un'applicazione interattiva per tenere traccia delle informazioni personali sulla propria salute da salvare in specifici report giornalieri.</a:t>
            </a:r>
          </a:p>
          <a:p>
            <a:pPr marL="0" indent="0">
              <a:buNone/>
            </a:pPr>
            <a:r>
              <a:rPr lang="it-IT" dirty="0"/>
              <a:t>In particolare permette di cerare e modificare report, inviare notifiche giornaliere e disegnare grafici inerenti alle informazioni sanitarie.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28BF2E1-80EC-4D21-A768-A43422DF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it-IT" noProof="0" smtClean="0"/>
              <a:pPr rtl="0">
                <a:spcAft>
                  <a:spcPts val="600"/>
                </a:spcAft>
              </a:pPr>
              <a:t>3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2091DE-5979-4806-BA61-1CC83C9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 dirty="0"/>
              <a:t>Martina sosto 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3D89228-1653-4233-9FEC-893B2A7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 b="0" i="0" dirty="0" err="1">
                <a:effectLst/>
                <a:latin typeface="arial" panose="020B0604020202020204" pitchFamily="34" charset="0"/>
              </a:rPr>
              <a:t>Mockup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AF41FAD-7733-44FA-92E9-A2A1111C7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un design </a:t>
            </a:r>
            <a:r>
              <a:rPr lang="en-US" dirty="0" err="1"/>
              <a:t>grafico</a:t>
            </a:r>
            <a:r>
              <a:rPr lang="en-US" dirty="0"/>
              <a:t> semplice e </a:t>
            </a:r>
            <a:r>
              <a:rPr lang="en-US" dirty="0" err="1"/>
              <a:t>intuitivo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propri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 </a:t>
            </a:r>
          </a:p>
          <a:p>
            <a:r>
              <a:rPr lang="en-US" dirty="0"/>
              <a:t>Con la </a:t>
            </a:r>
            <a:r>
              <a:rPr lang="en-US" dirty="0" err="1"/>
              <a:t>possibilit</a:t>
            </a:r>
            <a:r>
              <a:rPr lang="it-IT" dirty="0"/>
              <a:t>à di navigare tra le interfacce utilizzando il menu in basso </a:t>
            </a:r>
            <a:endParaRPr lang="en-US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133C0F1-D21F-4E5A-8866-8E5D0351F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397" y="2228003"/>
            <a:ext cx="5284431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4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E3725C9-8D35-407B-A40F-CFB26860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42" y="0"/>
            <a:ext cx="3429000" cy="6858000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Nella home </a:t>
            </a:r>
            <a:r>
              <a:rPr lang="en-US" dirty="0" err="1"/>
              <a:t>abbiamo</a:t>
            </a:r>
            <a:r>
              <a:rPr lang="en-US" dirty="0"/>
              <a:t> 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vedere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report </a:t>
            </a:r>
            <a:r>
              <a:rPr lang="en-US" dirty="0" err="1"/>
              <a:t>aggiunti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giornata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modificarli</a:t>
            </a:r>
            <a:r>
              <a:rPr lang="en-US" dirty="0"/>
              <a:t>, </a:t>
            </a:r>
            <a:r>
              <a:rPr lang="en-US" dirty="0" err="1"/>
              <a:t>eliminarli</a:t>
            </a:r>
            <a:r>
              <a:rPr lang="en-US" dirty="0"/>
              <a:t> o </a:t>
            </a:r>
            <a:r>
              <a:rPr lang="en-US" dirty="0" err="1"/>
              <a:t>aggiungerne</a:t>
            </a:r>
            <a:r>
              <a:rPr lang="en-US" dirty="0"/>
              <a:t> di </a:t>
            </a:r>
            <a:r>
              <a:rPr lang="en-US" dirty="0" err="1"/>
              <a:t>nuovi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valori</a:t>
            </a:r>
            <a:r>
              <a:rPr lang="en-US" dirty="0"/>
              <a:t> in alto </a:t>
            </a:r>
            <a:r>
              <a:rPr lang="en-US" dirty="0" err="1"/>
              <a:t>corrispondono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media </a:t>
            </a:r>
            <a:r>
              <a:rPr lang="en-US" dirty="0" err="1"/>
              <a:t>dei</a:t>
            </a:r>
            <a:r>
              <a:rPr lang="en-US" dirty="0"/>
              <a:t> report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giornata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Cliccando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freccie</a:t>
            </a:r>
            <a:r>
              <a:rPr lang="en-US" dirty="0"/>
              <a:t> o </a:t>
            </a:r>
            <a:r>
              <a:rPr lang="en-US" dirty="0" err="1"/>
              <a:t>facendo</a:t>
            </a:r>
            <a:r>
              <a:rPr lang="en-US" dirty="0"/>
              <a:t> swipe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scorrere</a:t>
            </a:r>
            <a:r>
              <a:rPr lang="en-US" dirty="0"/>
              <a:t> I </a:t>
            </a:r>
            <a:r>
              <a:rPr lang="en-US" dirty="0" err="1"/>
              <a:t>giorni</a:t>
            </a:r>
            <a:r>
              <a:rPr lang="en-US" dirty="0"/>
              <a:t> in avanti o </a:t>
            </a:r>
            <a:r>
              <a:rPr lang="en-US" dirty="0" err="1"/>
              <a:t>indietro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bottone</a:t>
            </a:r>
            <a:r>
              <a:rPr lang="en-US" dirty="0"/>
              <a:t> del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possiamo</a:t>
            </a:r>
            <a:r>
              <a:rPr lang="en-US" dirty="0"/>
              <a:t> decider</a:t>
            </a:r>
            <a:r>
              <a:rPr lang="it-IT" dirty="0"/>
              <a:t>e di vedere solo i report con informazioni più importanti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fld id="{3A98EE3D-8CD1-4C3F-BD1C-C98C9596463C}" type="slidenum">
              <a:rPr lang="it-IT" smtClean="0"/>
              <a:pPr defTabSz="457200"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Martina Sosto</a:t>
            </a:r>
          </a:p>
        </p:txBody>
      </p:sp>
    </p:spTree>
    <p:extLst>
      <p:ext uri="{BB962C8B-B14F-4D97-AF65-F5344CB8AC3E}">
        <p14:creationId xmlns:p14="http://schemas.microsoft.com/office/powerpoint/2010/main" val="17898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6C0A50D7-FD19-479E-9FA9-72D9C274726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tretch/>
        </p:blipFill>
        <p:spPr>
          <a:xfrm>
            <a:off x="2054342" y="0"/>
            <a:ext cx="3429000" cy="6858000"/>
          </a:xfrm>
          <a:prstGeom prst="rect">
            <a:avLst/>
          </a:prstGeom>
          <a:noFill/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diario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 rtlCol="0" anchor="ctr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Nel diario possiamo vedere in un calendario quali sono le date in cui abbiamo aggiunto dei report.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Vedere la lista completa dei report mensili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Vedere la lista dei report di un giorno remoto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Usare il filtro sui report del mese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603CDE5-C1D8-4EDD-870F-A498BAFA520F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5A9782B-C5C4-48DA-AA51-2AF88DE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Martina sosto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65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861208B-2DC1-43E0-A1DD-86C54830DC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" t="2484" r="-26" b="19880"/>
          <a:stretch/>
        </p:blipFill>
        <p:spPr>
          <a:xfrm>
            <a:off x="441959" y="641101"/>
            <a:ext cx="3702877" cy="5749461"/>
          </a:xfrm>
          <a:prstGeom prst="rect">
            <a:avLst/>
          </a:prstGeom>
          <a:noFill/>
        </p:spPr>
      </p:pic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BEAB4DDE-DA8A-423C-B300-9A9ADD3CB2E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3" t="2486" r="3" b="19888"/>
          <a:stretch/>
        </p:blipFill>
        <p:spPr>
          <a:xfrm>
            <a:off x="8047038" y="641350"/>
            <a:ext cx="3703637" cy="5749925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F011B05-6485-4AD9-B70B-F890DC8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/>
          <a:lstStyle/>
          <a:p>
            <a:r>
              <a:rPr lang="en-US" dirty="0" err="1"/>
              <a:t>Aggungi</a:t>
            </a:r>
            <a:r>
              <a:rPr lang="en-US" dirty="0"/>
              <a:t> o </a:t>
            </a:r>
            <a:r>
              <a:rPr lang="en-US" dirty="0" err="1"/>
              <a:t>modifica</a:t>
            </a:r>
            <a:r>
              <a:rPr lang="en-US" dirty="0"/>
              <a:t> report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9DD14A-5593-437A-A0B1-F1E3855E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603CDE5-C1D8-4EDD-870F-A498BAFA520F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4378DEE-F40F-4A1B-977A-F07DE440BF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r>
              <a:rPr lang="it-IT" dirty="0"/>
              <a:t>Aggiungi più report possibili per monitorare in modo efficace le informazioni sanitarie</a:t>
            </a:r>
          </a:p>
          <a:p>
            <a:r>
              <a:rPr lang="it-IT" dirty="0"/>
              <a:t>Aggiorna report inseriti in passato</a:t>
            </a:r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C8BE5E-AD9F-49E2-82B3-A8363483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 dirty="0"/>
              <a:t>Martina sosto</a:t>
            </a:r>
          </a:p>
        </p:txBody>
      </p:sp>
    </p:spTree>
    <p:extLst>
      <p:ext uri="{BB962C8B-B14F-4D97-AF65-F5344CB8AC3E}">
        <p14:creationId xmlns:p14="http://schemas.microsoft.com/office/powerpoint/2010/main" val="132257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341" y="457200"/>
            <a:ext cx="3693000" cy="1600200"/>
          </a:xfrm>
        </p:spPr>
        <p:txBody>
          <a:bodyPr rtlCol="0"/>
          <a:lstStyle/>
          <a:p>
            <a:pPr algn="ctr" rtl="0"/>
            <a:r>
              <a:rPr lang="it-IT" dirty="0"/>
              <a:t>statistiche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407" y="6414389"/>
            <a:ext cx="6917210" cy="365125"/>
          </a:xfrm>
        </p:spPr>
        <p:txBody>
          <a:bodyPr rtlCol="0"/>
          <a:lstStyle/>
          <a:p>
            <a:pPr rtl="0"/>
            <a:r>
              <a:rPr lang="it-IT" dirty="0"/>
              <a:t>Martina sosto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5DAF7E6-9D95-4739-9F61-12F7392046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68" r="-468" b="22374"/>
          <a:stretch/>
        </p:blipFill>
        <p:spPr>
          <a:xfrm>
            <a:off x="441959" y="641101"/>
            <a:ext cx="3702877" cy="5749461"/>
          </a:xfrm>
          <a:prstGeom prst="rect">
            <a:avLst/>
          </a:prstGeom>
        </p:spPr>
      </p:pic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BDD97B91-1DD8-4F50-9AA8-C2BB38A21DD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4"/>
          <a:srcRect t="22374"/>
          <a:stretch/>
        </p:blipFill>
        <p:spPr>
          <a:xfrm>
            <a:off x="8047164" y="641101"/>
            <a:ext cx="3702877" cy="5749461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B1300F6-3C93-415D-8DD2-B9AA253B4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t-IT" dirty="0"/>
              <a:t>Nelle statistiche possiamo vedere l’andamento dei valori in base a periodi specifici</a:t>
            </a:r>
          </a:p>
          <a:p>
            <a:r>
              <a:rPr lang="it-IT" dirty="0"/>
              <a:t>Possiamo monitorare quali sono i valori che aggiungiamo di più nei report</a:t>
            </a:r>
          </a:p>
        </p:txBody>
      </p:sp>
    </p:spTree>
    <p:extLst>
      <p:ext uri="{BB962C8B-B14F-4D97-AF65-F5344CB8AC3E}">
        <p14:creationId xmlns:p14="http://schemas.microsoft.com/office/powerpoint/2010/main" val="50241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DDB1DA-AD73-4E32-B7D5-0BD1008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019" y="6406317"/>
            <a:ext cx="6818262" cy="365125"/>
          </a:xfrm>
        </p:spPr>
        <p:txBody>
          <a:bodyPr rtlCol="0"/>
          <a:lstStyle/>
          <a:p>
            <a:pPr rtl="0"/>
            <a:r>
              <a:rPr lang="it-IT" dirty="0"/>
              <a:t>Impartire un corso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495297"/>
            <a:ext cx="3392382" cy="1675219"/>
          </a:xfrm>
        </p:spPr>
        <p:txBody>
          <a:bodyPr rtlCol="0"/>
          <a:lstStyle/>
          <a:p>
            <a:pPr rtl="0"/>
            <a:r>
              <a:rPr lang="it-IT" dirty="0"/>
              <a:t>impostazioni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1248"/>
            <a:ext cx="3392382" cy="4047446"/>
          </a:xfrm>
        </p:spPr>
        <p:txBody>
          <a:bodyPr rtlCol="0"/>
          <a:lstStyle/>
          <a:p>
            <a:pPr marL="216000" indent="-216000" rtl="0">
              <a:buFont typeface="Wingdings" panose="05000000000000000000" pitchFamily="2" charset="2"/>
              <a:buChar char="§"/>
            </a:pPr>
            <a:r>
              <a:rPr lang="it-IT" dirty="0"/>
              <a:t>Scegli se attivare o disattivare le notifiche giornaliere all’orario che preferisci</a:t>
            </a:r>
          </a:p>
          <a:p>
            <a:pPr marL="216000" indent="-216000" rtl="0">
              <a:buFont typeface="Wingdings" panose="05000000000000000000" pitchFamily="2" charset="2"/>
              <a:buChar char="§"/>
            </a:pPr>
            <a:r>
              <a:rPr lang="it-IT" dirty="0"/>
              <a:t>Dai un’importanza ai valori da aggiungere nei report </a:t>
            </a:r>
          </a:p>
          <a:p>
            <a:pPr marL="216000" indent="-216000" rtl="0">
              <a:buFont typeface="Wingdings" panose="05000000000000000000" pitchFamily="2" charset="2"/>
              <a:buChar char="§"/>
            </a:pPr>
            <a:r>
              <a:rPr lang="it-IT" dirty="0"/>
              <a:t>Monitora i valori più importanti</a:t>
            </a:r>
          </a:p>
        </p:txBody>
      </p:sp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CD255B1A-A68B-44D5-97A4-EC54DA4A30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2215" b="64873"/>
          <a:stretch/>
        </p:blipFill>
        <p:spPr>
          <a:xfrm>
            <a:off x="0" y="0"/>
            <a:ext cx="7537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Notifiche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1941695"/>
            <a:ext cx="3394511" cy="3924000"/>
          </a:xfrm>
        </p:spPr>
        <p:txBody>
          <a:bodyPr rtlCol="0"/>
          <a:lstStyle/>
          <a:p>
            <a:pPr marL="216000" indent="-216000" rtl="0">
              <a:buFont typeface="Wingdings" panose="05000000000000000000" pitchFamily="2" charset="2"/>
              <a:buChar char="§"/>
            </a:pPr>
            <a:r>
              <a:rPr lang="it-IT" dirty="0"/>
              <a:t>Con le notifiche giornaliere possiamo ricordarci di aggiungere i nostri dati.</a:t>
            </a:r>
          </a:p>
          <a:p>
            <a:pPr marL="216000" indent="-216000" rtl="0">
              <a:buFont typeface="Wingdings" panose="05000000000000000000" pitchFamily="2" charset="2"/>
              <a:buChar char="§"/>
            </a:pPr>
            <a:r>
              <a:rPr lang="it-IT" dirty="0"/>
              <a:t>Con le notifiche di allerta veniamo avvisati se dei dati superano una soglia limite.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599" y="6414389"/>
            <a:ext cx="6818262" cy="365125"/>
          </a:xfrm>
        </p:spPr>
        <p:txBody>
          <a:bodyPr rtlCol="0"/>
          <a:lstStyle/>
          <a:p>
            <a:pPr rtl="0"/>
            <a:r>
              <a:rPr lang="it-IT" dirty="0"/>
              <a:t>Martina sosto</a:t>
            </a:r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4E759DCA-1801-4411-AF83-CBD8A08108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2374"/>
          <a:stretch/>
        </p:blipFill>
        <p:spPr>
          <a:xfrm>
            <a:off x="441959" y="641101"/>
            <a:ext cx="3702877" cy="5749461"/>
          </a:xfrm>
          <a:prstGeom prst="rect">
            <a:avLst/>
          </a:prstGeom>
        </p:spPr>
      </p:pic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C906F512-7318-4AD8-964B-7D1F71470F8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4"/>
          <a:srcRect t="22376" b="-34"/>
          <a:stretch/>
        </p:blipFill>
        <p:spPr>
          <a:xfrm>
            <a:off x="4244562" y="641101"/>
            <a:ext cx="3702877" cy="57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3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35_TF00870617.potx" id="{6F028840-BCB7-4F0D-850A-DF88CF0C166D}" vid="{D4796DAF-6160-4952-801B-9318B1103A8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Gill Sans MT</vt:lpstr>
      <vt:lpstr>Wingdings</vt:lpstr>
      <vt:lpstr>Wingdings 2</vt:lpstr>
      <vt:lpstr>DividendVTI</vt:lpstr>
      <vt:lpstr>Personal Health monitor</vt:lpstr>
      <vt:lpstr>Cos’è?</vt:lpstr>
      <vt:lpstr>Mockup</vt:lpstr>
      <vt:lpstr>Home</vt:lpstr>
      <vt:lpstr>diario</vt:lpstr>
      <vt:lpstr>Aggungi o modifica report</vt:lpstr>
      <vt:lpstr>statistiche</vt:lpstr>
      <vt:lpstr>impostazioni</vt:lpstr>
      <vt:lpstr>Notifiche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monitor</dc:title>
  <dc:creator>Martina Sosto - martina.sosto@studio.unibo.it</dc:creator>
  <cp:lastModifiedBy>Martina Sosto - martina.sosto@studio.unibo.it</cp:lastModifiedBy>
  <cp:revision>1</cp:revision>
  <dcterms:created xsi:type="dcterms:W3CDTF">2020-12-09T17:55:06Z</dcterms:created>
  <dcterms:modified xsi:type="dcterms:W3CDTF">2020-12-09T17:55:56Z</dcterms:modified>
</cp:coreProperties>
</file>