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66" r:id="rId6"/>
    <p:sldId id="271" r:id="rId7"/>
    <p:sldId id="268" r:id="rId8"/>
    <p:sldId id="273" r:id="rId9"/>
    <p:sldId id="270" r:id="rId10"/>
    <p:sldId id="272" r:id="rId11"/>
    <p:sldId id="274" r:id="rId12"/>
    <p:sldId id="287" r:id="rId13"/>
    <p:sldId id="276" r:id="rId14"/>
    <p:sldId id="277" r:id="rId15"/>
    <p:sldId id="283" r:id="rId16"/>
    <p:sldId id="282" r:id="rId17"/>
    <p:sldId id="284" r:id="rId18"/>
    <p:sldId id="286" r:id="rId19"/>
    <p:sldId id="285" r:id="rId20"/>
    <p:sldId id="275" r:id="rId21"/>
    <p:sldId id="26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2321A-383D-441E-A85B-940D2241E9C9}" v="178" dt="2023-08-29T02:43:23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eba Tomaselli" userId="9e01943ff9cec352" providerId="LiveId" clId="{8E52321A-383D-441E-A85B-940D2241E9C9}"/>
    <pc:docChg chg="undo custSel addSld delSld modSld sldOrd">
      <pc:chgData name="Maeba Tomaselli" userId="9e01943ff9cec352" providerId="LiveId" clId="{8E52321A-383D-441E-A85B-940D2241E9C9}" dt="2023-08-29T02:43:35.641" v="9065" actId="20577"/>
      <pc:docMkLst>
        <pc:docMk/>
      </pc:docMkLst>
      <pc:sldChg chg="addSp modSp mod setBg addAnim">
        <pc:chgData name="Maeba Tomaselli" userId="9e01943ff9cec352" providerId="LiveId" clId="{8E52321A-383D-441E-A85B-940D2241E9C9}" dt="2023-08-29T02:11:15.508" v="8382"/>
        <pc:sldMkLst>
          <pc:docMk/>
          <pc:sldMk cId="3416408388" sldId="256"/>
        </pc:sldMkLst>
        <pc:spChg chg="mod">
          <ac:chgData name="Maeba Tomaselli" userId="9e01943ff9cec352" providerId="LiveId" clId="{8E52321A-383D-441E-A85B-940D2241E9C9}" dt="2023-08-29T02:11:15.492" v="8380" actId="26606"/>
          <ac:spMkLst>
            <pc:docMk/>
            <pc:sldMk cId="3416408388" sldId="256"/>
            <ac:spMk id="2" creationId="{E180A09A-4C0E-BEA3-6C26-2DD9B19AF742}"/>
          </ac:spMkLst>
        </pc:spChg>
        <pc:spChg chg="mod">
          <ac:chgData name="Maeba Tomaselli" userId="9e01943ff9cec352" providerId="LiveId" clId="{8E52321A-383D-441E-A85B-940D2241E9C9}" dt="2023-08-29T02:11:15.492" v="8380" actId="26606"/>
          <ac:spMkLst>
            <pc:docMk/>
            <pc:sldMk cId="3416408388" sldId="256"/>
            <ac:spMk id="3" creationId="{F05EF12C-1A10-837A-6C4D-961DECB675F6}"/>
          </ac:spMkLst>
        </pc:spChg>
        <pc:spChg chg="add">
          <ac:chgData name="Maeba Tomaselli" userId="9e01943ff9cec352" providerId="LiveId" clId="{8E52321A-383D-441E-A85B-940D2241E9C9}" dt="2023-08-29T02:11:15.492" v="8380" actId="26606"/>
          <ac:spMkLst>
            <pc:docMk/>
            <pc:sldMk cId="3416408388" sldId="256"/>
            <ac:spMk id="9" creationId="{9089EED9-F54D-4F20-A2C6-949DE4176959}"/>
          </ac:spMkLst>
        </pc:spChg>
        <pc:spChg chg="add">
          <ac:chgData name="Maeba Tomaselli" userId="9e01943ff9cec352" providerId="LiveId" clId="{8E52321A-383D-441E-A85B-940D2241E9C9}" dt="2023-08-29T02:11:15.492" v="8380" actId="26606"/>
          <ac:spMkLst>
            <pc:docMk/>
            <pc:sldMk cId="3416408388" sldId="256"/>
            <ac:spMk id="11" creationId="{7E46F721-3785-414D-8697-16AF490E6806}"/>
          </ac:spMkLst>
        </pc:spChg>
        <pc:picChg chg="add">
          <ac:chgData name="Maeba Tomaselli" userId="9e01943ff9cec352" providerId="LiveId" clId="{8E52321A-383D-441E-A85B-940D2241E9C9}" dt="2023-08-29T02:11:15.492" v="8380" actId="26606"/>
          <ac:picMkLst>
            <pc:docMk/>
            <pc:sldMk cId="3416408388" sldId="256"/>
            <ac:picMk id="5" creationId="{516D516A-272D-DAEC-369E-C466197A2CAB}"/>
          </ac:picMkLst>
        </pc:picChg>
      </pc:sldChg>
      <pc:sldChg chg="del">
        <pc:chgData name="Maeba Tomaselli" userId="9e01943ff9cec352" providerId="LiveId" clId="{8E52321A-383D-441E-A85B-940D2241E9C9}" dt="2023-08-28T22:56:23.382" v="1137" actId="47"/>
        <pc:sldMkLst>
          <pc:docMk/>
          <pc:sldMk cId="1937683955" sldId="257"/>
        </pc:sldMkLst>
      </pc:sldChg>
      <pc:sldChg chg="addSp delSp modSp mod setBg">
        <pc:chgData name="Maeba Tomaselli" userId="9e01943ff9cec352" providerId="LiveId" clId="{8E52321A-383D-441E-A85B-940D2241E9C9}" dt="2023-08-29T02:12:58.599" v="8433" actId="20577"/>
        <pc:sldMkLst>
          <pc:docMk/>
          <pc:sldMk cId="2709709688" sldId="258"/>
        </pc:sldMkLst>
        <pc:spChg chg="mod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" creationId="{59D66196-F0D2-F61B-6CF6-15119C077A32}"/>
          </ac:spMkLst>
        </pc:spChg>
        <pc:spChg chg="mod">
          <ac:chgData name="Maeba Tomaselli" userId="9e01943ff9cec352" providerId="LiveId" clId="{8E52321A-383D-441E-A85B-940D2241E9C9}" dt="2023-08-29T02:12:58.599" v="8433" actId="20577"/>
          <ac:spMkLst>
            <pc:docMk/>
            <pc:sldMk cId="2709709688" sldId="258"/>
            <ac:spMk id="3" creationId="{C58FD123-5AF3-279B-C4D1-3245D48C180D}"/>
          </ac:spMkLst>
        </pc:spChg>
        <pc:spChg chg="add mod">
          <ac:chgData name="Maeba Tomaselli" userId="9e01943ff9cec352" providerId="LiveId" clId="{8E52321A-383D-441E-A85B-940D2241E9C9}" dt="2023-08-28T23:12:16.935" v="1311" actId="404"/>
          <ac:spMkLst>
            <pc:docMk/>
            <pc:sldMk cId="2709709688" sldId="258"/>
            <ac:spMk id="4" creationId="{FB3F55A1-7391-4EA1-0399-C8E15E592D32}"/>
          </ac:spMkLst>
        </pc:spChg>
        <pc:spChg chg="add del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55" creationId="{0288C6B4-AFC3-407F-A595-EFFD38D4CCAF}"/>
          </ac:spMkLst>
        </pc:spChg>
        <pc:spChg chg="add del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57" creationId="{CF236821-17FE-429B-8D2C-08E13A64EA40}"/>
          </ac:spMkLst>
        </pc:spChg>
        <pc:spChg chg="add del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59" creationId="{C0BDBCD2-E081-43AB-9119-C55465E59757}"/>
          </ac:spMkLst>
        </pc:spChg>
        <pc:spChg chg="add del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61" creationId="{98E79BE4-34FE-485A-98A5-92CE8F7C4743}"/>
          </ac:spMkLst>
        </pc:spChg>
        <pc:spChg chg="add del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63" creationId="{7A5F0580-5EE9-419F-96EE-B6529EF6E7D0}"/>
          </ac:spMkLst>
        </pc:spChg>
        <pc:spChg chg="add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68" creationId="{F821940F-7A1D-4ACC-85B4-A932898ABB37}"/>
          </ac:spMkLst>
        </pc:spChg>
        <pc:spChg chg="add">
          <ac:chgData name="Maeba Tomaselli" userId="9e01943ff9cec352" providerId="LiveId" clId="{8E52321A-383D-441E-A85B-940D2241E9C9}" dt="2023-08-28T23:07:10.636" v="1243" actId="26606"/>
          <ac:spMkLst>
            <pc:docMk/>
            <pc:sldMk cId="2709709688" sldId="258"/>
            <ac:spMk id="2070" creationId="{16674508-81D3-48CF-96BF-7FC60EAA572A}"/>
          </ac:spMkLst>
        </pc:spChg>
        <pc:picChg chg="add mod">
          <ac:chgData name="Maeba Tomaselli" userId="9e01943ff9cec352" providerId="LiveId" clId="{8E52321A-383D-441E-A85B-940D2241E9C9}" dt="2023-08-28T23:07:10.636" v="1243" actId="26606"/>
          <ac:picMkLst>
            <pc:docMk/>
            <pc:sldMk cId="2709709688" sldId="258"/>
            <ac:picMk id="2050" creationId="{29FF8396-2439-CBFC-8226-C54707323827}"/>
          </ac:picMkLst>
        </pc:picChg>
      </pc:sldChg>
      <pc:sldChg chg="addSp delSp modSp new del mod">
        <pc:chgData name="Maeba Tomaselli" userId="9e01943ff9cec352" providerId="LiveId" clId="{8E52321A-383D-441E-A85B-940D2241E9C9}" dt="2023-08-29T01:04:46.155" v="3693" actId="47"/>
        <pc:sldMkLst>
          <pc:docMk/>
          <pc:sldMk cId="1923358792" sldId="259"/>
        </pc:sldMkLst>
        <pc:spChg chg="mod">
          <ac:chgData name="Maeba Tomaselli" userId="9e01943ff9cec352" providerId="LiveId" clId="{8E52321A-383D-441E-A85B-940D2241E9C9}" dt="2023-08-29T00:49:21.153" v="3088" actId="20577"/>
          <ac:spMkLst>
            <pc:docMk/>
            <pc:sldMk cId="1923358792" sldId="259"/>
            <ac:spMk id="2" creationId="{3B78D145-DDE0-5813-43D5-0D048F6B6EE7}"/>
          </ac:spMkLst>
        </pc:spChg>
        <pc:spChg chg="mod">
          <ac:chgData name="Maeba Tomaselli" userId="9e01943ff9cec352" providerId="LiveId" clId="{8E52321A-383D-441E-A85B-940D2241E9C9}" dt="2023-08-29T00:49:50.756" v="3110" actId="27636"/>
          <ac:spMkLst>
            <pc:docMk/>
            <pc:sldMk cId="1923358792" sldId="259"/>
            <ac:spMk id="3" creationId="{FA2C2044-DCE0-D139-2E1B-A517E54993BA}"/>
          </ac:spMkLst>
        </pc:spChg>
        <pc:spChg chg="add del">
          <ac:chgData name="Maeba Tomaselli" userId="9e01943ff9cec352" providerId="LiveId" clId="{8E52321A-383D-441E-A85B-940D2241E9C9}" dt="2023-08-26T22:34:56.130" v="11"/>
          <ac:spMkLst>
            <pc:docMk/>
            <pc:sldMk cId="1923358792" sldId="259"/>
            <ac:spMk id="4" creationId="{75D75B9E-3F7E-E3F2-7D94-419608C0B6D5}"/>
          </ac:spMkLst>
        </pc:spChg>
        <pc:spChg chg="add del">
          <ac:chgData name="Maeba Tomaselli" userId="9e01943ff9cec352" providerId="LiveId" clId="{8E52321A-383D-441E-A85B-940D2241E9C9}" dt="2023-08-26T22:34:57.349" v="13"/>
          <ac:spMkLst>
            <pc:docMk/>
            <pc:sldMk cId="1923358792" sldId="259"/>
            <ac:spMk id="5" creationId="{CA985748-8B98-B4C7-4A14-2823E8E2B21B}"/>
          </ac:spMkLst>
        </pc:spChg>
        <pc:spChg chg="add del">
          <ac:chgData name="Maeba Tomaselli" userId="9e01943ff9cec352" providerId="LiveId" clId="{8E52321A-383D-441E-A85B-940D2241E9C9}" dt="2023-08-26T22:35:01.641" v="15"/>
          <ac:spMkLst>
            <pc:docMk/>
            <pc:sldMk cId="1923358792" sldId="259"/>
            <ac:spMk id="6" creationId="{13CC35F3-ABBE-0D81-4CE8-14E915E139F1}"/>
          </ac:spMkLst>
        </pc:spChg>
        <pc:spChg chg="add del">
          <ac:chgData name="Maeba Tomaselli" userId="9e01943ff9cec352" providerId="LiveId" clId="{8E52321A-383D-441E-A85B-940D2241E9C9}" dt="2023-08-26T22:37:31.256" v="337"/>
          <ac:spMkLst>
            <pc:docMk/>
            <pc:sldMk cId="1923358792" sldId="259"/>
            <ac:spMk id="7" creationId="{A981B78B-2CEC-94F1-B483-98CCBF86D52A}"/>
          </ac:spMkLst>
        </pc:spChg>
      </pc:sldChg>
      <pc:sldChg chg="addSp new del mod">
        <pc:chgData name="Maeba Tomaselli" userId="9e01943ff9cec352" providerId="LiveId" clId="{8E52321A-383D-441E-A85B-940D2241E9C9}" dt="2023-08-28T23:02:07.822" v="1162" actId="47"/>
        <pc:sldMkLst>
          <pc:docMk/>
          <pc:sldMk cId="2902370511" sldId="260"/>
        </pc:sldMkLst>
        <pc:picChg chg="add">
          <ac:chgData name="Maeba Tomaselli" userId="9e01943ff9cec352" providerId="LiveId" clId="{8E52321A-383D-441E-A85B-940D2241E9C9}" dt="2023-08-27T14:24:18.389" v="560" actId="22"/>
          <ac:picMkLst>
            <pc:docMk/>
            <pc:sldMk cId="2902370511" sldId="260"/>
            <ac:picMk id="5" creationId="{524B3F36-F4C5-C66D-2244-F787D3FC135C}"/>
          </ac:picMkLst>
        </pc:picChg>
      </pc:sldChg>
      <pc:sldChg chg="addSp modSp new mod setBg">
        <pc:chgData name="Maeba Tomaselli" userId="9e01943ff9cec352" providerId="LiveId" clId="{8E52321A-383D-441E-A85B-940D2241E9C9}" dt="2023-08-29T02:41:28.883" v="9061" actId="1076"/>
        <pc:sldMkLst>
          <pc:docMk/>
          <pc:sldMk cId="3961117014" sldId="261"/>
        </pc:sldMkLst>
        <pc:spChg chg="mod">
          <ac:chgData name="Maeba Tomaselli" userId="9e01943ff9cec352" providerId="LiveId" clId="{8E52321A-383D-441E-A85B-940D2241E9C9}" dt="2023-08-29T02:34:28.884" v="8833" actId="26606"/>
          <ac:spMkLst>
            <pc:docMk/>
            <pc:sldMk cId="3961117014" sldId="261"/>
            <ac:spMk id="2" creationId="{CC4CDA41-8217-2000-5A74-8B2BF42194D3}"/>
          </ac:spMkLst>
        </pc:spChg>
        <pc:spChg chg="mod">
          <ac:chgData name="Maeba Tomaselli" userId="9e01943ff9cec352" providerId="LiveId" clId="{8E52321A-383D-441E-A85B-940D2241E9C9}" dt="2023-08-29T02:41:28.883" v="9061" actId="1076"/>
          <ac:spMkLst>
            <pc:docMk/>
            <pc:sldMk cId="3961117014" sldId="261"/>
            <ac:spMk id="3" creationId="{2F0E8FE1-631E-1248-B3A8-9C4313FD0908}"/>
          </ac:spMkLst>
        </pc:spChg>
        <pc:spChg chg="add">
          <ac:chgData name="Maeba Tomaselli" userId="9e01943ff9cec352" providerId="LiveId" clId="{8E52321A-383D-441E-A85B-940D2241E9C9}" dt="2023-08-29T02:34:28.884" v="8833" actId="26606"/>
          <ac:spMkLst>
            <pc:docMk/>
            <pc:sldMk cId="3961117014" sldId="261"/>
            <ac:spMk id="8" creationId="{C9A36457-A5F4-4103-A443-02581C09185B}"/>
          </ac:spMkLst>
        </pc:spChg>
        <pc:spChg chg="add">
          <ac:chgData name="Maeba Tomaselli" userId="9e01943ff9cec352" providerId="LiveId" clId="{8E52321A-383D-441E-A85B-940D2241E9C9}" dt="2023-08-29T02:34:28.884" v="8833" actId="26606"/>
          <ac:spMkLst>
            <pc:docMk/>
            <pc:sldMk cId="3961117014" sldId="261"/>
            <ac:spMk id="10" creationId="{AA5CF486-D9E5-4A66-898A-F3D62B81B15E}"/>
          </ac:spMkLst>
        </pc:spChg>
      </pc:sldChg>
      <pc:sldChg chg="modSp new del mod">
        <pc:chgData name="Maeba Tomaselli" userId="9e01943ff9cec352" providerId="LiveId" clId="{8E52321A-383D-441E-A85B-940D2241E9C9}" dt="2023-08-29T01:08:21.097" v="3751" actId="2696"/>
        <pc:sldMkLst>
          <pc:docMk/>
          <pc:sldMk cId="301257854" sldId="262"/>
        </pc:sldMkLst>
        <pc:spChg chg="mod">
          <ac:chgData name="Maeba Tomaselli" userId="9e01943ff9cec352" providerId="LiveId" clId="{8E52321A-383D-441E-A85B-940D2241E9C9}" dt="2023-08-27T15:20:30.310" v="597" actId="20577"/>
          <ac:spMkLst>
            <pc:docMk/>
            <pc:sldMk cId="301257854" sldId="262"/>
            <ac:spMk id="2" creationId="{190FA068-1617-8DA5-CC8F-B17B629AE87D}"/>
          </ac:spMkLst>
        </pc:spChg>
        <pc:spChg chg="mod">
          <ac:chgData name="Maeba Tomaselli" userId="9e01943ff9cec352" providerId="LiveId" clId="{8E52321A-383D-441E-A85B-940D2241E9C9}" dt="2023-08-29T01:05:00.439" v="3695" actId="27636"/>
          <ac:spMkLst>
            <pc:docMk/>
            <pc:sldMk cId="301257854" sldId="262"/>
            <ac:spMk id="3" creationId="{5AE1C205-8BD2-2396-DCB8-027332347128}"/>
          </ac:spMkLst>
        </pc:spChg>
      </pc:sldChg>
      <pc:sldChg chg="modSp new del mod">
        <pc:chgData name="Maeba Tomaselli" userId="9e01943ff9cec352" providerId="LiveId" clId="{8E52321A-383D-441E-A85B-940D2241E9C9}" dt="2023-08-29T00:37:27.683" v="2679" actId="47"/>
        <pc:sldMkLst>
          <pc:docMk/>
          <pc:sldMk cId="22556829" sldId="263"/>
        </pc:sldMkLst>
        <pc:spChg chg="mod">
          <ac:chgData name="Maeba Tomaselli" userId="9e01943ff9cec352" providerId="LiveId" clId="{8E52321A-383D-441E-A85B-940D2241E9C9}" dt="2023-08-27T18:59:38.743" v="1013" actId="20577"/>
          <ac:spMkLst>
            <pc:docMk/>
            <pc:sldMk cId="22556829" sldId="263"/>
            <ac:spMk id="2" creationId="{B1684CB0-290D-C1FF-EB08-8D416DB4BF4C}"/>
          </ac:spMkLst>
        </pc:spChg>
        <pc:spChg chg="mod">
          <ac:chgData name="Maeba Tomaselli" userId="9e01943ff9cec352" providerId="LiveId" clId="{8E52321A-383D-441E-A85B-940D2241E9C9}" dt="2023-08-29T00:37:18.772" v="2678" actId="27636"/>
          <ac:spMkLst>
            <pc:docMk/>
            <pc:sldMk cId="22556829" sldId="263"/>
            <ac:spMk id="3" creationId="{E2949B0E-215A-7CAF-A857-244A717A097B}"/>
          </ac:spMkLst>
        </pc:spChg>
      </pc:sldChg>
      <pc:sldChg chg="addSp modSp add mod setBg">
        <pc:chgData name="Maeba Tomaselli" userId="9e01943ff9cec352" providerId="LiveId" clId="{8E52321A-383D-441E-A85B-940D2241E9C9}" dt="2023-08-29T02:15:15.263" v="8506" actId="20577"/>
        <pc:sldMkLst>
          <pc:docMk/>
          <pc:sldMk cId="2012210710" sldId="264"/>
        </pc:sldMkLst>
        <pc:spChg chg="mod">
          <ac:chgData name="Maeba Tomaselli" userId="9e01943ff9cec352" providerId="LiveId" clId="{8E52321A-383D-441E-A85B-940D2241E9C9}" dt="2023-08-29T02:14:04.869" v="8446" actId="26606"/>
          <ac:spMkLst>
            <pc:docMk/>
            <pc:sldMk cId="2012210710" sldId="264"/>
            <ac:spMk id="2" creationId="{59D66196-F0D2-F61B-6CF6-15119C077A32}"/>
          </ac:spMkLst>
        </pc:spChg>
        <pc:spChg chg="mod">
          <ac:chgData name="Maeba Tomaselli" userId="9e01943ff9cec352" providerId="LiveId" clId="{8E52321A-383D-441E-A85B-940D2241E9C9}" dt="2023-08-29T02:15:15.263" v="8506" actId="20577"/>
          <ac:spMkLst>
            <pc:docMk/>
            <pc:sldMk cId="2012210710" sldId="264"/>
            <ac:spMk id="3" creationId="{C58FD123-5AF3-279B-C4D1-3245D48C180D}"/>
          </ac:spMkLst>
        </pc:spChg>
        <pc:spChg chg="add">
          <ac:chgData name="Maeba Tomaselli" userId="9e01943ff9cec352" providerId="LiveId" clId="{8E52321A-383D-441E-A85B-940D2241E9C9}" dt="2023-08-29T02:14:04.869" v="8446" actId="26606"/>
          <ac:spMkLst>
            <pc:docMk/>
            <pc:sldMk cId="2012210710" sldId="264"/>
            <ac:spMk id="8" creationId="{6128F3BD-7564-4310-B528-888E64F87576}"/>
          </ac:spMkLst>
        </pc:spChg>
        <pc:spChg chg="add">
          <ac:chgData name="Maeba Tomaselli" userId="9e01943ff9cec352" providerId="LiveId" clId="{8E52321A-383D-441E-A85B-940D2241E9C9}" dt="2023-08-29T02:14:04.869" v="8446" actId="26606"/>
          <ac:spMkLst>
            <pc:docMk/>
            <pc:sldMk cId="2012210710" sldId="264"/>
            <ac:spMk id="10" creationId="{82AA3C4E-019E-440F-87AB-67EFA9BE6C81}"/>
          </ac:spMkLst>
        </pc:spChg>
      </pc:sldChg>
      <pc:sldChg chg="modSp add mod">
        <pc:chgData name="Maeba Tomaselli" userId="9e01943ff9cec352" providerId="LiveId" clId="{8E52321A-383D-441E-A85B-940D2241E9C9}" dt="2023-08-29T02:13:35.984" v="8443" actId="20577"/>
        <pc:sldMkLst>
          <pc:docMk/>
          <pc:sldMk cId="426268161" sldId="265"/>
        </pc:sldMkLst>
        <pc:spChg chg="mod">
          <ac:chgData name="Maeba Tomaselli" userId="9e01943ff9cec352" providerId="LiveId" clId="{8E52321A-383D-441E-A85B-940D2241E9C9}" dt="2023-08-28T23:25:44.593" v="1482" actId="108"/>
          <ac:spMkLst>
            <pc:docMk/>
            <pc:sldMk cId="426268161" sldId="265"/>
            <ac:spMk id="2" creationId="{59D66196-F0D2-F61B-6CF6-15119C077A32}"/>
          </ac:spMkLst>
        </pc:spChg>
        <pc:spChg chg="mod">
          <ac:chgData name="Maeba Tomaselli" userId="9e01943ff9cec352" providerId="LiveId" clId="{8E52321A-383D-441E-A85B-940D2241E9C9}" dt="2023-08-29T02:13:35.984" v="8443" actId="20577"/>
          <ac:spMkLst>
            <pc:docMk/>
            <pc:sldMk cId="426268161" sldId="265"/>
            <ac:spMk id="3" creationId="{C58FD123-5AF3-279B-C4D1-3245D48C180D}"/>
          </ac:spMkLst>
        </pc:spChg>
      </pc:sldChg>
      <pc:sldChg chg="addSp delSp modSp add mod setBg">
        <pc:chgData name="Maeba Tomaselli" userId="9e01943ff9cec352" providerId="LiveId" clId="{8E52321A-383D-441E-A85B-940D2241E9C9}" dt="2023-08-29T02:15:43.033" v="8514" actId="20577"/>
        <pc:sldMkLst>
          <pc:docMk/>
          <pc:sldMk cId="1321545754" sldId="266"/>
        </pc:sldMkLst>
        <pc:spChg chg="mod">
          <ac:chgData name="Maeba Tomaselli" userId="9e01943ff9cec352" providerId="LiveId" clId="{8E52321A-383D-441E-A85B-940D2241E9C9}" dt="2023-08-29T02:15:27.276" v="8507" actId="2711"/>
          <ac:spMkLst>
            <pc:docMk/>
            <pc:sldMk cId="1321545754" sldId="266"/>
            <ac:spMk id="2" creationId="{59D66196-F0D2-F61B-6CF6-15119C077A32}"/>
          </ac:spMkLst>
        </pc:spChg>
        <pc:spChg chg="mod">
          <ac:chgData name="Maeba Tomaselli" userId="9e01943ff9cec352" providerId="LiveId" clId="{8E52321A-383D-441E-A85B-940D2241E9C9}" dt="2023-08-29T02:15:43.033" v="8514" actId="20577"/>
          <ac:spMkLst>
            <pc:docMk/>
            <pc:sldMk cId="1321545754" sldId="266"/>
            <ac:spMk id="3" creationId="{C58FD123-5AF3-279B-C4D1-3245D48C180D}"/>
          </ac:spMkLst>
        </pc:spChg>
        <pc:spChg chg="add">
          <ac:chgData name="Maeba Tomaselli" userId="9e01943ff9cec352" providerId="LiveId" clId="{8E52321A-383D-441E-A85B-940D2241E9C9}" dt="2023-08-29T00:47:54.088" v="3036" actId="26606"/>
          <ac:spMkLst>
            <pc:docMk/>
            <pc:sldMk cId="1321545754" sldId="266"/>
            <ac:spMk id="12" creationId="{7FF47CB7-972F-479F-A36D-9E72D26EC8DA}"/>
          </ac:spMkLst>
        </pc:spChg>
        <pc:spChg chg="add">
          <ac:chgData name="Maeba Tomaselli" userId="9e01943ff9cec352" providerId="LiveId" clId="{8E52321A-383D-441E-A85B-940D2241E9C9}" dt="2023-08-29T00:47:54.088" v="3036" actId="26606"/>
          <ac:spMkLst>
            <pc:docMk/>
            <pc:sldMk cId="1321545754" sldId="266"/>
            <ac:spMk id="14" creationId="{0D153B68-5844-490D-8E67-F616D6D721CA}"/>
          </ac:spMkLst>
        </pc:spChg>
        <pc:spChg chg="add">
          <ac:chgData name="Maeba Tomaselli" userId="9e01943ff9cec352" providerId="LiveId" clId="{8E52321A-383D-441E-A85B-940D2241E9C9}" dt="2023-08-29T00:47:54.088" v="3036" actId="26606"/>
          <ac:spMkLst>
            <pc:docMk/>
            <pc:sldMk cId="1321545754" sldId="266"/>
            <ac:spMk id="16" creationId="{9A0D773F-7A7D-4DBB-9DEA-86BB8B8F4BC8}"/>
          </ac:spMkLst>
        </pc:spChg>
        <pc:picChg chg="add del">
          <ac:chgData name="Maeba Tomaselli" userId="9e01943ff9cec352" providerId="LiveId" clId="{8E52321A-383D-441E-A85B-940D2241E9C9}" dt="2023-08-29T00:47:30.359" v="3033" actId="478"/>
          <ac:picMkLst>
            <pc:docMk/>
            <pc:sldMk cId="1321545754" sldId="266"/>
            <ac:picMk id="5" creationId="{005597FC-DFEC-8DBA-B54A-C0FE5BC52344}"/>
          </ac:picMkLst>
        </pc:picChg>
        <pc:picChg chg="add mod">
          <ac:chgData name="Maeba Tomaselli" userId="9e01943ff9cec352" providerId="LiveId" clId="{8E52321A-383D-441E-A85B-940D2241E9C9}" dt="2023-08-29T00:47:54.088" v="3036" actId="26606"/>
          <ac:picMkLst>
            <pc:docMk/>
            <pc:sldMk cId="1321545754" sldId="266"/>
            <ac:picMk id="7" creationId="{3667E2FC-CD3F-D05B-AAB1-650F3FE476FB}"/>
          </ac:picMkLst>
        </pc:picChg>
      </pc:sldChg>
      <pc:sldChg chg="add del ord">
        <pc:chgData name="Maeba Tomaselli" userId="9e01943ff9cec352" providerId="LiveId" clId="{8E52321A-383D-441E-A85B-940D2241E9C9}" dt="2023-08-29T01:48:38.550" v="6972" actId="47"/>
        <pc:sldMkLst>
          <pc:docMk/>
          <pc:sldMk cId="3468061041" sldId="267"/>
        </pc:sldMkLst>
      </pc:sldChg>
      <pc:sldChg chg="modSp new del mod">
        <pc:chgData name="Maeba Tomaselli" userId="9e01943ff9cec352" providerId="LiveId" clId="{8E52321A-383D-441E-A85B-940D2241E9C9}" dt="2023-08-29T00:36:56.717" v="2676" actId="47"/>
        <pc:sldMkLst>
          <pc:docMk/>
          <pc:sldMk cId="3611751445" sldId="267"/>
        </pc:sldMkLst>
        <pc:spChg chg="mod">
          <ac:chgData name="Maeba Tomaselli" userId="9e01943ff9cec352" providerId="LiveId" clId="{8E52321A-383D-441E-A85B-940D2241E9C9}" dt="2023-08-29T00:36:51.928" v="2675" actId="27636"/>
          <ac:spMkLst>
            <pc:docMk/>
            <pc:sldMk cId="3611751445" sldId="267"/>
            <ac:spMk id="3" creationId="{AA36E8E8-3079-EC0C-8663-DBF3B19669AC}"/>
          </ac:spMkLst>
        </pc:spChg>
      </pc:sldChg>
      <pc:sldChg chg="addSp delSp modSp add mod ord setBg">
        <pc:chgData name="Maeba Tomaselli" userId="9e01943ff9cec352" providerId="LiveId" clId="{8E52321A-383D-441E-A85B-940D2241E9C9}" dt="2023-08-29T02:16:34.863" v="8519" actId="113"/>
        <pc:sldMkLst>
          <pc:docMk/>
          <pc:sldMk cId="413620650" sldId="268"/>
        </pc:sldMkLst>
        <pc:spChg chg="mod">
          <ac:chgData name="Maeba Tomaselli" userId="9e01943ff9cec352" providerId="LiveId" clId="{8E52321A-383D-441E-A85B-940D2241E9C9}" dt="2023-08-29T02:16:20.904" v="8517" actId="26606"/>
          <ac:spMkLst>
            <pc:docMk/>
            <pc:sldMk cId="413620650" sldId="268"/>
            <ac:spMk id="2" creationId="{3B78D145-DDE0-5813-43D5-0D048F6B6EE7}"/>
          </ac:spMkLst>
        </pc:spChg>
        <pc:spChg chg="mod">
          <ac:chgData name="Maeba Tomaselli" userId="9e01943ff9cec352" providerId="LiveId" clId="{8E52321A-383D-441E-A85B-940D2241E9C9}" dt="2023-08-29T02:16:34.863" v="8519" actId="113"/>
          <ac:spMkLst>
            <pc:docMk/>
            <pc:sldMk cId="413620650" sldId="268"/>
            <ac:spMk id="3" creationId="{FA2C2044-DCE0-D139-2E1B-A517E54993BA}"/>
          </ac:spMkLst>
        </pc:spChg>
        <pc:spChg chg="add del">
          <ac:chgData name="Maeba Tomaselli" userId="9e01943ff9cec352" providerId="LiveId" clId="{8E52321A-383D-441E-A85B-940D2241E9C9}" dt="2023-08-29T02:16:20.904" v="8517" actId="26606"/>
          <ac:spMkLst>
            <pc:docMk/>
            <pc:sldMk cId="413620650" sldId="268"/>
            <ac:spMk id="9" creationId="{F821940F-7A1D-4ACC-85B4-A932898ABB37}"/>
          </ac:spMkLst>
        </pc:spChg>
        <pc:spChg chg="add del">
          <ac:chgData name="Maeba Tomaselli" userId="9e01943ff9cec352" providerId="LiveId" clId="{8E52321A-383D-441E-A85B-940D2241E9C9}" dt="2023-08-29T02:16:20.904" v="8517" actId="26606"/>
          <ac:spMkLst>
            <pc:docMk/>
            <pc:sldMk cId="413620650" sldId="268"/>
            <ac:spMk id="11" creationId="{16674508-81D3-48CF-96BF-7FC60EAA572A}"/>
          </ac:spMkLst>
        </pc:spChg>
        <pc:spChg chg="add">
          <ac:chgData name="Maeba Tomaselli" userId="9e01943ff9cec352" providerId="LiveId" clId="{8E52321A-383D-441E-A85B-940D2241E9C9}" dt="2023-08-29T02:16:20.904" v="8517" actId="26606"/>
          <ac:spMkLst>
            <pc:docMk/>
            <pc:sldMk cId="413620650" sldId="268"/>
            <ac:spMk id="17" creationId="{23E547B5-89CF-4EC0-96DE-25771AED0799}"/>
          </ac:spMkLst>
        </pc:spChg>
        <pc:spChg chg="add">
          <ac:chgData name="Maeba Tomaselli" userId="9e01943ff9cec352" providerId="LiveId" clId="{8E52321A-383D-441E-A85B-940D2241E9C9}" dt="2023-08-29T02:16:20.904" v="8517" actId="26606"/>
          <ac:spMkLst>
            <pc:docMk/>
            <pc:sldMk cId="413620650" sldId="268"/>
            <ac:spMk id="19" creationId="{3F0B8CEB-8279-4E5E-A0CE-1FC9F71736F2}"/>
          </ac:spMkLst>
        </pc:spChg>
        <pc:picChg chg="add del mod">
          <ac:chgData name="Maeba Tomaselli" userId="9e01943ff9cec352" providerId="LiveId" clId="{8E52321A-383D-441E-A85B-940D2241E9C9}" dt="2023-08-29T01:12:04.675" v="3900" actId="478"/>
          <ac:picMkLst>
            <pc:docMk/>
            <pc:sldMk cId="413620650" sldId="268"/>
            <ac:picMk id="4" creationId="{D34F7D89-0DE1-E345-A264-63A84FB6AC17}"/>
          </ac:picMkLst>
        </pc:picChg>
        <pc:picChg chg="add">
          <ac:chgData name="Maeba Tomaselli" userId="9e01943ff9cec352" providerId="LiveId" clId="{8E52321A-383D-441E-A85B-940D2241E9C9}" dt="2023-08-29T02:16:20.904" v="8517" actId="26606"/>
          <ac:picMkLst>
            <pc:docMk/>
            <pc:sldMk cId="413620650" sldId="268"/>
            <ac:picMk id="13" creationId="{795741AD-2F4F-7A03-302E-BE08ADA49720}"/>
          </ac:picMkLst>
        </pc:picChg>
      </pc:sldChg>
      <pc:sldChg chg="modSp new del mod">
        <pc:chgData name="Maeba Tomaselli" userId="9e01943ff9cec352" providerId="LiveId" clId="{8E52321A-383D-441E-A85B-940D2241E9C9}" dt="2023-08-29T02:16:09.818" v="8516" actId="47"/>
        <pc:sldMkLst>
          <pc:docMk/>
          <pc:sldMk cId="1028793232" sldId="269"/>
        </pc:sldMkLst>
        <pc:spChg chg="mod">
          <ac:chgData name="Maeba Tomaselli" userId="9e01943ff9cec352" providerId="LiveId" clId="{8E52321A-383D-441E-A85B-940D2241E9C9}" dt="2023-08-29T00:55:08.463" v="3430" actId="20577"/>
          <ac:spMkLst>
            <pc:docMk/>
            <pc:sldMk cId="1028793232" sldId="269"/>
            <ac:spMk id="2" creationId="{26712A00-5D17-6488-2496-C55E50FD53A3}"/>
          </ac:spMkLst>
        </pc:spChg>
        <pc:spChg chg="mod">
          <ac:chgData name="Maeba Tomaselli" userId="9e01943ff9cec352" providerId="LiveId" clId="{8E52321A-383D-441E-A85B-940D2241E9C9}" dt="2023-08-29T01:03:18.118" v="3664" actId="20577"/>
          <ac:spMkLst>
            <pc:docMk/>
            <pc:sldMk cId="1028793232" sldId="269"/>
            <ac:spMk id="3" creationId="{02EB79AF-F272-1384-CB63-D86993980C63}"/>
          </ac:spMkLst>
        </pc:spChg>
      </pc:sldChg>
      <pc:sldChg chg="addSp delSp modSp new mod setBg">
        <pc:chgData name="Maeba Tomaselli" userId="9e01943ff9cec352" providerId="LiveId" clId="{8E52321A-383D-441E-A85B-940D2241E9C9}" dt="2023-08-29T02:17:51.134" v="8542" actId="1076"/>
        <pc:sldMkLst>
          <pc:docMk/>
          <pc:sldMk cId="830075372" sldId="270"/>
        </pc:sldMkLst>
        <pc:spChg chg="mod">
          <ac:chgData name="Maeba Tomaselli" userId="9e01943ff9cec352" providerId="LiveId" clId="{8E52321A-383D-441E-A85B-940D2241E9C9}" dt="2023-08-29T01:06:32.767" v="3720" actId="20577"/>
          <ac:spMkLst>
            <pc:docMk/>
            <pc:sldMk cId="830075372" sldId="270"/>
            <ac:spMk id="2" creationId="{3873AA7A-108A-D6F5-710D-761F67E2D773}"/>
          </ac:spMkLst>
        </pc:spChg>
        <pc:spChg chg="del">
          <ac:chgData name="Maeba Tomaselli" userId="9e01943ff9cec352" providerId="LiveId" clId="{8E52321A-383D-441E-A85B-940D2241E9C9}" dt="2023-08-29T01:03:48.900" v="3687" actId="478"/>
          <ac:spMkLst>
            <pc:docMk/>
            <pc:sldMk cId="830075372" sldId="270"/>
            <ac:spMk id="3" creationId="{8F995EA4-C9B8-5EAE-FA28-AD90D2C7DE9E}"/>
          </ac:spMkLst>
        </pc:spChg>
        <pc:spChg chg="add mod">
          <ac:chgData name="Maeba Tomaselli" userId="9e01943ff9cec352" providerId="LiveId" clId="{8E52321A-383D-441E-A85B-940D2241E9C9}" dt="2023-08-29T02:17:42.835" v="8541" actId="27636"/>
          <ac:spMkLst>
            <pc:docMk/>
            <pc:sldMk cId="830075372" sldId="270"/>
            <ac:spMk id="7" creationId="{71DD6EA3-1343-E5AA-564A-61C3D8F5F18A}"/>
          </ac:spMkLst>
        </pc:spChg>
        <pc:spChg chg="add">
          <ac:chgData name="Maeba Tomaselli" userId="9e01943ff9cec352" providerId="LiveId" clId="{8E52321A-383D-441E-A85B-940D2241E9C9}" dt="2023-08-29T01:04:01.129" v="3692" actId="26606"/>
          <ac:spMkLst>
            <pc:docMk/>
            <pc:sldMk cId="830075372" sldId="270"/>
            <ac:spMk id="4103" creationId="{F0DCC097-1DB8-4B6D-85D0-6FBA0E1CA4BA}"/>
          </ac:spMkLst>
        </pc:spChg>
        <pc:spChg chg="add">
          <ac:chgData name="Maeba Tomaselli" userId="9e01943ff9cec352" providerId="LiveId" clId="{8E52321A-383D-441E-A85B-940D2241E9C9}" dt="2023-08-29T01:04:01.129" v="3692" actId="26606"/>
          <ac:spMkLst>
            <pc:docMk/>
            <pc:sldMk cId="830075372" sldId="270"/>
            <ac:spMk id="4105" creationId="{E0B58608-23C8-4441-994D-C6823EEE1DB7}"/>
          </ac:spMkLst>
        </pc:spChg>
        <pc:picChg chg="add del">
          <ac:chgData name="Maeba Tomaselli" userId="9e01943ff9cec352" providerId="LiveId" clId="{8E52321A-383D-441E-A85B-940D2241E9C9}" dt="2023-08-29T01:03:28.421" v="3665" actId="21"/>
          <ac:picMkLst>
            <pc:docMk/>
            <pc:sldMk cId="830075372" sldId="270"/>
            <ac:picMk id="5" creationId="{EB4D0B46-EB06-D9B9-4057-920F7547B6F1}"/>
          </ac:picMkLst>
        </pc:picChg>
        <pc:picChg chg="add del mod">
          <ac:chgData name="Maeba Tomaselli" userId="9e01943ff9cec352" providerId="LiveId" clId="{8E52321A-383D-441E-A85B-940D2241E9C9}" dt="2023-08-29T01:03:51.870" v="3689" actId="478"/>
          <ac:picMkLst>
            <pc:docMk/>
            <pc:sldMk cId="830075372" sldId="270"/>
            <ac:picMk id="6" creationId="{477754B3-F05C-E499-1C68-E6335A86736C}"/>
          </ac:picMkLst>
        </pc:picChg>
        <pc:picChg chg="add mod">
          <ac:chgData name="Maeba Tomaselli" userId="9e01943ff9cec352" providerId="LiveId" clId="{8E52321A-383D-441E-A85B-940D2241E9C9}" dt="2023-08-29T02:17:51.134" v="8542" actId="1076"/>
          <ac:picMkLst>
            <pc:docMk/>
            <pc:sldMk cId="830075372" sldId="270"/>
            <ac:picMk id="9" creationId="{B25D43E8-5496-718A-B32F-7759B7BB451D}"/>
          </ac:picMkLst>
        </pc:picChg>
        <pc:picChg chg="add mod">
          <ac:chgData name="Maeba Tomaselli" userId="9e01943ff9cec352" providerId="LiveId" clId="{8E52321A-383D-441E-A85B-940D2241E9C9}" dt="2023-08-29T01:05:21.043" v="3699" actId="1076"/>
          <ac:picMkLst>
            <pc:docMk/>
            <pc:sldMk cId="830075372" sldId="270"/>
            <ac:picMk id="4098" creationId="{182F1E92-C72D-324D-1D35-E07C8743A263}"/>
          </ac:picMkLst>
        </pc:picChg>
      </pc:sldChg>
      <pc:sldChg chg="addSp delSp modSp new mod setBg">
        <pc:chgData name="Maeba Tomaselli" userId="9e01943ff9cec352" providerId="LiveId" clId="{8E52321A-383D-441E-A85B-940D2241E9C9}" dt="2023-08-29T02:15:50.527" v="8515" actId="113"/>
        <pc:sldMkLst>
          <pc:docMk/>
          <pc:sldMk cId="25903316" sldId="271"/>
        </pc:sldMkLst>
        <pc:spChg chg="mod">
          <ac:chgData name="Maeba Tomaselli" userId="9e01943ff9cec352" providerId="LiveId" clId="{8E52321A-383D-441E-A85B-940D2241E9C9}" dt="2023-08-29T02:15:50.527" v="8515" actId="113"/>
          <ac:spMkLst>
            <pc:docMk/>
            <pc:sldMk cId="25903316" sldId="271"/>
            <ac:spMk id="2" creationId="{31312A6B-3E00-2E6C-4FB4-75C74375D7A2}"/>
          </ac:spMkLst>
        </pc:spChg>
        <pc:spChg chg="del">
          <ac:chgData name="Maeba Tomaselli" userId="9e01943ff9cec352" providerId="LiveId" clId="{8E52321A-383D-441E-A85B-940D2241E9C9}" dt="2023-08-29T00:59:03.207" v="3530" actId="478"/>
          <ac:spMkLst>
            <pc:docMk/>
            <pc:sldMk cId="25903316" sldId="271"/>
            <ac:spMk id="3" creationId="{D127EEB9-64BD-A377-4E4C-EB228BE9B7CE}"/>
          </ac:spMkLst>
        </pc:spChg>
        <pc:spChg chg="add">
          <ac:chgData name="Maeba Tomaselli" userId="9e01943ff9cec352" providerId="LiveId" clId="{8E52321A-383D-441E-A85B-940D2241E9C9}" dt="2023-08-29T01:00:53.287" v="3555" actId="26606"/>
          <ac:spMkLst>
            <pc:docMk/>
            <pc:sldMk cId="25903316" sldId="271"/>
            <ac:spMk id="3082" creationId="{78BA5F19-D5E1-4ECC-BEC2-DF7AEDFD7C50}"/>
          </ac:spMkLst>
        </pc:spChg>
        <pc:spChg chg="add del">
          <ac:chgData name="Maeba Tomaselli" userId="9e01943ff9cec352" providerId="LiveId" clId="{8E52321A-383D-441E-A85B-940D2241E9C9}" dt="2023-08-29T01:00:47.011" v="3554" actId="26606"/>
          <ac:spMkLst>
            <pc:docMk/>
            <pc:sldMk cId="25903316" sldId="271"/>
            <ac:spMk id="3085" creationId="{72018E1B-E0B9-4440-AFF3-4112E50A2763}"/>
          </ac:spMkLst>
        </pc:spChg>
        <pc:spChg chg="add">
          <ac:chgData name="Maeba Tomaselli" userId="9e01943ff9cec352" providerId="LiveId" clId="{8E52321A-383D-441E-A85B-940D2241E9C9}" dt="2023-08-29T01:00:53.287" v="3555" actId="26606"/>
          <ac:spMkLst>
            <pc:docMk/>
            <pc:sldMk cId="25903316" sldId="271"/>
            <ac:spMk id="3087" creationId="{BB4D578A-F2C4-4EA9-A811-B48E66D63696}"/>
          </ac:spMkLst>
        </pc:spChg>
        <pc:picChg chg="add mod ord">
          <ac:chgData name="Maeba Tomaselli" userId="9e01943ff9cec352" providerId="LiveId" clId="{8E52321A-383D-441E-A85B-940D2241E9C9}" dt="2023-08-29T01:01:42.709" v="3597" actId="1076"/>
          <ac:picMkLst>
            <pc:docMk/>
            <pc:sldMk cId="25903316" sldId="271"/>
            <ac:picMk id="3074" creationId="{31DA6CE3-3EB4-B7F8-F0C7-68AD1FEE768A}"/>
          </ac:picMkLst>
        </pc:picChg>
        <pc:picChg chg="add mod ord">
          <ac:chgData name="Maeba Tomaselli" userId="9e01943ff9cec352" providerId="LiveId" clId="{8E52321A-383D-441E-A85B-940D2241E9C9}" dt="2023-08-29T01:01:37.972" v="3594" actId="1076"/>
          <ac:picMkLst>
            <pc:docMk/>
            <pc:sldMk cId="25903316" sldId="271"/>
            <ac:picMk id="3076" creationId="{1591CE88-43F8-9E3E-53F1-834017BE87BD}"/>
          </ac:picMkLst>
        </pc:picChg>
        <pc:picChg chg="add mod">
          <ac:chgData name="Maeba Tomaselli" userId="9e01943ff9cec352" providerId="LiveId" clId="{8E52321A-383D-441E-A85B-940D2241E9C9}" dt="2023-08-29T01:01:40.919" v="3596" actId="1076"/>
          <ac:picMkLst>
            <pc:docMk/>
            <pc:sldMk cId="25903316" sldId="271"/>
            <ac:picMk id="3078" creationId="{B7CA8B08-98C1-E41C-E9BC-F1FE81724608}"/>
          </ac:picMkLst>
        </pc:picChg>
        <pc:picChg chg="add mod">
          <ac:chgData name="Maeba Tomaselli" userId="9e01943ff9cec352" providerId="LiveId" clId="{8E52321A-383D-441E-A85B-940D2241E9C9}" dt="2023-08-29T01:01:39.392" v="3595" actId="1076"/>
          <ac:picMkLst>
            <pc:docMk/>
            <pc:sldMk cId="25903316" sldId="271"/>
            <ac:picMk id="3080" creationId="{8961C05A-7181-1FB5-A419-C3CDC6900A77}"/>
          </ac:picMkLst>
        </pc:picChg>
      </pc:sldChg>
      <pc:sldChg chg="addSp delSp modSp add mod">
        <pc:chgData name="Maeba Tomaselli" userId="9e01943ff9cec352" providerId="LiveId" clId="{8E52321A-383D-441E-A85B-940D2241E9C9}" dt="2023-08-29T02:18:47.323" v="8547" actId="20577"/>
        <pc:sldMkLst>
          <pc:docMk/>
          <pc:sldMk cId="3743892890" sldId="272"/>
        </pc:sldMkLst>
        <pc:spChg chg="mod">
          <ac:chgData name="Maeba Tomaselli" userId="9e01943ff9cec352" providerId="LiveId" clId="{8E52321A-383D-441E-A85B-940D2241E9C9}" dt="2023-08-29T01:14:43.648" v="4016" actId="26606"/>
          <ac:spMkLst>
            <pc:docMk/>
            <pc:sldMk cId="3743892890" sldId="272"/>
            <ac:spMk id="2" creationId="{3873AA7A-108A-D6F5-710D-761F67E2D773}"/>
          </ac:spMkLst>
        </pc:spChg>
        <pc:spChg chg="mod">
          <ac:chgData name="Maeba Tomaselli" userId="9e01943ff9cec352" providerId="LiveId" clId="{8E52321A-383D-441E-A85B-940D2241E9C9}" dt="2023-08-29T02:18:47.323" v="8547" actId="20577"/>
          <ac:spMkLst>
            <pc:docMk/>
            <pc:sldMk cId="3743892890" sldId="272"/>
            <ac:spMk id="7" creationId="{71DD6EA3-1343-E5AA-564A-61C3D8F5F18A}"/>
          </ac:spMkLst>
        </pc:spChg>
        <pc:spChg chg="del">
          <ac:chgData name="Maeba Tomaselli" userId="9e01943ff9cec352" providerId="LiveId" clId="{8E52321A-383D-441E-A85B-940D2241E9C9}" dt="2023-08-29T01:14:43.648" v="4016" actId="26606"/>
          <ac:spMkLst>
            <pc:docMk/>
            <pc:sldMk cId="3743892890" sldId="272"/>
            <ac:spMk id="4103" creationId="{F0DCC097-1DB8-4B6D-85D0-6FBA0E1CA4BA}"/>
          </ac:spMkLst>
        </pc:spChg>
        <pc:spChg chg="del">
          <ac:chgData name="Maeba Tomaselli" userId="9e01943ff9cec352" providerId="LiveId" clId="{8E52321A-383D-441E-A85B-940D2241E9C9}" dt="2023-08-29T01:14:43.648" v="4016" actId="26606"/>
          <ac:spMkLst>
            <pc:docMk/>
            <pc:sldMk cId="3743892890" sldId="272"/>
            <ac:spMk id="4105" creationId="{E0B58608-23C8-4441-994D-C6823EEE1DB7}"/>
          </ac:spMkLst>
        </pc:spChg>
        <pc:spChg chg="add">
          <ac:chgData name="Maeba Tomaselli" userId="9e01943ff9cec352" providerId="LiveId" clId="{8E52321A-383D-441E-A85B-940D2241E9C9}" dt="2023-08-29T01:14:43.648" v="4016" actId="26606"/>
          <ac:spMkLst>
            <pc:docMk/>
            <pc:sldMk cId="3743892890" sldId="272"/>
            <ac:spMk id="5127" creationId="{F821940F-7A1D-4ACC-85B4-A932898ABB37}"/>
          </ac:spMkLst>
        </pc:spChg>
        <pc:spChg chg="add">
          <ac:chgData name="Maeba Tomaselli" userId="9e01943ff9cec352" providerId="LiveId" clId="{8E52321A-383D-441E-A85B-940D2241E9C9}" dt="2023-08-29T01:14:43.648" v="4016" actId="26606"/>
          <ac:spMkLst>
            <pc:docMk/>
            <pc:sldMk cId="3743892890" sldId="272"/>
            <ac:spMk id="5129" creationId="{16674508-81D3-48CF-96BF-7FC60EAA572A}"/>
          </ac:spMkLst>
        </pc:spChg>
        <pc:picChg chg="del">
          <ac:chgData name="Maeba Tomaselli" userId="9e01943ff9cec352" providerId="LiveId" clId="{8E52321A-383D-441E-A85B-940D2241E9C9}" dt="2023-08-29T01:10:25.141" v="3790" actId="478"/>
          <ac:picMkLst>
            <pc:docMk/>
            <pc:sldMk cId="3743892890" sldId="272"/>
            <ac:picMk id="9" creationId="{B25D43E8-5496-718A-B32F-7759B7BB451D}"/>
          </ac:picMkLst>
        </pc:picChg>
        <pc:picChg chg="del">
          <ac:chgData name="Maeba Tomaselli" userId="9e01943ff9cec352" providerId="LiveId" clId="{8E52321A-383D-441E-A85B-940D2241E9C9}" dt="2023-08-29T01:10:21.443" v="3788" actId="478"/>
          <ac:picMkLst>
            <pc:docMk/>
            <pc:sldMk cId="3743892890" sldId="272"/>
            <ac:picMk id="4098" creationId="{182F1E92-C72D-324D-1D35-E07C8743A263}"/>
          </ac:picMkLst>
        </pc:picChg>
        <pc:picChg chg="add mod">
          <ac:chgData name="Maeba Tomaselli" userId="9e01943ff9cec352" providerId="LiveId" clId="{8E52321A-383D-441E-A85B-940D2241E9C9}" dt="2023-08-29T01:14:43.648" v="4016" actId="26606"/>
          <ac:picMkLst>
            <pc:docMk/>
            <pc:sldMk cId="3743892890" sldId="272"/>
            <ac:picMk id="5122" creationId="{1555A4E2-4290-993B-C1DF-54B07805A4B9}"/>
          </ac:picMkLst>
        </pc:picChg>
      </pc:sldChg>
      <pc:sldChg chg="modSp add mod">
        <pc:chgData name="Maeba Tomaselli" userId="9e01943ff9cec352" providerId="LiveId" clId="{8E52321A-383D-441E-A85B-940D2241E9C9}" dt="2023-08-29T02:17:25.765" v="8538" actId="20577"/>
        <pc:sldMkLst>
          <pc:docMk/>
          <pc:sldMk cId="1797324896" sldId="273"/>
        </pc:sldMkLst>
        <pc:spChg chg="mod">
          <ac:chgData name="Maeba Tomaselli" userId="9e01943ff9cec352" providerId="LiveId" clId="{8E52321A-383D-441E-A85B-940D2241E9C9}" dt="2023-08-29T01:12:14.436" v="3919" actId="20577"/>
          <ac:spMkLst>
            <pc:docMk/>
            <pc:sldMk cId="1797324896" sldId="273"/>
            <ac:spMk id="2" creationId="{3B78D145-DDE0-5813-43D5-0D048F6B6EE7}"/>
          </ac:spMkLst>
        </pc:spChg>
        <pc:spChg chg="mod">
          <ac:chgData name="Maeba Tomaselli" userId="9e01943ff9cec352" providerId="LiveId" clId="{8E52321A-383D-441E-A85B-940D2241E9C9}" dt="2023-08-29T02:17:25.765" v="8538" actId="20577"/>
          <ac:spMkLst>
            <pc:docMk/>
            <pc:sldMk cId="1797324896" sldId="273"/>
            <ac:spMk id="3" creationId="{FA2C2044-DCE0-D139-2E1B-A517E54993BA}"/>
          </ac:spMkLst>
        </pc:spChg>
      </pc:sldChg>
      <pc:sldChg chg="addSp delSp modSp new mod setBg">
        <pc:chgData name="Maeba Tomaselli" userId="9e01943ff9cec352" providerId="LiveId" clId="{8E52321A-383D-441E-A85B-940D2241E9C9}" dt="2023-08-29T02:20:21.715" v="8585" actId="255"/>
        <pc:sldMkLst>
          <pc:docMk/>
          <pc:sldMk cId="38831610" sldId="274"/>
        </pc:sldMkLst>
        <pc:spChg chg="mod">
          <ac:chgData name="Maeba Tomaselli" userId="9e01943ff9cec352" providerId="LiveId" clId="{8E52321A-383D-441E-A85B-940D2241E9C9}" dt="2023-08-29T02:19:29.913" v="8554" actId="26606"/>
          <ac:spMkLst>
            <pc:docMk/>
            <pc:sldMk cId="38831610" sldId="274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0:21.715" v="8585" actId="255"/>
          <ac:spMkLst>
            <pc:docMk/>
            <pc:sldMk cId="38831610" sldId="274"/>
            <ac:spMk id="3" creationId="{720CAFBA-39F0-9C3E-2B92-8074ABEF5AF3}"/>
          </ac:spMkLst>
        </pc:spChg>
        <pc:spChg chg="add del">
          <ac:chgData name="Maeba Tomaselli" userId="9e01943ff9cec352" providerId="LiveId" clId="{8E52321A-383D-441E-A85B-940D2241E9C9}" dt="2023-08-29T02:19:22.059" v="8549" actId="26606"/>
          <ac:spMkLst>
            <pc:docMk/>
            <pc:sldMk cId="38831610" sldId="274"/>
            <ac:spMk id="8" creationId="{0741393E-C764-4C6F-8886-35CFF2E48351}"/>
          </ac:spMkLst>
        </pc:spChg>
        <pc:spChg chg="add del">
          <ac:chgData name="Maeba Tomaselli" userId="9e01943ff9cec352" providerId="LiveId" clId="{8E52321A-383D-441E-A85B-940D2241E9C9}" dt="2023-08-29T02:19:25.026" v="8551" actId="26606"/>
          <ac:spMkLst>
            <pc:docMk/>
            <pc:sldMk cId="38831610" sldId="274"/>
            <ac:spMk id="9" creationId="{3ECBE1F1-D69B-4AFA-ABD5-8E41720EF6DE}"/>
          </ac:spMkLst>
        </pc:spChg>
        <pc:spChg chg="add del">
          <ac:chgData name="Maeba Tomaselli" userId="9e01943ff9cec352" providerId="LiveId" clId="{8E52321A-383D-441E-A85B-940D2241E9C9}" dt="2023-08-29T02:19:22.059" v="8549" actId="26606"/>
          <ac:spMkLst>
            <pc:docMk/>
            <pc:sldMk cId="38831610" sldId="274"/>
            <ac:spMk id="10" creationId="{390890DC-37FF-4B49-BD4C-FE4232F69B37}"/>
          </ac:spMkLst>
        </pc:spChg>
        <pc:spChg chg="add del">
          <ac:chgData name="Maeba Tomaselli" userId="9e01943ff9cec352" providerId="LiveId" clId="{8E52321A-383D-441E-A85B-940D2241E9C9}" dt="2023-08-29T02:19:25.026" v="8551" actId="26606"/>
          <ac:spMkLst>
            <pc:docMk/>
            <pc:sldMk cId="38831610" sldId="274"/>
            <ac:spMk id="11" creationId="{603A6265-E10C-4B85-9C20-E75FCAF9CC63}"/>
          </ac:spMkLst>
        </pc:spChg>
        <pc:spChg chg="add del">
          <ac:chgData name="Maeba Tomaselli" userId="9e01943ff9cec352" providerId="LiveId" clId="{8E52321A-383D-441E-A85B-940D2241E9C9}" dt="2023-08-29T02:19:29.890" v="8553" actId="26606"/>
          <ac:spMkLst>
            <pc:docMk/>
            <pc:sldMk cId="38831610" sldId="274"/>
            <ac:spMk id="13" creationId="{0741393E-C764-4C6F-8886-35CFF2E48351}"/>
          </ac:spMkLst>
        </pc:spChg>
        <pc:spChg chg="add del">
          <ac:chgData name="Maeba Tomaselli" userId="9e01943ff9cec352" providerId="LiveId" clId="{8E52321A-383D-441E-A85B-940D2241E9C9}" dt="2023-08-29T02:19:29.890" v="8553" actId="26606"/>
          <ac:spMkLst>
            <pc:docMk/>
            <pc:sldMk cId="38831610" sldId="274"/>
            <ac:spMk id="14" creationId="{390890DC-37FF-4B49-BD4C-FE4232F69B37}"/>
          </ac:spMkLst>
        </pc:spChg>
        <pc:spChg chg="add">
          <ac:chgData name="Maeba Tomaselli" userId="9e01943ff9cec352" providerId="LiveId" clId="{8E52321A-383D-441E-A85B-940D2241E9C9}" dt="2023-08-29T02:19:29.913" v="8554" actId="26606"/>
          <ac:spMkLst>
            <pc:docMk/>
            <pc:sldMk cId="38831610" sldId="274"/>
            <ac:spMk id="16" creationId="{9F7D5CDA-D291-4307-BF55-1381FED29634}"/>
          </ac:spMkLst>
        </pc:spChg>
        <pc:spChg chg="add">
          <ac:chgData name="Maeba Tomaselli" userId="9e01943ff9cec352" providerId="LiveId" clId="{8E52321A-383D-441E-A85B-940D2241E9C9}" dt="2023-08-29T02:19:29.913" v="8554" actId="26606"/>
          <ac:spMkLst>
            <pc:docMk/>
            <pc:sldMk cId="38831610" sldId="274"/>
            <ac:spMk id="18" creationId="{59B296B9-C5A5-4E4F-9B60-C907B5F1466C}"/>
          </ac:spMkLst>
        </pc:spChg>
        <pc:spChg chg="add">
          <ac:chgData name="Maeba Tomaselli" userId="9e01943ff9cec352" providerId="LiveId" clId="{8E52321A-383D-441E-A85B-940D2241E9C9}" dt="2023-08-29T02:19:29.913" v="8554" actId="26606"/>
          <ac:spMkLst>
            <pc:docMk/>
            <pc:sldMk cId="38831610" sldId="274"/>
            <ac:spMk id="19" creationId="{D0300FD3-5AF1-6305-15FA-9078072672E2}"/>
          </ac:spMkLst>
        </pc:spChg>
        <pc:picChg chg="add del">
          <ac:chgData name="Maeba Tomaselli" userId="9e01943ff9cec352" providerId="LiveId" clId="{8E52321A-383D-441E-A85B-940D2241E9C9}" dt="2023-08-29T02:19:25.026" v="8551" actId="26606"/>
          <ac:picMkLst>
            <pc:docMk/>
            <pc:sldMk cId="38831610" sldId="274"/>
            <ac:picMk id="5" creationId="{E5962521-ED50-C0F7-D0AB-BC5587517190}"/>
          </ac:picMkLst>
        </pc:picChg>
        <pc:picChg chg="add">
          <ac:chgData name="Maeba Tomaselli" userId="9e01943ff9cec352" providerId="LiveId" clId="{8E52321A-383D-441E-A85B-940D2241E9C9}" dt="2023-08-29T02:19:29.913" v="8554" actId="26606"/>
          <ac:picMkLst>
            <pc:docMk/>
            <pc:sldMk cId="38831610" sldId="274"/>
            <ac:picMk id="17" creationId="{B4F4AB19-32C7-E837-F01A-3DEBF06C404C}"/>
          </ac:picMkLst>
        </pc:picChg>
      </pc:sldChg>
      <pc:sldChg chg="addSp delSp modSp new mod setBg">
        <pc:chgData name="Maeba Tomaselli" userId="9e01943ff9cec352" providerId="LiveId" clId="{8E52321A-383D-441E-A85B-940D2241E9C9}" dt="2023-08-29T02:33:10.789" v="8832"/>
        <pc:sldMkLst>
          <pc:docMk/>
          <pc:sldMk cId="2724787979" sldId="275"/>
        </pc:sldMkLst>
        <pc:spChg chg="mod">
          <ac:chgData name="Maeba Tomaselli" userId="9e01943ff9cec352" providerId="LiveId" clId="{8E52321A-383D-441E-A85B-940D2241E9C9}" dt="2023-08-29T02:31:44.886" v="8813" actId="26606"/>
          <ac:spMkLst>
            <pc:docMk/>
            <pc:sldMk cId="2724787979" sldId="275"/>
            <ac:spMk id="2" creationId="{15C1B44B-CD73-1DDA-420D-9E54C2E5E516}"/>
          </ac:spMkLst>
        </pc:spChg>
        <pc:spChg chg="del mod">
          <ac:chgData name="Maeba Tomaselli" userId="9e01943ff9cec352" providerId="LiveId" clId="{8E52321A-383D-441E-A85B-940D2241E9C9}" dt="2023-08-29T02:31:44.886" v="8813" actId="26606"/>
          <ac:spMkLst>
            <pc:docMk/>
            <pc:sldMk cId="2724787979" sldId="275"/>
            <ac:spMk id="3" creationId="{32C2FAFE-7B05-D6F9-9442-5735A112EC5C}"/>
          </ac:spMkLst>
        </pc:spChg>
        <pc:spChg chg="add">
          <ac:chgData name="Maeba Tomaselli" userId="9e01943ff9cec352" providerId="LiveId" clId="{8E52321A-383D-441E-A85B-940D2241E9C9}" dt="2023-08-29T02:31:44.886" v="8813" actId="26606"/>
          <ac:spMkLst>
            <pc:docMk/>
            <pc:sldMk cId="2724787979" sldId="275"/>
            <ac:spMk id="10" creationId="{B50AB553-2A96-4A92-96F2-93548E096954}"/>
          </ac:spMkLst>
        </pc:spChg>
        <pc:graphicFrameChg chg="add mod">
          <ac:chgData name="Maeba Tomaselli" userId="9e01943ff9cec352" providerId="LiveId" clId="{8E52321A-383D-441E-A85B-940D2241E9C9}" dt="2023-08-29T02:33:10.789" v="8832"/>
          <ac:graphicFrameMkLst>
            <pc:docMk/>
            <pc:sldMk cId="2724787979" sldId="275"/>
            <ac:graphicFrameMk id="5" creationId="{46F98543-FB60-9A33-A64B-8D4DD815A75E}"/>
          </ac:graphicFrameMkLst>
        </pc:graphicFrameChg>
        <pc:picChg chg="add">
          <ac:chgData name="Maeba Tomaselli" userId="9e01943ff9cec352" providerId="LiveId" clId="{8E52321A-383D-441E-A85B-940D2241E9C9}" dt="2023-08-29T02:31:44.886" v="8813" actId="26606"/>
          <ac:picMkLst>
            <pc:docMk/>
            <pc:sldMk cId="2724787979" sldId="275"/>
            <ac:picMk id="6" creationId="{64F201EF-DBA9-8E8A-B5ED-A94473006890}"/>
          </ac:picMkLst>
        </pc:picChg>
      </pc:sldChg>
      <pc:sldChg chg="addSp modSp add mod setBg">
        <pc:chgData name="Maeba Tomaselli" userId="9e01943ff9cec352" providerId="LiveId" clId="{8E52321A-383D-441E-A85B-940D2241E9C9}" dt="2023-08-29T02:21:35.577" v="8601" actId="403"/>
        <pc:sldMkLst>
          <pc:docMk/>
          <pc:sldMk cId="220380702" sldId="276"/>
        </pc:sldMkLst>
        <pc:spChg chg="mod">
          <ac:chgData name="Maeba Tomaselli" userId="9e01943ff9cec352" providerId="LiveId" clId="{8E52321A-383D-441E-A85B-940D2241E9C9}" dt="2023-08-29T02:21:02.728" v="8589" actId="26606"/>
          <ac:spMkLst>
            <pc:docMk/>
            <pc:sldMk cId="220380702" sldId="276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1:35.577" v="8601" actId="403"/>
          <ac:spMkLst>
            <pc:docMk/>
            <pc:sldMk cId="220380702" sldId="276"/>
            <ac:spMk id="3" creationId="{720CAFBA-39F0-9C3E-2B92-8074ABEF5AF3}"/>
          </ac:spMkLst>
        </pc:spChg>
        <pc:spChg chg="add">
          <ac:chgData name="Maeba Tomaselli" userId="9e01943ff9cec352" providerId="LiveId" clId="{8E52321A-383D-441E-A85B-940D2241E9C9}" dt="2023-08-29T02:21:02.728" v="8589" actId="26606"/>
          <ac:spMkLst>
            <pc:docMk/>
            <pc:sldMk cId="220380702" sldId="276"/>
            <ac:spMk id="9" creationId="{F944E337-3E5D-4A1F-A5A1-2057F25B8A7B}"/>
          </ac:spMkLst>
        </pc:spChg>
        <pc:spChg chg="add">
          <ac:chgData name="Maeba Tomaselli" userId="9e01943ff9cec352" providerId="LiveId" clId="{8E52321A-383D-441E-A85B-940D2241E9C9}" dt="2023-08-29T02:21:02.728" v="8589" actId="26606"/>
          <ac:spMkLst>
            <pc:docMk/>
            <pc:sldMk cId="220380702" sldId="276"/>
            <ac:spMk id="11" creationId="{4DA50D69-7CF7-4844-B844-A2B821C77F24}"/>
          </ac:spMkLst>
        </pc:spChg>
        <pc:picChg chg="add">
          <ac:chgData name="Maeba Tomaselli" userId="9e01943ff9cec352" providerId="LiveId" clId="{8E52321A-383D-441E-A85B-940D2241E9C9}" dt="2023-08-29T02:21:02.728" v="8589" actId="26606"/>
          <ac:picMkLst>
            <pc:docMk/>
            <pc:sldMk cId="220380702" sldId="276"/>
            <ac:picMk id="5" creationId="{E9AC8462-A97B-4D77-A488-807E32779408}"/>
          </ac:picMkLst>
        </pc:picChg>
      </pc:sldChg>
      <pc:sldChg chg="addSp delSp modSp add mod setBg">
        <pc:chgData name="Maeba Tomaselli" userId="9e01943ff9cec352" providerId="LiveId" clId="{8E52321A-383D-441E-A85B-940D2241E9C9}" dt="2023-08-29T02:27:23.698" v="8772" actId="1076"/>
        <pc:sldMkLst>
          <pc:docMk/>
          <pc:sldMk cId="2786875588" sldId="277"/>
        </pc:sldMkLst>
        <pc:spChg chg="mod">
          <ac:chgData name="Maeba Tomaselli" userId="9e01943ff9cec352" providerId="LiveId" clId="{8E52321A-383D-441E-A85B-940D2241E9C9}" dt="2023-08-29T02:27:01.385" v="8765" actId="26606"/>
          <ac:spMkLst>
            <pc:docMk/>
            <pc:sldMk cId="2786875588" sldId="277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7:18.589" v="8771" actId="27636"/>
          <ac:spMkLst>
            <pc:docMk/>
            <pc:sldMk cId="2786875588" sldId="277"/>
            <ac:spMk id="3" creationId="{720CAFBA-39F0-9C3E-2B92-8074ABEF5AF3}"/>
          </ac:spMkLst>
        </pc:spChg>
        <pc:spChg chg="add del">
          <ac:chgData name="Maeba Tomaselli" userId="9e01943ff9cec352" providerId="LiveId" clId="{8E52321A-383D-441E-A85B-940D2241E9C9}" dt="2023-08-29T01:35:48.990" v="6026"/>
          <ac:spMkLst>
            <pc:docMk/>
            <pc:sldMk cId="2786875588" sldId="277"/>
            <ac:spMk id="4" creationId="{0CBA35B4-85A4-81F7-F80D-4663B7476CEC}"/>
          </ac:spMkLst>
        </pc:spChg>
        <pc:spChg chg="add del mod">
          <ac:chgData name="Maeba Tomaselli" userId="9e01943ff9cec352" providerId="LiveId" clId="{8E52321A-383D-441E-A85B-940D2241E9C9}" dt="2023-08-29T01:37:00.820" v="6088" actId="478"/>
          <ac:spMkLst>
            <pc:docMk/>
            <pc:sldMk cId="2786875588" sldId="277"/>
            <ac:spMk id="5" creationId="{A6F0C4FB-7D15-1D71-21DB-467C3DE3B594}"/>
          </ac:spMkLst>
        </pc:spChg>
        <pc:spChg chg="add">
          <ac:chgData name="Maeba Tomaselli" userId="9e01943ff9cec352" providerId="LiveId" clId="{8E52321A-383D-441E-A85B-940D2241E9C9}" dt="2023-08-29T02:27:01.385" v="8765" actId="26606"/>
          <ac:spMkLst>
            <pc:docMk/>
            <pc:sldMk cId="2786875588" sldId="277"/>
            <ac:spMk id="11" creationId="{7FF47CB7-972F-479F-A36D-9E72D26EC8DA}"/>
          </ac:spMkLst>
        </pc:spChg>
        <pc:spChg chg="add">
          <ac:chgData name="Maeba Tomaselli" userId="9e01943ff9cec352" providerId="LiveId" clId="{8E52321A-383D-441E-A85B-940D2241E9C9}" dt="2023-08-29T02:27:01.385" v="8765" actId="26606"/>
          <ac:spMkLst>
            <pc:docMk/>
            <pc:sldMk cId="2786875588" sldId="277"/>
            <ac:spMk id="13" creationId="{0D153B68-5844-490D-8E67-F616D6D721CA}"/>
          </ac:spMkLst>
        </pc:spChg>
        <pc:spChg chg="add">
          <ac:chgData name="Maeba Tomaselli" userId="9e01943ff9cec352" providerId="LiveId" clId="{8E52321A-383D-441E-A85B-940D2241E9C9}" dt="2023-08-29T02:27:01.385" v="8765" actId="26606"/>
          <ac:spMkLst>
            <pc:docMk/>
            <pc:sldMk cId="2786875588" sldId="277"/>
            <ac:spMk id="15" creationId="{9A0D773F-7A7D-4DBB-9DEA-86BB8B8F4BC8}"/>
          </ac:spMkLst>
        </pc:spChg>
        <pc:picChg chg="add mod">
          <ac:chgData name="Maeba Tomaselli" userId="9e01943ff9cec352" providerId="LiveId" clId="{8E52321A-383D-441E-A85B-940D2241E9C9}" dt="2023-08-29T02:27:23.698" v="8772" actId="1076"/>
          <ac:picMkLst>
            <pc:docMk/>
            <pc:sldMk cId="2786875588" sldId="277"/>
            <ac:picMk id="6" creationId="{8C8E34D2-9347-9ED6-016A-7EE8919032ED}"/>
          </ac:picMkLst>
        </pc:picChg>
      </pc:sldChg>
      <pc:sldChg chg="new del">
        <pc:chgData name="Maeba Tomaselli" userId="9e01943ff9cec352" providerId="LiveId" clId="{8E52321A-383D-441E-A85B-940D2241E9C9}" dt="2023-08-29T01:37:10.869" v="6093" actId="47"/>
        <pc:sldMkLst>
          <pc:docMk/>
          <pc:sldMk cId="1476226299" sldId="278"/>
        </pc:sldMkLst>
      </pc:sldChg>
      <pc:sldChg chg="addSp delSp modSp add del mod">
        <pc:chgData name="Maeba Tomaselli" userId="9e01943ff9cec352" providerId="LiveId" clId="{8E52321A-383D-441E-A85B-940D2241E9C9}" dt="2023-08-29T02:22:35.416" v="8615" actId="47"/>
        <pc:sldMkLst>
          <pc:docMk/>
          <pc:sldMk cId="2302426098" sldId="279"/>
        </pc:sldMkLst>
        <pc:spChg chg="mod">
          <ac:chgData name="Maeba Tomaselli" userId="9e01943ff9cec352" providerId="LiveId" clId="{8E52321A-383D-441E-A85B-940D2241E9C9}" dt="2023-08-29T01:42:44.312" v="6475" actId="6549"/>
          <ac:spMkLst>
            <pc:docMk/>
            <pc:sldMk cId="2302426098" sldId="279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2:23.268" v="8608" actId="21"/>
          <ac:spMkLst>
            <pc:docMk/>
            <pc:sldMk cId="2302426098" sldId="279"/>
            <ac:spMk id="3" creationId="{720CAFBA-39F0-9C3E-2B92-8074ABEF5AF3}"/>
          </ac:spMkLst>
        </pc:spChg>
        <pc:picChg chg="add del mod">
          <ac:chgData name="Maeba Tomaselli" userId="9e01943ff9cec352" providerId="LiveId" clId="{8E52321A-383D-441E-A85B-940D2241E9C9}" dt="2023-08-29T02:22:30.401" v="8613" actId="21"/>
          <ac:picMkLst>
            <pc:docMk/>
            <pc:sldMk cId="2302426098" sldId="279"/>
            <ac:picMk id="5" creationId="{E762F4D4-C727-F49E-D92C-D573E81A7CDC}"/>
          </ac:picMkLst>
        </pc:picChg>
      </pc:sldChg>
      <pc:sldChg chg="addSp delSp modSp add del mod">
        <pc:chgData name="Maeba Tomaselli" userId="9e01943ff9cec352" providerId="LiveId" clId="{8E52321A-383D-441E-A85B-940D2241E9C9}" dt="2023-08-29T02:22:46.069" v="8622" actId="47"/>
        <pc:sldMkLst>
          <pc:docMk/>
          <pc:sldMk cId="1228961558" sldId="280"/>
        </pc:sldMkLst>
        <pc:spChg chg="mod">
          <ac:chgData name="Maeba Tomaselli" userId="9e01943ff9cec352" providerId="LiveId" clId="{8E52321A-383D-441E-A85B-940D2241E9C9}" dt="2023-08-29T01:42:41.713" v="6474" actId="20577"/>
          <ac:spMkLst>
            <pc:docMk/>
            <pc:sldMk cId="1228961558" sldId="280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2:38.505" v="8616" actId="21"/>
          <ac:spMkLst>
            <pc:docMk/>
            <pc:sldMk cId="1228961558" sldId="280"/>
            <ac:spMk id="3" creationId="{720CAFBA-39F0-9C3E-2B92-8074ABEF5AF3}"/>
          </ac:spMkLst>
        </pc:spChg>
        <pc:spChg chg="add del">
          <ac:chgData name="Maeba Tomaselli" userId="9e01943ff9cec352" providerId="LiveId" clId="{8E52321A-383D-441E-A85B-940D2241E9C9}" dt="2023-08-29T01:42:15.092" v="6465"/>
          <ac:spMkLst>
            <pc:docMk/>
            <pc:sldMk cId="1228961558" sldId="280"/>
            <ac:spMk id="4" creationId="{E8ED888C-E5B4-E76D-A16A-03D57262B056}"/>
          </ac:spMkLst>
        </pc:spChg>
        <pc:picChg chg="del">
          <ac:chgData name="Maeba Tomaselli" userId="9e01943ff9cec352" providerId="LiveId" clId="{8E52321A-383D-441E-A85B-940D2241E9C9}" dt="2023-08-29T01:40:20.726" v="6277" actId="478"/>
          <ac:picMkLst>
            <pc:docMk/>
            <pc:sldMk cId="1228961558" sldId="280"/>
            <ac:picMk id="5" creationId="{E762F4D4-C727-F49E-D92C-D573E81A7CDC}"/>
          </ac:picMkLst>
        </pc:picChg>
      </pc:sldChg>
      <pc:sldChg chg="new del">
        <pc:chgData name="Maeba Tomaselli" userId="9e01943ff9cec352" providerId="LiveId" clId="{8E52321A-383D-441E-A85B-940D2241E9C9}" dt="2023-08-29T01:39:57.780" v="6273" actId="47"/>
        <pc:sldMkLst>
          <pc:docMk/>
          <pc:sldMk cId="1779420230" sldId="280"/>
        </pc:sldMkLst>
      </pc:sldChg>
      <pc:sldChg chg="modSp add del mod">
        <pc:chgData name="Maeba Tomaselli" userId="9e01943ff9cec352" providerId="LiveId" clId="{8E52321A-383D-441E-A85B-940D2241E9C9}" dt="2023-08-29T02:23:06.130" v="8637" actId="47"/>
        <pc:sldMkLst>
          <pc:docMk/>
          <pc:sldMk cId="449010361" sldId="281"/>
        </pc:sldMkLst>
        <pc:spChg chg="mod">
          <ac:chgData name="Maeba Tomaselli" userId="9e01943ff9cec352" providerId="LiveId" clId="{8E52321A-383D-441E-A85B-940D2241E9C9}" dt="2023-08-29T01:42:37.893" v="6473" actId="20577"/>
          <ac:spMkLst>
            <pc:docMk/>
            <pc:sldMk cId="449010361" sldId="281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2:59.575" v="8631" actId="21"/>
          <ac:spMkLst>
            <pc:docMk/>
            <pc:sldMk cId="449010361" sldId="281"/>
            <ac:spMk id="3" creationId="{720CAFBA-39F0-9C3E-2B92-8074ABEF5AF3}"/>
          </ac:spMkLst>
        </pc:spChg>
      </pc:sldChg>
      <pc:sldChg chg="addSp modSp add mod setBg">
        <pc:chgData name="Maeba Tomaselli" userId="9e01943ff9cec352" providerId="LiveId" clId="{8E52321A-383D-441E-A85B-940D2241E9C9}" dt="2023-08-29T02:28:09.885" v="8780" actId="255"/>
        <pc:sldMkLst>
          <pc:docMk/>
          <pc:sldMk cId="2554740857" sldId="282"/>
        </pc:sldMkLst>
        <pc:spChg chg="mod">
          <ac:chgData name="Maeba Tomaselli" userId="9e01943ff9cec352" providerId="LiveId" clId="{8E52321A-383D-441E-A85B-940D2241E9C9}" dt="2023-08-29T02:28:01.818" v="8778" actId="26606"/>
          <ac:spMkLst>
            <pc:docMk/>
            <pc:sldMk cId="2554740857" sldId="282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8:09.885" v="8780" actId="255"/>
          <ac:spMkLst>
            <pc:docMk/>
            <pc:sldMk cId="2554740857" sldId="282"/>
            <ac:spMk id="3" creationId="{720CAFBA-39F0-9C3E-2B92-8074ABEF5AF3}"/>
          </ac:spMkLst>
        </pc:spChg>
        <pc:picChg chg="add">
          <ac:chgData name="Maeba Tomaselli" userId="9e01943ff9cec352" providerId="LiveId" clId="{8E52321A-383D-441E-A85B-940D2241E9C9}" dt="2023-08-29T02:28:01.818" v="8778" actId="26606"/>
          <ac:picMkLst>
            <pc:docMk/>
            <pc:sldMk cId="2554740857" sldId="282"/>
            <ac:picMk id="5" creationId="{3B2F2C91-845D-1AA5-3811-C02D60555E4F}"/>
          </ac:picMkLst>
        </pc:picChg>
        <pc:cxnChg chg="add">
          <ac:chgData name="Maeba Tomaselli" userId="9e01943ff9cec352" providerId="LiveId" clId="{8E52321A-383D-441E-A85B-940D2241E9C9}" dt="2023-08-29T02:28:01.818" v="8778" actId="26606"/>
          <ac:cxnSpMkLst>
            <pc:docMk/>
            <pc:sldMk cId="2554740857" sldId="282"/>
            <ac:cxnSpMk id="9" creationId="{1503BFE4-729B-D9D0-C17B-501E6AF1127A}"/>
          </ac:cxnSpMkLst>
        </pc:cxnChg>
      </pc:sldChg>
      <pc:sldChg chg="addSp delSp modSp add mod setBg">
        <pc:chgData name="Maeba Tomaselli" userId="9e01943ff9cec352" providerId="LiveId" clId="{8E52321A-383D-441E-A85B-940D2241E9C9}" dt="2023-08-29T02:42:37.745" v="9062" actId="313"/>
        <pc:sldMkLst>
          <pc:docMk/>
          <pc:sldMk cId="788814090" sldId="283"/>
        </pc:sldMkLst>
        <pc:spChg chg="mod">
          <ac:chgData name="Maeba Tomaselli" userId="9e01943ff9cec352" providerId="LiveId" clId="{8E52321A-383D-441E-A85B-940D2241E9C9}" dt="2023-08-29T02:27:38.326" v="8775" actId="26606"/>
          <ac:spMkLst>
            <pc:docMk/>
            <pc:sldMk cId="788814090" sldId="283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42:37.745" v="9062" actId="313"/>
          <ac:spMkLst>
            <pc:docMk/>
            <pc:sldMk cId="788814090" sldId="283"/>
            <ac:spMk id="3" creationId="{720CAFBA-39F0-9C3E-2B92-8074ABEF5AF3}"/>
          </ac:spMkLst>
        </pc:spChg>
        <pc:spChg chg="add del">
          <ac:chgData name="Maeba Tomaselli" userId="9e01943ff9cec352" providerId="LiveId" clId="{8E52321A-383D-441E-A85B-940D2241E9C9}" dt="2023-08-29T02:27:38.311" v="8774" actId="26606"/>
          <ac:spMkLst>
            <pc:docMk/>
            <pc:sldMk cId="788814090" sldId="283"/>
            <ac:spMk id="9" creationId="{04C21BAE-6866-4C7A-A7EC-C1B2E572D5BE}"/>
          </ac:spMkLst>
        </pc:spChg>
        <pc:spChg chg="add del">
          <ac:chgData name="Maeba Tomaselli" userId="9e01943ff9cec352" providerId="LiveId" clId="{8E52321A-383D-441E-A85B-940D2241E9C9}" dt="2023-08-29T02:27:38.311" v="8774" actId="26606"/>
          <ac:spMkLst>
            <pc:docMk/>
            <pc:sldMk cId="788814090" sldId="283"/>
            <ac:spMk id="11" creationId="{7E7D0C94-08B4-48AE-8813-CC4D60294F42}"/>
          </ac:spMkLst>
        </pc:spChg>
        <pc:spChg chg="add del">
          <ac:chgData name="Maeba Tomaselli" userId="9e01943ff9cec352" providerId="LiveId" clId="{8E52321A-383D-441E-A85B-940D2241E9C9}" dt="2023-08-29T02:27:38.311" v="8774" actId="26606"/>
          <ac:spMkLst>
            <pc:docMk/>
            <pc:sldMk cId="788814090" sldId="283"/>
            <ac:spMk id="13" creationId="{F0C518C2-0AA4-470C-87B9-9CBF428FBA25}"/>
          </ac:spMkLst>
        </pc:spChg>
        <pc:picChg chg="add del">
          <ac:chgData name="Maeba Tomaselli" userId="9e01943ff9cec352" providerId="LiveId" clId="{8E52321A-383D-441E-A85B-940D2241E9C9}" dt="2023-08-29T02:27:38.311" v="8774" actId="26606"/>
          <ac:picMkLst>
            <pc:docMk/>
            <pc:sldMk cId="788814090" sldId="283"/>
            <ac:picMk id="5" creationId="{4522550E-277B-1697-2637-8D4767B75E8B}"/>
          </ac:picMkLst>
        </pc:picChg>
        <pc:picChg chg="add">
          <ac:chgData name="Maeba Tomaselli" userId="9e01943ff9cec352" providerId="LiveId" clId="{8E52321A-383D-441E-A85B-940D2241E9C9}" dt="2023-08-29T02:27:38.326" v="8775" actId="26606"/>
          <ac:picMkLst>
            <pc:docMk/>
            <pc:sldMk cId="788814090" sldId="283"/>
            <ac:picMk id="15" creationId="{7F0E90E8-8630-C220-375A-19F03237BDFB}"/>
          </ac:picMkLst>
        </pc:picChg>
        <pc:cxnChg chg="add">
          <ac:chgData name="Maeba Tomaselli" userId="9e01943ff9cec352" providerId="LiveId" clId="{8E52321A-383D-441E-A85B-940D2241E9C9}" dt="2023-08-29T02:27:38.326" v="8775" actId="26606"/>
          <ac:cxnSpMkLst>
            <pc:docMk/>
            <pc:sldMk cId="788814090" sldId="283"/>
            <ac:cxnSpMk id="16" creationId="{1503BFE4-729B-D9D0-C17B-501E6AF1127A}"/>
          </ac:cxnSpMkLst>
        </pc:cxnChg>
      </pc:sldChg>
      <pc:sldChg chg="addSp delSp modSp new mod setBg">
        <pc:chgData name="Maeba Tomaselli" userId="9e01943ff9cec352" providerId="LiveId" clId="{8E52321A-383D-441E-A85B-940D2241E9C9}" dt="2023-08-29T02:28:36.058" v="8784" actId="2711"/>
        <pc:sldMkLst>
          <pc:docMk/>
          <pc:sldMk cId="3060432573" sldId="284"/>
        </pc:sldMkLst>
        <pc:spChg chg="mod">
          <ac:chgData name="Maeba Tomaselli" userId="9e01943ff9cec352" providerId="LiveId" clId="{8E52321A-383D-441E-A85B-940D2241E9C9}" dt="2023-08-29T02:28:19.264" v="8781" actId="26606"/>
          <ac:spMkLst>
            <pc:docMk/>
            <pc:sldMk cId="3060432573" sldId="284"/>
            <ac:spMk id="2" creationId="{FC2D448F-A98F-ADAF-6F0A-552FAA968D34}"/>
          </ac:spMkLst>
        </pc:spChg>
        <pc:spChg chg="mod">
          <ac:chgData name="Maeba Tomaselli" userId="9e01943ff9cec352" providerId="LiveId" clId="{8E52321A-383D-441E-A85B-940D2241E9C9}" dt="2023-08-29T02:28:36.058" v="8784" actId="2711"/>
          <ac:spMkLst>
            <pc:docMk/>
            <pc:sldMk cId="3060432573" sldId="284"/>
            <ac:spMk id="3" creationId="{AF06557B-2F50-69C0-36B5-484263E1CF14}"/>
          </ac:spMkLst>
        </pc:spChg>
        <pc:spChg chg="add del">
          <ac:chgData name="Maeba Tomaselli" userId="9e01943ff9cec352" providerId="LiveId" clId="{8E52321A-383D-441E-A85B-940D2241E9C9}" dt="2023-08-29T01:47:40.849" v="6846"/>
          <ac:spMkLst>
            <pc:docMk/>
            <pc:sldMk cId="3060432573" sldId="284"/>
            <ac:spMk id="4" creationId="{FB2D152F-7F4B-5DD9-C702-A894611DB5A3}"/>
          </ac:spMkLst>
        </pc:spChg>
        <pc:spChg chg="add">
          <ac:chgData name="Maeba Tomaselli" userId="9e01943ff9cec352" providerId="LiveId" clId="{8E52321A-383D-441E-A85B-940D2241E9C9}" dt="2023-08-29T02:28:19.264" v="8781" actId="26606"/>
          <ac:spMkLst>
            <pc:docMk/>
            <pc:sldMk cId="3060432573" sldId="284"/>
            <ac:spMk id="8" creationId="{C9A36457-A5F4-4103-A443-02581C09185B}"/>
          </ac:spMkLst>
        </pc:spChg>
        <pc:spChg chg="add">
          <ac:chgData name="Maeba Tomaselli" userId="9e01943ff9cec352" providerId="LiveId" clId="{8E52321A-383D-441E-A85B-940D2241E9C9}" dt="2023-08-29T02:28:19.264" v="8781" actId="26606"/>
          <ac:spMkLst>
            <pc:docMk/>
            <pc:sldMk cId="3060432573" sldId="284"/>
            <ac:spMk id="10" creationId="{AA5CF486-D9E5-4A66-898A-F3D62B81B15E}"/>
          </ac:spMkLst>
        </pc:spChg>
      </pc:sldChg>
      <pc:sldChg chg="addSp delSp modSp add mod setBg">
        <pc:chgData name="Maeba Tomaselli" userId="9e01943ff9cec352" providerId="LiveId" clId="{8E52321A-383D-441E-A85B-940D2241E9C9}" dt="2023-08-29T02:31:31.917" v="8812" actId="12385"/>
        <pc:sldMkLst>
          <pc:docMk/>
          <pc:sldMk cId="2316407346" sldId="285"/>
        </pc:sldMkLst>
        <pc:spChg chg="mod">
          <ac:chgData name="Maeba Tomaselli" userId="9e01943ff9cec352" providerId="LiveId" clId="{8E52321A-383D-441E-A85B-940D2241E9C9}" dt="2023-08-29T02:30:57.705" v="8807" actId="26606"/>
          <ac:spMkLst>
            <pc:docMk/>
            <pc:sldMk cId="2316407346" sldId="285"/>
            <ac:spMk id="2" creationId="{FC2D448F-A98F-ADAF-6F0A-552FAA968D34}"/>
          </ac:spMkLst>
        </pc:spChg>
        <pc:spChg chg="mod">
          <ac:chgData name="Maeba Tomaselli" userId="9e01943ff9cec352" providerId="LiveId" clId="{8E52321A-383D-441E-A85B-940D2241E9C9}" dt="2023-08-29T02:30:57.705" v="8807" actId="26606"/>
          <ac:spMkLst>
            <pc:docMk/>
            <pc:sldMk cId="2316407346" sldId="285"/>
            <ac:spMk id="3" creationId="{AF06557B-2F50-69C0-36B5-484263E1CF14}"/>
          </ac:spMkLst>
        </pc:spChg>
        <pc:spChg chg="add mod">
          <ac:chgData name="Maeba Tomaselli" userId="9e01943ff9cec352" providerId="LiveId" clId="{8E52321A-383D-441E-A85B-940D2241E9C9}" dt="2023-08-29T02:31:11.451" v="8810" actId="255"/>
          <ac:spMkLst>
            <pc:docMk/>
            <pc:sldMk cId="2316407346" sldId="285"/>
            <ac:spMk id="5" creationId="{A46D2638-04B1-6115-8107-5556B8B48FB1}"/>
          </ac:spMkLst>
        </pc:spChg>
        <pc:spChg chg="add">
          <ac:chgData name="Maeba Tomaselli" userId="9e01943ff9cec352" providerId="LiveId" clId="{8E52321A-383D-441E-A85B-940D2241E9C9}" dt="2023-08-29T02:30:57.705" v="8807" actId="26606"/>
          <ac:spMkLst>
            <pc:docMk/>
            <pc:sldMk cId="2316407346" sldId="285"/>
            <ac:spMk id="7" creationId="{B36F400F-DF28-43BC-8D8E-4929793B392A}"/>
          </ac:spMkLst>
        </pc:spChg>
        <pc:spChg chg="add del">
          <ac:chgData name="Maeba Tomaselli" userId="9e01943ff9cec352" providerId="LiveId" clId="{8E52321A-383D-441E-A85B-940D2241E9C9}" dt="2023-08-29T02:30:41.400" v="8802" actId="26606"/>
          <ac:spMkLst>
            <pc:docMk/>
            <pc:sldMk cId="2316407346" sldId="285"/>
            <ac:spMk id="10" creationId="{21739CA5-F0F5-48E1-8E8C-F24B71827E46}"/>
          </ac:spMkLst>
        </pc:spChg>
        <pc:spChg chg="add del">
          <ac:chgData name="Maeba Tomaselli" userId="9e01943ff9cec352" providerId="LiveId" clId="{8E52321A-383D-441E-A85B-940D2241E9C9}" dt="2023-08-29T02:30:41.400" v="8802" actId="26606"/>
          <ac:spMkLst>
            <pc:docMk/>
            <pc:sldMk cId="2316407346" sldId="285"/>
            <ac:spMk id="12" creationId="{3EAD2937-F230-41D4-B9C5-975B129BFC20}"/>
          </ac:spMkLst>
        </pc:spChg>
        <pc:spChg chg="add del">
          <ac:chgData name="Maeba Tomaselli" userId="9e01943ff9cec352" providerId="LiveId" clId="{8E52321A-383D-441E-A85B-940D2241E9C9}" dt="2023-08-29T02:30:41.400" v="8802" actId="26606"/>
          <ac:spMkLst>
            <pc:docMk/>
            <pc:sldMk cId="2316407346" sldId="285"/>
            <ac:spMk id="14" creationId="{CCD444A3-C338-4886-B7F1-4BA2AF46EB64}"/>
          </ac:spMkLst>
        </pc:spChg>
        <pc:spChg chg="add del">
          <ac:chgData name="Maeba Tomaselli" userId="9e01943ff9cec352" providerId="LiveId" clId="{8E52321A-383D-441E-A85B-940D2241E9C9}" dt="2023-08-29T02:30:44.381" v="8804" actId="26606"/>
          <ac:spMkLst>
            <pc:docMk/>
            <pc:sldMk cId="2316407346" sldId="285"/>
            <ac:spMk id="16" creationId="{4FFBEE45-F140-49D5-85EA-C78C24340B23}"/>
          </ac:spMkLst>
        </pc:spChg>
        <pc:graphicFrameChg chg="add del mod modGraphic">
          <ac:chgData name="Maeba Tomaselli" userId="9e01943ff9cec352" providerId="LiveId" clId="{8E52321A-383D-441E-A85B-940D2241E9C9}" dt="2023-08-29T02:30:48.654" v="8806" actId="21"/>
          <ac:graphicFrameMkLst>
            <pc:docMk/>
            <pc:sldMk cId="2316407346" sldId="285"/>
            <ac:graphicFrameMk id="4" creationId="{B106B2A8-C72C-01E6-4E2B-A5FACFEDB679}"/>
          </ac:graphicFrameMkLst>
        </pc:graphicFrameChg>
        <pc:graphicFrameChg chg="add mod modGraphic">
          <ac:chgData name="Maeba Tomaselli" userId="9e01943ff9cec352" providerId="LiveId" clId="{8E52321A-383D-441E-A85B-940D2241E9C9}" dt="2023-08-29T02:31:31.917" v="8812" actId="12385"/>
          <ac:graphicFrameMkLst>
            <pc:docMk/>
            <pc:sldMk cId="2316407346" sldId="285"/>
            <ac:graphicFrameMk id="8" creationId="{79A82C97-8884-D31D-CE9C-0191CE76869A}"/>
          </ac:graphicFrameMkLst>
        </pc:graphicFrameChg>
        <pc:picChg chg="add del mod">
          <ac:chgData name="Maeba Tomaselli" userId="9e01943ff9cec352" providerId="LiveId" clId="{8E52321A-383D-441E-A85B-940D2241E9C9}" dt="2023-08-29T02:06:36.786" v="7817" actId="478"/>
          <ac:picMkLst>
            <pc:docMk/>
            <pc:sldMk cId="2316407346" sldId="285"/>
            <ac:picMk id="6" creationId="{27853344-1707-2B71-2B74-AD390111F6F7}"/>
          </ac:picMkLst>
        </pc:picChg>
      </pc:sldChg>
      <pc:sldChg chg="addSp delSp modSp new mod setBg">
        <pc:chgData name="Maeba Tomaselli" userId="9e01943ff9cec352" providerId="LiveId" clId="{8E52321A-383D-441E-A85B-940D2241E9C9}" dt="2023-08-29T02:43:35.641" v="9065" actId="20577"/>
        <pc:sldMkLst>
          <pc:docMk/>
          <pc:sldMk cId="1028169297" sldId="286"/>
        </pc:sldMkLst>
        <pc:spChg chg="mod">
          <ac:chgData name="Maeba Tomaselli" userId="9e01943ff9cec352" providerId="LiveId" clId="{8E52321A-383D-441E-A85B-940D2241E9C9}" dt="2023-08-29T02:29:50.850" v="8799" actId="26606"/>
          <ac:spMkLst>
            <pc:docMk/>
            <pc:sldMk cId="1028169297" sldId="286"/>
            <ac:spMk id="2" creationId="{748FE536-755E-974B-D9D2-B7968194BF86}"/>
          </ac:spMkLst>
        </pc:spChg>
        <pc:spChg chg="mod">
          <ac:chgData name="Maeba Tomaselli" userId="9e01943ff9cec352" providerId="LiveId" clId="{8E52321A-383D-441E-A85B-940D2241E9C9}" dt="2023-08-29T02:43:35.641" v="9065" actId="20577"/>
          <ac:spMkLst>
            <pc:docMk/>
            <pc:sldMk cId="1028169297" sldId="286"/>
            <ac:spMk id="3" creationId="{DEC21F27-16A6-6777-9462-DF889FDD0A01}"/>
          </ac:spMkLst>
        </pc:spChg>
        <pc:spChg chg="add del">
          <ac:chgData name="Maeba Tomaselli" userId="9e01943ff9cec352" providerId="LiveId" clId="{8E52321A-383D-441E-A85B-940D2241E9C9}" dt="2023-08-29T02:29:50.850" v="8799" actId="26606"/>
          <ac:spMkLst>
            <pc:docMk/>
            <pc:sldMk cId="1028169297" sldId="286"/>
            <ac:spMk id="8" creationId="{C9A36457-A5F4-4103-A443-02581C09185B}"/>
          </ac:spMkLst>
        </pc:spChg>
        <pc:spChg chg="add del">
          <ac:chgData name="Maeba Tomaselli" userId="9e01943ff9cec352" providerId="LiveId" clId="{8E52321A-383D-441E-A85B-940D2241E9C9}" dt="2023-08-29T02:29:50.850" v="8799" actId="26606"/>
          <ac:spMkLst>
            <pc:docMk/>
            <pc:sldMk cId="1028169297" sldId="286"/>
            <ac:spMk id="10" creationId="{AA5CF486-D9E5-4A66-898A-F3D62B81B15E}"/>
          </ac:spMkLst>
        </pc:spChg>
        <pc:spChg chg="add">
          <ac:chgData name="Maeba Tomaselli" userId="9e01943ff9cec352" providerId="LiveId" clId="{8E52321A-383D-441E-A85B-940D2241E9C9}" dt="2023-08-29T02:29:50.850" v="8799" actId="26606"/>
          <ac:spMkLst>
            <pc:docMk/>
            <pc:sldMk cId="1028169297" sldId="286"/>
            <ac:spMk id="12" creationId="{081EA652-8C6A-4E69-BEB9-170809474553}"/>
          </ac:spMkLst>
        </pc:spChg>
        <pc:spChg chg="add">
          <ac:chgData name="Maeba Tomaselli" userId="9e01943ff9cec352" providerId="LiveId" clId="{8E52321A-383D-441E-A85B-940D2241E9C9}" dt="2023-08-29T02:29:50.850" v="8799" actId="26606"/>
          <ac:spMkLst>
            <pc:docMk/>
            <pc:sldMk cId="1028169297" sldId="286"/>
            <ac:spMk id="13" creationId="{5298780A-33B9-4EA2-8F67-DE68AD62841B}"/>
          </ac:spMkLst>
        </pc:spChg>
        <pc:spChg chg="add">
          <ac:chgData name="Maeba Tomaselli" userId="9e01943ff9cec352" providerId="LiveId" clId="{8E52321A-383D-441E-A85B-940D2241E9C9}" dt="2023-08-29T02:29:50.850" v="8799" actId="26606"/>
          <ac:spMkLst>
            <pc:docMk/>
            <pc:sldMk cId="1028169297" sldId="286"/>
            <ac:spMk id="14" creationId="{7F488E8B-4E1E-4402-8935-D4E6C02615C7}"/>
          </ac:spMkLst>
        </pc:spChg>
        <pc:spChg chg="add del">
          <ac:chgData name="Maeba Tomaselli" userId="9e01943ff9cec352" providerId="LiveId" clId="{8E52321A-383D-441E-A85B-940D2241E9C9}" dt="2023-08-29T02:29:37.792" v="8796" actId="26606"/>
          <ac:spMkLst>
            <pc:docMk/>
            <pc:sldMk cId="1028169297" sldId="286"/>
            <ac:spMk id="15" creationId="{081EA652-8C6A-4E69-BEB9-170809474553}"/>
          </ac:spMkLst>
        </pc:spChg>
        <pc:spChg chg="add del">
          <ac:chgData name="Maeba Tomaselli" userId="9e01943ff9cec352" providerId="LiveId" clId="{8E52321A-383D-441E-A85B-940D2241E9C9}" dt="2023-08-29T02:29:37.792" v="8796" actId="26606"/>
          <ac:spMkLst>
            <pc:docMk/>
            <pc:sldMk cId="1028169297" sldId="286"/>
            <ac:spMk id="17" creationId="{5298780A-33B9-4EA2-8F67-DE68AD62841B}"/>
          </ac:spMkLst>
        </pc:spChg>
        <pc:spChg chg="add del">
          <ac:chgData name="Maeba Tomaselli" userId="9e01943ff9cec352" providerId="LiveId" clId="{8E52321A-383D-441E-A85B-940D2241E9C9}" dt="2023-08-29T02:29:37.792" v="8796" actId="26606"/>
          <ac:spMkLst>
            <pc:docMk/>
            <pc:sldMk cId="1028169297" sldId="286"/>
            <ac:spMk id="19" creationId="{7F488E8B-4E1E-4402-8935-D4E6C02615C7}"/>
          </ac:spMkLst>
        </pc:spChg>
        <pc:spChg chg="add del">
          <ac:chgData name="Maeba Tomaselli" userId="9e01943ff9cec352" providerId="LiveId" clId="{8E52321A-383D-441E-A85B-940D2241E9C9}" dt="2023-08-29T02:29:46.209" v="8798" actId="26606"/>
          <ac:spMkLst>
            <pc:docMk/>
            <pc:sldMk cId="1028169297" sldId="286"/>
            <ac:spMk id="22" creationId="{081EA652-8C6A-4E69-BEB9-170809474553}"/>
          </ac:spMkLst>
        </pc:spChg>
        <pc:spChg chg="add del">
          <ac:chgData name="Maeba Tomaselli" userId="9e01943ff9cec352" providerId="LiveId" clId="{8E52321A-383D-441E-A85B-940D2241E9C9}" dt="2023-08-29T02:29:46.209" v="8798" actId="26606"/>
          <ac:spMkLst>
            <pc:docMk/>
            <pc:sldMk cId="1028169297" sldId="286"/>
            <ac:spMk id="23" creationId="{5298780A-33B9-4EA2-8F67-DE68AD62841B}"/>
          </ac:spMkLst>
        </pc:spChg>
        <pc:spChg chg="add del">
          <ac:chgData name="Maeba Tomaselli" userId="9e01943ff9cec352" providerId="LiveId" clId="{8E52321A-383D-441E-A85B-940D2241E9C9}" dt="2023-08-29T02:29:46.209" v="8798" actId="26606"/>
          <ac:spMkLst>
            <pc:docMk/>
            <pc:sldMk cId="1028169297" sldId="286"/>
            <ac:spMk id="24" creationId="{7F488E8B-4E1E-4402-8935-D4E6C02615C7}"/>
          </ac:spMkLst>
        </pc:spChg>
        <pc:cxnChg chg="add del">
          <ac:chgData name="Maeba Tomaselli" userId="9e01943ff9cec352" providerId="LiveId" clId="{8E52321A-383D-441E-A85B-940D2241E9C9}" dt="2023-08-29T02:29:46.209" v="8798" actId="26606"/>
          <ac:cxnSpMkLst>
            <pc:docMk/>
            <pc:sldMk cId="1028169297" sldId="286"/>
            <ac:cxnSpMk id="21" creationId="{23AAC9B5-8015-485C-ACF9-A750390E9A56}"/>
          </ac:cxnSpMkLst>
        </pc:cxnChg>
      </pc:sldChg>
      <pc:sldChg chg="addSp delSp modSp add mod">
        <pc:chgData name="Maeba Tomaselli" userId="9e01943ff9cec352" providerId="LiveId" clId="{8E52321A-383D-441E-A85B-940D2241E9C9}" dt="2023-08-29T02:20:46.840" v="8588" actId="26606"/>
        <pc:sldMkLst>
          <pc:docMk/>
          <pc:sldMk cId="45775603" sldId="287"/>
        </pc:sldMkLst>
        <pc:spChg chg="mod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2" creationId="{64AC4ED7-37FB-A22E-750F-9D037ED21EA0}"/>
          </ac:spMkLst>
        </pc:spChg>
        <pc:spChg chg="mod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3" creationId="{720CAFBA-39F0-9C3E-2B92-8074ABEF5AF3}"/>
          </ac:spMkLst>
        </pc:spChg>
        <pc:spChg chg="del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16" creationId="{9F7D5CDA-D291-4307-BF55-1381FED29634}"/>
          </ac:spMkLst>
        </pc:spChg>
        <pc:spChg chg="del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18" creationId="{59B296B9-C5A5-4E4F-9B60-C907B5F1466C}"/>
          </ac:spMkLst>
        </pc:spChg>
        <pc:spChg chg="del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19" creationId="{D0300FD3-5AF1-6305-15FA-9078072672E2}"/>
          </ac:spMkLst>
        </pc:spChg>
        <pc:spChg chg="add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24" creationId="{04C21BAE-6866-4C7A-A7EC-C1B2E572D5BE}"/>
          </ac:spMkLst>
        </pc:spChg>
        <pc:spChg chg="add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26" creationId="{7E7D0C94-08B4-48AE-8813-CC4D60294F42}"/>
          </ac:spMkLst>
        </pc:spChg>
        <pc:spChg chg="add">
          <ac:chgData name="Maeba Tomaselli" userId="9e01943ff9cec352" providerId="LiveId" clId="{8E52321A-383D-441E-A85B-940D2241E9C9}" dt="2023-08-29T02:20:46.840" v="8588" actId="26606"/>
          <ac:spMkLst>
            <pc:docMk/>
            <pc:sldMk cId="45775603" sldId="287"/>
            <ac:spMk id="28" creationId="{F0C518C2-0AA4-470C-87B9-9CBF428FBA25}"/>
          </ac:spMkLst>
        </pc:spChg>
        <pc:picChg chg="mod">
          <ac:chgData name="Maeba Tomaselli" userId="9e01943ff9cec352" providerId="LiveId" clId="{8E52321A-383D-441E-A85B-940D2241E9C9}" dt="2023-08-29T02:20:46.840" v="8588" actId="26606"/>
          <ac:picMkLst>
            <pc:docMk/>
            <pc:sldMk cId="45775603" sldId="287"/>
            <ac:picMk id="17" creationId="{B4F4AB19-32C7-E837-F01A-3DEBF06C404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9B06D-9A0B-4AD8-A42E-A57906811A5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2BC765-47A8-4CCC-BE60-AA8FB8E450D7}">
      <dgm:prSet custT="1"/>
      <dgm:spPr/>
      <dgm:t>
        <a:bodyPr/>
        <a:lstStyle/>
        <a:p>
          <a:r>
            <a:rPr lang="pt-BR" sz="1400" dirty="0">
              <a:latin typeface="+mj-lt"/>
            </a:rPr>
            <a:t>Discussão com o cliente sobre as variáveis selecionadas e proposta de testes específicos para checagem do modelo através de avaliações mais focadas</a:t>
          </a:r>
          <a:endParaRPr lang="en-US" sz="1400" dirty="0">
            <a:latin typeface="+mj-lt"/>
          </a:endParaRPr>
        </a:p>
      </dgm:t>
    </dgm:pt>
    <dgm:pt modelId="{76DF5F37-8C02-4184-AB57-2DEF8594B0A1}" type="parTrans" cxnId="{858EC2BF-A7BC-44F2-ACE6-3E9C40CC8BF2}">
      <dgm:prSet/>
      <dgm:spPr/>
      <dgm:t>
        <a:bodyPr/>
        <a:lstStyle/>
        <a:p>
          <a:endParaRPr lang="en-US"/>
        </a:p>
      </dgm:t>
    </dgm:pt>
    <dgm:pt modelId="{2997C841-7FCF-4FA2-9E92-E7667858FD40}" type="sibTrans" cxnId="{858EC2BF-A7BC-44F2-ACE6-3E9C40CC8BF2}">
      <dgm:prSet/>
      <dgm:spPr/>
      <dgm:t>
        <a:bodyPr/>
        <a:lstStyle/>
        <a:p>
          <a:endParaRPr lang="en-US"/>
        </a:p>
      </dgm:t>
    </dgm:pt>
    <dgm:pt modelId="{BA3F8D00-8A48-49A1-B312-50C2659F4947}">
      <dgm:prSet custT="1"/>
      <dgm:spPr/>
      <dgm:t>
        <a:bodyPr/>
        <a:lstStyle/>
        <a:p>
          <a:r>
            <a:rPr lang="pt-BR" sz="1400" dirty="0">
              <a:latin typeface="+mj-lt"/>
            </a:rPr>
            <a:t>Uso dos valores em minutos simulando valores faltantes</a:t>
          </a:r>
          <a:endParaRPr lang="en-US" sz="1400" dirty="0">
            <a:latin typeface="+mj-lt"/>
          </a:endParaRPr>
        </a:p>
      </dgm:t>
    </dgm:pt>
    <dgm:pt modelId="{B734FCC4-4973-4858-AB3A-DF3A38F4924E}" type="parTrans" cxnId="{98AC16B5-3AEA-4BDE-B449-A0D687FBB4C6}">
      <dgm:prSet/>
      <dgm:spPr/>
      <dgm:t>
        <a:bodyPr/>
        <a:lstStyle/>
        <a:p>
          <a:endParaRPr lang="en-US"/>
        </a:p>
      </dgm:t>
    </dgm:pt>
    <dgm:pt modelId="{A559F2A3-050B-4F6E-8CBB-EFE9D2358D67}" type="sibTrans" cxnId="{98AC16B5-3AEA-4BDE-B449-A0D687FBB4C6}">
      <dgm:prSet/>
      <dgm:spPr/>
      <dgm:t>
        <a:bodyPr/>
        <a:lstStyle/>
        <a:p>
          <a:endParaRPr lang="en-US"/>
        </a:p>
      </dgm:t>
    </dgm:pt>
    <dgm:pt modelId="{9C8755CF-045D-474F-9FCA-15C8612E83C6}">
      <dgm:prSet custT="1"/>
      <dgm:spPr/>
      <dgm:t>
        <a:bodyPr/>
        <a:lstStyle/>
        <a:p>
          <a:r>
            <a:rPr lang="pt-BR" sz="1400" dirty="0">
              <a:latin typeface="+mj-lt"/>
            </a:rPr>
            <a:t>Uso do algoritmo ARIMA</a:t>
          </a:r>
          <a:endParaRPr lang="en-US" sz="1400" dirty="0">
            <a:latin typeface="+mj-lt"/>
          </a:endParaRPr>
        </a:p>
      </dgm:t>
    </dgm:pt>
    <dgm:pt modelId="{82F9769B-78F8-4CF8-8E98-832B40388D59}" type="parTrans" cxnId="{65DA1B98-D42E-4E56-BFDB-55535C8C9BCE}">
      <dgm:prSet/>
      <dgm:spPr/>
      <dgm:t>
        <a:bodyPr/>
        <a:lstStyle/>
        <a:p>
          <a:endParaRPr lang="en-US"/>
        </a:p>
      </dgm:t>
    </dgm:pt>
    <dgm:pt modelId="{78DA9140-5143-4BC6-BB7E-C55D084C6A31}" type="sibTrans" cxnId="{65DA1B98-D42E-4E56-BFDB-55535C8C9BCE}">
      <dgm:prSet/>
      <dgm:spPr/>
      <dgm:t>
        <a:bodyPr/>
        <a:lstStyle/>
        <a:p>
          <a:endParaRPr lang="en-US"/>
        </a:p>
      </dgm:t>
    </dgm:pt>
    <dgm:pt modelId="{1C8A8FF2-3846-4AEE-9029-07FC28A98253}">
      <dgm:prSet custT="1"/>
      <dgm:spPr/>
      <dgm:t>
        <a:bodyPr anchor="ctr"/>
        <a:lstStyle/>
        <a:p>
          <a:r>
            <a:rPr lang="pt-BR" sz="1400" dirty="0">
              <a:latin typeface="+mj-lt"/>
            </a:rPr>
            <a:t>Avaliação da influência de fatores químicos e físicos de forma separada:</a:t>
          </a:r>
          <a:endParaRPr lang="en-US" sz="1400" dirty="0">
            <a:latin typeface="+mj-lt"/>
          </a:endParaRPr>
        </a:p>
      </dgm:t>
    </dgm:pt>
    <dgm:pt modelId="{82E31527-AF51-4DCD-B2D3-1D4C5C8EE0FB}" type="parTrans" cxnId="{4AD4659E-ADAD-4931-B933-C9F12FBAA220}">
      <dgm:prSet/>
      <dgm:spPr/>
      <dgm:t>
        <a:bodyPr/>
        <a:lstStyle/>
        <a:p>
          <a:endParaRPr lang="en-US"/>
        </a:p>
      </dgm:t>
    </dgm:pt>
    <dgm:pt modelId="{872692C2-0900-42B0-BF8E-3C029834F6D7}" type="sibTrans" cxnId="{4AD4659E-ADAD-4931-B933-C9F12FBAA220}">
      <dgm:prSet/>
      <dgm:spPr/>
      <dgm:t>
        <a:bodyPr/>
        <a:lstStyle/>
        <a:p>
          <a:endParaRPr lang="en-US"/>
        </a:p>
      </dgm:t>
    </dgm:pt>
    <dgm:pt modelId="{46BE3BDB-95AE-4139-BBF0-4367267E4634}">
      <dgm:prSet custT="1"/>
      <dgm:spPr/>
      <dgm:t>
        <a:bodyPr anchor="ctr"/>
        <a:lstStyle/>
        <a:p>
          <a:r>
            <a:rPr lang="pt-BR" sz="1400" dirty="0">
              <a:latin typeface="+mj-lt"/>
            </a:rPr>
            <a:t>Explorar mais as influências de processo e operacionais;</a:t>
          </a:r>
          <a:endParaRPr lang="en-US" sz="1400" dirty="0">
            <a:latin typeface="+mj-lt"/>
          </a:endParaRPr>
        </a:p>
      </dgm:t>
    </dgm:pt>
    <dgm:pt modelId="{678AFFD0-AE81-4395-801B-47382F65C38B}" type="parTrans" cxnId="{EF62E506-2B8B-4910-A37B-62FF203B907E}">
      <dgm:prSet/>
      <dgm:spPr/>
      <dgm:t>
        <a:bodyPr/>
        <a:lstStyle/>
        <a:p>
          <a:endParaRPr lang="en-US"/>
        </a:p>
      </dgm:t>
    </dgm:pt>
    <dgm:pt modelId="{93BEB857-BDB5-4701-ACD0-F3849FE289BC}" type="sibTrans" cxnId="{EF62E506-2B8B-4910-A37B-62FF203B907E}">
      <dgm:prSet/>
      <dgm:spPr/>
      <dgm:t>
        <a:bodyPr/>
        <a:lstStyle/>
        <a:p>
          <a:endParaRPr lang="en-US"/>
        </a:p>
      </dgm:t>
    </dgm:pt>
    <dgm:pt modelId="{567DCC17-FA0D-4398-87FA-455B6EE0A01B}">
      <dgm:prSet custT="1"/>
      <dgm:spPr/>
      <dgm:t>
        <a:bodyPr/>
        <a:lstStyle/>
        <a:p>
          <a:r>
            <a:rPr lang="pt-BR" sz="1400" dirty="0">
              <a:latin typeface="+mj-lt"/>
            </a:rPr>
            <a:t>Avaliação do tamanho da partícula e da taxa de alimentação</a:t>
          </a:r>
          <a:endParaRPr lang="en-US" sz="1400" dirty="0">
            <a:latin typeface="+mj-lt"/>
          </a:endParaRPr>
        </a:p>
      </dgm:t>
    </dgm:pt>
    <dgm:pt modelId="{E002F92F-E504-4620-95C7-E60CF2AF6D98}" type="parTrans" cxnId="{75921C2F-D9D0-4992-B696-69123C6DB069}">
      <dgm:prSet/>
      <dgm:spPr/>
      <dgm:t>
        <a:bodyPr/>
        <a:lstStyle/>
        <a:p>
          <a:endParaRPr lang="en-US"/>
        </a:p>
      </dgm:t>
    </dgm:pt>
    <dgm:pt modelId="{AF899D63-9B7A-4C2F-B6EE-0A2012EC0DB9}" type="sibTrans" cxnId="{75921C2F-D9D0-4992-B696-69123C6DB069}">
      <dgm:prSet/>
      <dgm:spPr/>
      <dgm:t>
        <a:bodyPr/>
        <a:lstStyle/>
        <a:p>
          <a:endParaRPr lang="en-US"/>
        </a:p>
      </dgm:t>
    </dgm:pt>
    <dgm:pt modelId="{43EC735E-0F5D-401F-8850-A32AF203D8CE}">
      <dgm:prSet custT="1"/>
      <dgm:spPr/>
      <dgm:t>
        <a:bodyPr anchor="ctr"/>
        <a:lstStyle/>
        <a:p>
          <a:r>
            <a:rPr lang="pt-BR" sz="1400" dirty="0">
              <a:latin typeface="+mj-lt"/>
            </a:rPr>
            <a:t>Entender melhor o fator temporal: </a:t>
          </a:r>
          <a:endParaRPr lang="en-US" sz="1400" dirty="0">
            <a:latin typeface="+mj-lt"/>
          </a:endParaRPr>
        </a:p>
      </dgm:t>
    </dgm:pt>
    <dgm:pt modelId="{DE663007-DF80-45F9-8DEE-73D3DF0CFE90}" type="parTrans" cxnId="{66A48110-2A62-480B-B865-0B58A583F7E0}">
      <dgm:prSet/>
      <dgm:spPr/>
      <dgm:t>
        <a:bodyPr/>
        <a:lstStyle/>
        <a:p>
          <a:endParaRPr lang="en-US"/>
        </a:p>
      </dgm:t>
    </dgm:pt>
    <dgm:pt modelId="{5FE5B251-2D21-41E7-850F-75A8F1F01E5C}" type="sibTrans" cxnId="{66A48110-2A62-480B-B865-0B58A583F7E0}">
      <dgm:prSet/>
      <dgm:spPr/>
      <dgm:t>
        <a:bodyPr/>
        <a:lstStyle/>
        <a:p>
          <a:endParaRPr lang="en-US"/>
        </a:p>
      </dgm:t>
    </dgm:pt>
    <dgm:pt modelId="{584BAF1A-8BC8-4D6C-8FA1-1599BF4199B8}">
      <dgm:prSet custT="1"/>
      <dgm:spPr/>
      <dgm:t>
        <a:bodyPr anchor="ctr"/>
        <a:lstStyle/>
        <a:p>
          <a:r>
            <a:rPr lang="pt-BR" sz="1400" dirty="0">
              <a:latin typeface="+mj-lt"/>
            </a:rPr>
            <a:t>A alimentação é contínua?</a:t>
          </a:r>
          <a:endParaRPr lang="en-US" sz="1400" dirty="0">
            <a:latin typeface="+mj-lt"/>
          </a:endParaRPr>
        </a:p>
      </dgm:t>
    </dgm:pt>
    <dgm:pt modelId="{9F12ACE8-9A56-494C-B83A-09D95EEE0360}" type="parTrans" cxnId="{1A45324D-0888-4EDA-BDE9-2D272C25A9A7}">
      <dgm:prSet/>
      <dgm:spPr/>
      <dgm:t>
        <a:bodyPr/>
        <a:lstStyle/>
        <a:p>
          <a:endParaRPr lang="en-US"/>
        </a:p>
      </dgm:t>
    </dgm:pt>
    <dgm:pt modelId="{451917A4-0280-4A8E-B4EA-4340FA3CF489}" type="sibTrans" cxnId="{1A45324D-0888-4EDA-BDE9-2D272C25A9A7}">
      <dgm:prSet/>
      <dgm:spPr/>
      <dgm:t>
        <a:bodyPr/>
        <a:lstStyle/>
        <a:p>
          <a:endParaRPr lang="en-US"/>
        </a:p>
      </dgm:t>
    </dgm:pt>
    <dgm:pt modelId="{054FAE83-A440-4BAE-AB96-E09EF2F5D5D6}">
      <dgm:prSet custT="1"/>
      <dgm:spPr/>
      <dgm:t>
        <a:bodyPr anchor="ctr"/>
        <a:lstStyle/>
        <a:p>
          <a:r>
            <a:rPr lang="pt-BR" sz="1400" dirty="0">
              <a:latin typeface="+mj-lt"/>
            </a:rPr>
            <a:t>Definir os ciclos do processo (via algoritmo e informações do cliente): é esperado melhor resultado no começo?</a:t>
          </a:r>
          <a:endParaRPr lang="en-US" sz="1400" dirty="0">
            <a:latin typeface="+mj-lt"/>
          </a:endParaRPr>
        </a:p>
      </dgm:t>
    </dgm:pt>
    <dgm:pt modelId="{3BC32BDB-7554-4191-9198-EC4AEC6DFEBF}" type="parTrans" cxnId="{755B1FFB-9D14-474B-8FD0-DAA1751139C6}">
      <dgm:prSet/>
      <dgm:spPr/>
      <dgm:t>
        <a:bodyPr/>
        <a:lstStyle/>
        <a:p>
          <a:endParaRPr lang="en-US"/>
        </a:p>
      </dgm:t>
    </dgm:pt>
    <dgm:pt modelId="{BF9B9794-CD2F-429F-93D3-5605F711A364}" type="sibTrans" cxnId="{755B1FFB-9D14-474B-8FD0-DAA1751139C6}">
      <dgm:prSet/>
      <dgm:spPr/>
      <dgm:t>
        <a:bodyPr/>
        <a:lstStyle/>
        <a:p>
          <a:endParaRPr lang="en-US"/>
        </a:p>
      </dgm:t>
    </dgm:pt>
    <dgm:pt modelId="{EC792352-81AC-4B5F-830B-322D228862E5}" type="pres">
      <dgm:prSet presAssocID="{F429B06D-9A0B-4AD8-A42E-A57906811A56}" presName="diagram" presStyleCnt="0">
        <dgm:presLayoutVars>
          <dgm:dir/>
          <dgm:resizeHandles val="exact"/>
        </dgm:presLayoutVars>
      </dgm:prSet>
      <dgm:spPr/>
    </dgm:pt>
    <dgm:pt modelId="{FDE99C36-A1EB-40BA-AFB3-FD00EEA2967E}" type="pres">
      <dgm:prSet presAssocID="{462BC765-47A8-4CCC-BE60-AA8FB8E450D7}" presName="node" presStyleLbl="node1" presStyleIdx="0" presStyleCnt="6">
        <dgm:presLayoutVars>
          <dgm:bulletEnabled val="1"/>
        </dgm:presLayoutVars>
      </dgm:prSet>
      <dgm:spPr/>
    </dgm:pt>
    <dgm:pt modelId="{A6791281-DB5E-4467-BE06-3843B0CD2C02}" type="pres">
      <dgm:prSet presAssocID="{2997C841-7FCF-4FA2-9E92-E7667858FD40}" presName="sibTrans" presStyleCnt="0"/>
      <dgm:spPr/>
    </dgm:pt>
    <dgm:pt modelId="{4A57CACB-822F-4B1F-BFBE-EFF317373AE4}" type="pres">
      <dgm:prSet presAssocID="{BA3F8D00-8A48-49A1-B312-50C2659F4947}" presName="node" presStyleLbl="node1" presStyleIdx="1" presStyleCnt="6">
        <dgm:presLayoutVars>
          <dgm:bulletEnabled val="1"/>
        </dgm:presLayoutVars>
      </dgm:prSet>
      <dgm:spPr/>
    </dgm:pt>
    <dgm:pt modelId="{E34C6792-A8A1-4676-9A02-334F841C0941}" type="pres">
      <dgm:prSet presAssocID="{A559F2A3-050B-4F6E-8CBB-EFE9D2358D67}" presName="sibTrans" presStyleCnt="0"/>
      <dgm:spPr/>
    </dgm:pt>
    <dgm:pt modelId="{F8606CA4-B723-4424-8E24-0E07DCAF7CAC}" type="pres">
      <dgm:prSet presAssocID="{9C8755CF-045D-474F-9FCA-15C8612E83C6}" presName="node" presStyleLbl="node1" presStyleIdx="2" presStyleCnt="6">
        <dgm:presLayoutVars>
          <dgm:bulletEnabled val="1"/>
        </dgm:presLayoutVars>
      </dgm:prSet>
      <dgm:spPr/>
    </dgm:pt>
    <dgm:pt modelId="{D1649653-A0DA-4D43-BA22-ED22060F2790}" type="pres">
      <dgm:prSet presAssocID="{78DA9140-5143-4BC6-BB7E-C55D084C6A31}" presName="sibTrans" presStyleCnt="0"/>
      <dgm:spPr/>
    </dgm:pt>
    <dgm:pt modelId="{E3938715-0247-4EDD-A6A5-FF63EF4D5D47}" type="pres">
      <dgm:prSet presAssocID="{1C8A8FF2-3846-4AEE-9029-07FC28A98253}" presName="node" presStyleLbl="node1" presStyleIdx="3" presStyleCnt="6">
        <dgm:presLayoutVars>
          <dgm:bulletEnabled val="1"/>
        </dgm:presLayoutVars>
      </dgm:prSet>
      <dgm:spPr/>
    </dgm:pt>
    <dgm:pt modelId="{F2E424C0-C105-4AC5-9253-295235639D2C}" type="pres">
      <dgm:prSet presAssocID="{872692C2-0900-42B0-BF8E-3C029834F6D7}" presName="sibTrans" presStyleCnt="0"/>
      <dgm:spPr/>
    </dgm:pt>
    <dgm:pt modelId="{CC6CA57D-04FF-43E1-A08D-C0685B69C3C2}" type="pres">
      <dgm:prSet presAssocID="{567DCC17-FA0D-4398-87FA-455B6EE0A01B}" presName="node" presStyleLbl="node1" presStyleIdx="4" presStyleCnt="6">
        <dgm:presLayoutVars>
          <dgm:bulletEnabled val="1"/>
        </dgm:presLayoutVars>
      </dgm:prSet>
      <dgm:spPr/>
    </dgm:pt>
    <dgm:pt modelId="{6ADB0565-F0EE-4061-9C69-F52BABE718A1}" type="pres">
      <dgm:prSet presAssocID="{AF899D63-9B7A-4C2F-B6EE-0A2012EC0DB9}" presName="sibTrans" presStyleCnt="0"/>
      <dgm:spPr/>
    </dgm:pt>
    <dgm:pt modelId="{EAF7D430-6F4C-4FC2-9458-121B9C87EBCD}" type="pres">
      <dgm:prSet presAssocID="{43EC735E-0F5D-401F-8850-A32AF203D8CE}" presName="node" presStyleLbl="node1" presStyleIdx="5" presStyleCnt="6">
        <dgm:presLayoutVars>
          <dgm:bulletEnabled val="1"/>
        </dgm:presLayoutVars>
      </dgm:prSet>
      <dgm:spPr/>
    </dgm:pt>
  </dgm:ptLst>
  <dgm:cxnLst>
    <dgm:cxn modelId="{7A5E4F06-D31A-470D-9946-C8756DC759D3}" type="presOf" srcId="{BA3F8D00-8A48-49A1-B312-50C2659F4947}" destId="{4A57CACB-822F-4B1F-BFBE-EFF317373AE4}" srcOrd="0" destOrd="0" presId="urn:microsoft.com/office/officeart/2005/8/layout/default"/>
    <dgm:cxn modelId="{EF62E506-2B8B-4910-A37B-62FF203B907E}" srcId="{1C8A8FF2-3846-4AEE-9029-07FC28A98253}" destId="{46BE3BDB-95AE-4139-BBF0-4367267E4634}" srcOrd="0" destOrd="0" parTransId="{678AFFD0-AE81-4395-801B-47382F65C38B}" sibTransId="{93BEB857-BDB5-4701-ACD0-F3849FE289BC}"/>
    <dgm:cxn modelId="{66A48110-2A62-480B-B865-0B58A583F7E0}" srcId="{F429B06D-9A0B-4AD8-A42E-A57906811A56}" destId="{43EC735E-0F5D-401F-8850-A32AF203D8CE}" srcOrd="5" destOrd="0" parTransId="{DE663007-DF80-45F9-8DEE-73D3DF0CFE90}" sibTransId="{5FE5B251-2D21-41E7-850F-75A8F1F01E5C}"/>
    <dgm:cxn modelId="{4AB0372C-494C-48E1-97CC-6B232BE5F50A}" type="presOf" srcId="{054FAE83-A440-4BAE-AB96-E09EF2F5D5D6}" destId="{EAF7D430-6F4C-4FC2-9458-121B9C87EBCD}" srcOrd="0" destOrd="2" presId="urn:microsoft.com/office/officeart/2005/8/layout/default"/>
    <dgm:cxn modelId="{75921C2F-D9D0-4992-B696-69123C6DB069}" srcId="{F429B06D-9A0B-4AD8-A42E-A57906811A56}" destId="{567DCC17-FA0D-4398-87FA-455B6EE0A01B}" srcOrd="4" destOrd="0" parTransId="{E002F92F-E504-4620-95C7-E60CF2AF6D98}" sibTransId="{AF899D63-9B7A-4C2F-B6EE-0A2012EC0DB9}"/>
    <dgm:cxn modelId="{E0C2BE30-BCDE-4B85-AD19-D17AE0642E55}" type="presOf" srcId="{43EC735E-0F5D-401F-8850-A32AF203D8CE}" destId="{EAF7D430-6F4C-4FC2-9458-121B9C87EBCD}" srcOrd="0" destOrd="0" presId="urn:microsoft.com/office/officeart/2005/8/layout/default"/>
    <dgm:cxn modelId="{1A45324D-0888-4EDA-BDE9-2D272C25A9A7}" srcId="{43EC735E-0F5D-401F-8850-A32AF203D8CE}" destId="{584BAF1A-8BC8-4D6C-8FA1-1599BF4199B8}" srcOrd="0" destOrd="0" parTransId="{9F12ACE8-9A56-494C-B83A-09D95EEE0360}" sibTransId="{451917A4-0280-4A8E-B4EA-4340FA3CF489}"/>
    <dgm:cxn modelId="{9AFCF170-EAF6-430F-BAB3-9DC808773EF3}" type="presOf" srcId="{462BC765-47A8-4CCC-BE60-AA8FB8E450D7}" destId="{FDE99C36-A1EB-40BA-AFB3-FD00EEA2967E}" srcOrd="0" destOrd="0" presId="urn:microsoft.com/office/officeart/2005/8/layout/default"/>
    <dgm:cxn modelId="{4689C556-2336-47E2-A7A6-3469AA940D06}" type="presOf" srcId="{F429B06D-9A0B-4AD8-A42E-A57906811A56}" destId="{EC792352-81AC-4B5F-830B-322D228862E5}" srcOrd="0" destOrd="0" presId="urn:microsoft.com/office/officeart/2005/8/layout/default"/>
    <dgm:cxn modelId="{44191D80-4F9E-4936-BB20-593456927043}" type="presOf" srcId="{9C8755CF-045D-474F-9FCA-15C8612E83C6}" destId="{F8606CA4-B723-4424-8E24-0E07DCAF7CAC}" srcOrd="0" destOrd="0" presId="urn:microsoft.com/office/officeart/2005/8/layout/default"/>
    <dgm:cxn modelId="{A0EA7C83-951D-4314-B1EC-CBAE6245EAF5}" type="presOf" srcId="{46BE3BDB-95AE-4139-BBF0-4367267E4634}" destId="{E3938715-0247-4EDD-A6A5-FF63EF4D5D47}" srcOrd="0" destOrd="1" presId="urn:microsoft.com/office/officeart/2005/8/layout/default"/>
    <dgm:cxn modelId="{65DA1B98-D42E-4E56-BFDB-55535C8C9BCE}" srcId="{F429B06D-9A0B-4AD8-A42E-A57906811A56}" destId="{9C8755CF-045D-474F-9FCA-15C8612E83C6}" srcOrd="2" destOrd="0" parTransId="{82F9769B-78F8-4CF8-8E98-832B40388D59}" sibTransId="{78DA9140-5143-4BC6-BB7E-C55D084C6A31}"/>
    <dgm:cxn modelId="{4AD4659E-ADAD-4931-B933-C9F12FBAA220}" srcId="{F429B06D-9A0B-4AD8-A42E-A57906811A56}" destId="{1C8A8FF2-3846-4AEE-9029-07FC28A98253}" srcOrd="3" destOrd="0" parTransId="{82E31527-AF51-4DCD-B2D3-1D4C5C8EE0FB}" sibTransId="{872692C2-0900-42B0-BF8E-3C029834F6D7}"/>
    <dgm:cxn modelId="{42442FA9-1114-4903-8310-DE4713ED6E65}" type="presOf" srcId="{584BAF1A-8BC8-4D6C-8FA1-1599BF4199B8}" destId="{EAF7D430-6F4C-4FC2-9458-121B9C87EBCD}" srcOrd="0" destOrd="1" presId="urn:microsoft.com/office/officeart/2005/8/layout/default"/>
    <dgm:cxn modelId="{CDCA9DAD-E010-4855-B883-4178207D3B48}" type="presOf" srcId="{1C8A8FF2-3846-4AEE-9029-07FC28A98253}" destId="{E3938715-0247-4EDD-A6A5-FF63EF4D5D47}" srcOrd="0" destOrd="0" presId="urn:microsoft.com/office/officeart/2005/8/layout/default"/>
    <dgm:cxn modelId="{98AC16B5-3AEA-4BDE-B449-A0D687FBB4C6}" srcId="{F429B06D-9A0B-4AD8-A42E-A57906811A56}" destId="{BA3F8D00-8A48-49A1-B312-50C2659F4947}" srcOrd="1" destOrd="0" parTransId="{B734FCC4-4973-4858-AB3A-DF3A38F4924E}" sibTransId="{A559F2A3-050B-4F6E-8CBB-EFE9D2358D67}"/>
    <dgm:cxn modelId="{858EC2BF-A7BC-44F2-ACE6-3E9C40CC8BF2}" srcId="{F429B06D-9A0B-4AD8-A42E-A57906811A56}" destId="{462BC765-47A8-4CCC-BE60-AA8FB8E450D7}" srcOrd="0" destOrd="0" parTransId="{76DF5F37-8C02-4184-AB57-2DEF8594B0A1}" sibTransId="{2997C841-7FCF-4FA2-9E92-E7667858FD40}"/>
    <dgm:cxn modelId="{2DA14CE0-5F94-440D-B248-6318B90D82F3}" type="presOf" srcId="{567DCC17-FA0D-4398-87FA-455B6EE0A01B}" destId="{CC6CA57D-04FF-43E1-A08D-C0685B69C3C2}" srcOrd="0" destOrd="0" presId="urn:microsoft.com/office/officeart/2005/8/layout/default"/>
    <dgm:cxn modelId="{755B1FFB-9D14-474B-8FD0-DAA1751139C6}" srcId="{43EC735E-0F5D-401F-8850-A32AF203D8CE}" destId="{054FAE83-A440-4BAE-AB96-E09EF2F5D5D6}" srcOrd="1" destOrd="0" parTransId="{3BC32BDB-7554-4191-9198-EC4AEC6DFEBF}" sibTransId="{BF9B9794-CD2F-429F-93D3-5605F711A364}"/>
    <dgm:cxn modelId="{8F6B7C60-5EB7-443B-9B17-937AF48D9D1A}" type="presParOf" srcId="{EC792352-81AC-4B5F-830B-322D228862E5}" destId="{FDE99C36-A1EB-40BA-AFB3-FD00EEA2967E}" srcOrd="0" destOrd="0" presId="urn:microsoft.com/office/officeart/2005/8/layout/default"/>
    <dgm:cxn modelId="{5557E96E-8890-4BCE-84CC-3FA25B86AAA9}" type="presParOf" srcId="{EC792352-81AC-4B5F-830B-322D228862E5}" destId="{A6791281-DB5E-4467-BE06-3843B0CD2C02}" srcOrd="1" destOrd="0" presId="urn:microsoft.com/office/officeart/2005/8/layout/default"/>
    <dgm:cxn modelId="{26237434-829C-4F2A-92AB-893EE4AF5DF8}" type="presParOf" srcId="{EC792352-81AC-4B5F-830B-322D228862E5}" destId="{4A57CACB-822F-4B1F-BFBE-EFF317373AE4}" srcOrd="2" destOrd="0" presId="urn:microsoft.com/office/officeart/2005/8/layout/default"/>
    <dgm:cxn modelId="{5A0356EA-F1B2-433F-99DA-D3E41A20FEAA}" type="presParOf" srcId="{EC792352-81AC-4B5F-830B-322D228862E5}" destId="{E34C6792-A8A1-4676-9A02-334F841C0941}" srcOrd="3" destOrd="0" presId="urn:microsoft.com/office/officeart/2005/8/layout/default"/>
    <dgm:cxn modelId="{D8CD3F57-73CC-45DC-9523-3B0DA6D44770}" type="presParOf" srcId="{EC792352-81AC-4B5F-830B-322D228862E5}" destId="{F8606CA4-B723-4424-8E24-0E07DCAF7CAC}" srcOrd="4" destOrd="0" presId="urn:microsoft.com/office/officeart/2005/8/layout/default"/>
    <dgm:cxn modelId="{B0C4A78F-E814-4501-8E31-3FBD43091E20}" type="presParOf" srcId="{EC792352-81AC-4B5F-830B-322D228862E5}" destId="{D1649653-A0DA-4D43-BA22-ED22060F2790}" srcOrd="5" destOrd="0" presId="urn:microsoft.com/office/officeart/2005/8/layout/default"/>
    <dgm:cxn modelId="{B26829B4-46BD-428F-9482-4A95827AC0CB}" type="presParOf" srcId="{EC792352-81AC-4B5F-830B-322D228862E5}" destId="{E3938715-0247-4EDD-A6A5-FF63EF4D5D47}" srcOrd="6" destOrd="0" presId="urn:microsoft.com/office/officeart/2005/8/layout/default"/>
    <dgm:cxn modelId="{297E761C-4894-4EB8-89FC-FBE0C9EBBA6E}" type="presParOf" srcId="{EC792352-81AC-4B5F-830B-322D228862E5}" destId="{F2E424C0-C105-4AC5-9253-295235639D2C}" srcOrd="7" destOrd="0" presId="urn:microsoft.com/office/officeart/2005/8/layout/default"/>
    <dgm:cxn modelId="{3A99C671-21BB-4436-8A8A-97C3A12B68D1}" type="presParOf" srcId="{EC792352-81AC-4B5F-830B-322D228862E5}" destId="{CC6CA57D-04FF-43E1-A08D-C0685B69C3C2}" srcOrd="8" destOrd="0" presId="urn:microsoft.com/office/officeart/2005/8/layout/default"/>
    <dgm:cxn modelId="{2D6CF001-3E01-4AB6-A794-5D93E78BC4F8}" type="presParOf" srcId="{EC792352-81AC-4B5F-830B-322D228862E5}" destId="{6ADB0565-F0EE-4061-9C69-F52BABE718A1}" srcOrd="9" destOrd="0" presId="urn:microsoft.com/office/officeart/2005/8/layout/default"/>
    <dgm:cxn modelId="{66B795CE-2A30-4846-BD4D-16A65B6C47B0}" type="presParOf" srcId="{EC792352-81AC-4B5F-830B-322D228862E5}" destId="{EAF7D430-6F4C-4FC2-9458-121B9C87EBC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99C36-A1EB-40BA-AFB3-FD00EEA2967E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Discussão com o cliente sobre as variáveis selecionadas e proposta de testes específicos para checagem do modelo através de avaliações mais focadas</a:t>
          </a:r>
          <a:endParaRPr lang="en-US" sz="1400" kern="1200" dirty="0">
            <a:latin typeface="+mj-lt"/>
          </a:endParaRPr>
        </a:p>
      </dsp:txBody>
      <dsp:txXfrm>
        <a:off x="0" y="39687"/>
        <a:ext cx="3286125" cy="1971675"/>
      </dsp:txXfrm>
    </dsp:sp>
    <dsp:sp modelId="{4A57CACB-822F-4B1F-BFBE-EFF317373AE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Uso dos valores em minutos simulando valores faltantes</a:t>
          </a:r>
          <a:endParaRPr lang="en-US" sz="1400" kern="1200" dirty="0">
            <a:latin typeface="+mj-lt"/>
          </a:endParaRPr>
        </a:p>
      </dsp:txBody>
      <dsp:txXfrm>
        <a:off x="3614737" y="39687"/>
        <a:ext cx="3286125" cy="1971675"/>
      </dsp:txXfrm>
    </dsp:sp>
    <dsp:sp modelId="{F8606CA4-B723-4424-8E24-0E07DCAF7CA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Uso do algoritmo ARIMA</a:t>
          </a:r>
          <a:endParaRPr lang="en-US" sz="1400" kern="1200" dirty="0">
            <a:latin typeface="+mj-lt"/>
          </a:endParaRPr>
        </a:p>
      </dsp:txBody>
      <dsp:txXfrm>
        <a:off x="7229475" y="39687"/>
        <a:ext cx="3286125" cy="1971675"/>
      </dsp:txXfrm>
    </dsp:sp>
    <dsp:sp modelId="{E3938715-0247-4EDD-A6A5-FF63EF4D5D47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Avaliação da influência de fatores químicos e físicos de forma separada: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+mj-lt"/>
            </a:rPr>
            <a:t>Explorar mais as influências de processo e operacionais;</a:t>
          </a:r>
          <a:endParaRPr lang="en-US" sz="1400" kern="1200" dirty="0">
            <a:latin typeface="+mj-lt"/>
          </a:endParaRPr>
        </a:p>
      </dsp:txBody>
      <dsp:txXfrm>
        <a:off x="0" y="2339975"/>
        <a:ext cx="3286125" cy="1971675"/>
      </dsp:txXfrm>
    </dsp:sp>
    <dsp:sp modelId="{CC6CA57D-04FF-43E1-A08D-C0685B69C3C2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Avaliação do tamanho da partícula e da taxa de alimentação</a:t>
          </a:r>
          <a:endParaRPr lang="en-US" sz="1400" kern="1200" dirty="0">
            <a:latin typeface="+mj-lt"/>
          </a:endParaRPr>
        </a:p>
      </dsp:txBody>
      <dsp:txXfrm>
        <a:off x="3614737" y="2339975"/>
        <a:ext cx="3286125" cy="1971675"/>
      </dsp:txXfrm>
    </dsp:sp>
    <dsp:sp modelId="{EAF7D430-6F4C-4FC2-9458-121B9C87EBCD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latin typeface="+mj-lt"/>
            </a:rPr>
            <a:t>Entender melhor o fator temporal: 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+mj-lt"/>
            </a:rPr>
            <a:t>A alimentação é contínua?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>
              <a:latin typeface="+mj-lt"/>
            </a:rPr>
            <a:t>Definir os ciclos do processo (via algoritmo e informações do cliente): é esperado melhor resultado no começo?</a:t>
          </a:r>
          <a:endParaRPr lang="en-US" sz="1400" kern="1200" dirty="0">
            <a:latin typeface="+mj-lt"/>
          </a:endParaRP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6D005-2678-6F01-77A2-1CCC45DE7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651372-D0D7-6AAA-2A8D-7D41B6954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3DF29-001E-91F3-0313-B830908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A53EB7-3C55-6FD8-DABE-75A5D09A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8CF101-D42C-D110-FAD6-D6A0F983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4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1DC11-2C0B-85D4-9EAD-E812A7B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17AF1B-8615-A347-BC5A-3A490C40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9036-0BD1-F4FA-5ABE-C66AB229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269B8-AFDF-84EB-3DE8-C5558C1C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52FBE-14A0-449E-9755-BCC5ABF1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7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9997C8-EF0E-9592-A92A-006DE48B9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05F01-57C4-AC28-213A-89E89E59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287FF-11C8-34D5-F793-6911DFD2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459307-D42E-5203-BEC3-73B02B3C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B3CC7-7AC0-C7AE-FB61-ACD36320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66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3F9D8-BD08-8AF3-C582-9821772F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80BBF-BA1B-1CE5-748F-9AE352A2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0B56B0-CFB0-8899-9825-B26A53B7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07F67-BE20-49CC-E7D2-A3008A89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5E353-0B07-0587-5224-829FC300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92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2509-05F8-9317-DCD1-EB51F08B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5792AD-1925-0923-82C5-47670CDE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A15F0-B904-4804-85FF-BFFB3D00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9A718-B583-8F71-5260-CE64B885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55E8D2-9C37-8D51-1620-56FA3B6E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17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2F496-3D2C-A653-E58F-F17698A4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462E8-A185-7599-048A-1A390926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C54671-1E3E-819D-5515-C615E3A8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6D8A6-AA54-4903-8880-8239030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92D83E-2D64-B2DE-47D4-732732D6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28C34-1A64-91EF-34D5-C8FEF900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8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73C63-1DB6-38FD-5C9F-397C52CF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9F6D50-05AA-A91B-9C33-581DE0381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70FFFB-48BE-05F5-D648-04A49268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3FC2CB-1526-F58C-C988-43618E2C8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C18C0B-C5DE-BFBA-83C7-570B5B34F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98FFDB-D422-1F28-E4CA-866B9398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F6E757-E055-B160-ED6E-5200D751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221091-D70F-7C16-EC3D-372249A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25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1AB64-7FD4-E27F-E5B7-6DD2C4F1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17F1D2-3D77-0596-478A-0C82F958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2449C4-1AEF-0B10-FA11-AEFAC171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3B7A9D-E811-C3E2-FA7A-B9955563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31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552C3B-E96F-D5B8-E62C-573E1018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A5262B-555D-F436-6DD5-92ABB921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1EE6B0-2A2B-908F-2722-BEB8CAB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389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0B7A7-5F01-D348-D508-79466D2E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A2E06-B95F-DDCF-0CE2-F0D89CD27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FA32E6-7EB3-4E2F-863B-C374D2B0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9EBD4-D059-A647-97E2-F826F778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7C5FD1-703E-BF21-F719-AD17D2CF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1F3AC-F4B0-086D-F4C8-5AB5370E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6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91935-2285-7711-8A0B-C148370C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DBB562-3806-E661-CC3A-2CDC305EE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A96A59-01CF-469D-A80C-7F245962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245E9E-690E-3844-E53C-B93F0C87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89D853-B03B-1BB0-4368-92EEF9A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86BBB7-CD69-4158-B246-4403D719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61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B26EC3-B726-E0F3-F7BC-EA61832F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70198-970D-B1F8-1FF2-57EA5B37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17FF2-31D4-820A-A987-864B7F1DB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44C0B-09B7-4AED-BD67-6FC58A35AA4B}" type="datetimeFigureOut">
              <a:rPr lang="pt-BR" smtClean="0"/>
              <a:t>26/08/2023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BD5F8-F0D1-D970-CC64-415A185B0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08D017-7CBE-4035-5F79-22F6E6ED0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5715-ECB9-467D-BDC7-2D96812A3B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795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ume.ufrgs.br/handle/10183/193141" TargetMode="External"/><Relationship Id="rId3" Type="http://schemas.openxmlformats.org/officeDocument/2006/relationships/hyperlink" Target="https://www.researchgate.net/publication/329260095_Soft_Sensor_Traditional_Machine_Learning_or_Deep_Learning" TargetMode="External"/><Relationship Id="rId7" Type="http://schemas.openxmlformats.org/officeDocument/2006/relationships/hyperlink" Target="https://medium.com/ensina-ai/princ%C3%ADpios-b%C3%A1sicos-para-criar-previs%C3%B5es-de-s%C3%A9ries-temporais-e58c451a25b" TargetMode="External"/><Relationship Id="rId2" Type="http://schemas.openxmlformats.org/officeDocument/2006/relationships/hyperlink" Target="https://www.kaggle.com/datasets/edumagalhaes/quality-prediction-in-a-mining-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m9u10eJ3Mk" TargetMode="External"/><Relationship Id="rId5" Type="http://schemas.openxmlformats.org/officeDocument/2006/relationships/hyperlink" Target="https://www.youtube.com/watch?v=bAWF0B3mDXY" TargetMode="External"/><Relationship Id="rId4" Type="http://schemas.openxmlformats.org/officeDocument/2006/relationships/hyperlink" Target="https://www.diva-portal.org/smash/get/diva2:1386720/FULLTEXT01.pdf" TargetMode="External"/><Relationship Id="rId9" Type="http://schemas.openxmlformats.org/officeDocument/2006/relationships/hyperlink" Target="https://medium.com/joguei-os-dados/largando-os-cadernos-de-notebooks-%C3%A0-scripts-py-20273a1e66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0A09A-4C0E-BEA3-6C26-2DD9B19A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junior-datascience-challenge-</a:t>
            </a:r>
            <a:b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IHM</a:t>
            </a:r>
            <a:b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pt-BR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5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zeitung"/>
              </a:rPr>
              <a:t>Quality Prediction in a Mining Process</a:t>
            </a:r>
            <a:endParaRPr lang="pt-BR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5EF12C-1A10-837A-6C4D-961DECB67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Maeba Tomaselli</a:t>
            </a:r>
          </a:p>
        </p:txBody>
      </p:sp>
      <p:pic>
        <p:nvPicPr>
          <p:cNvPr id="5" name="Picture 4" descr="Construction vehicle">
            <a:extLst>
              <a:ext uri="{FF2B5EF4-FFF2-40B4-BE49-F238E27FC236}">
                <a16:creationId xmlns:a16="http://schemas.microsoft.com/office/drawing/2014/main" id="{516D516A-272D-DAEC-369E-C466197A2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3" r="16226" b="-2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64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3AA7A-108A-D6F5-710D-761F67E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Pré-tratamento da base de dados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DD6EA3-1343-E5AA-564A-61C3D8F5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pt-BR" sz="1400" dirty="0"/>
          </a:p>
          <a:p>
            <a:pPr>
              <a:buFontTx/>
              <a:buChar char="-"/>
            </a:pPr>
            <a:r>
              <a:rPr lang="pt-BR" sz="1400" dirty="0"/>
              <a:t>Após transformação em horas e corte em 29/03/2017 não há dados nulos ou duplicados;</a:t>
            </a:r>
          </a:p>
          <a:p>
            <a:pPr>
              <a:buFontTx/>
              <a:buChar char="-"/>
            </a:pPr>
            <a:endParaRPr lang="pt-BR" sz="1400" dirty="0"/>
          </a:p>
          <a:p>
            <a:pPr>
              <a:buFontTx/>
              <a:buChar char="-"/>
            </a:pPr>
            <a:r>
              <a:rPr lang="pt-BR" sz="1400" dirty="0"/>
              <a:t>Outliers: sem remoção no primeiro momento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555A4E2-4290-993B-C1DF-54B07805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616112"/>
            <a:ext cx="4737650" cy="364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9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Lupa mostrando declínio de desempenho">
            <a:extLst>
              <a:ext uri="{FF2B5EF4-FFF2-40B4-BE49-F238E27FC236}">
                <a16:creationId xmlns:a16="http://schemas.microsoft.com/office/drawing/2014/main" id="{B4F4AB19-32C7-E837-F01A-3DEBF06C4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5" r="3564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4ED7-37FB-A22E-750F-9D037ED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4000" dirty="0"/>
              <a:t>Modelo para prever a % Silica Concentrate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CAFBA-39F0-9C3E-2B92-8074ABEF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pt-BR" sz="1400" dirty="0">
                <a:latin typeface="+mj-lt"/>
              </a:rPr>
              <a:t>Uso de algoritmos para problemas tradicionais de machine learning:</a:t>
            </a:r>
          </a:p>
          <a:p>
            <a:pPr lvl="1"/>
            <a:r>
              <a:rPr lang="pt-BR" sz="1400" dirty="0">
                <a:latin typeface="+mj-lt"/>
              </a:rPr>
              <a:t>Dados não possuem a mesma periodicidade para todas as análises;</a:t>
            </a:r>
          </a:p>
          <a:p>
            <a:pPr lvl="1"/>
            <a:r>
              <a:rPr lang="pt-BR" sz="1400" dirty="0">
                <a:latin typeface="+mj-lt"/>
              </a:rPr>
              <a:t>Muito fatores podem influenciar o resultado. </a:t>
            </a:r>
          </a:p>
          <a:p>
            <a:r>
              <a:rPr lang="pt-BR" sz="1400" dirty="0">
                <a:latin typeface="+mj-lt"/>
              </a:rPr>
              <a:t>Uso dos valores em horas;</a:t>
            </a:r>
          </a:p>
          <a:p>
            <a:r>
              <a:rPr lang="pt-BR" sz="1400" dirty="0">
                <a:latin typeface="+mj-lt"/>
              </a:rPr>
              <a:t>Inclusão uma coluna de lag (intervalo) com dados de resultado % Silica Concentrate para manter a temporalidade</a:t>
            </a:r>
          </a:p>
        </p:txBody>
      </p:sp>
    </p:spTree>
    <p:extLst>
      <p:ext uri="{BB962C8B-B14F-4D97-AF65-F5344CB8AC3E}">
        <p14:creationId xmlns:p14="http://schemas.microsoft.com/office/powerpoint/2010/main" val="3883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Lupa mostrando declínio de desempenho">
            <a:extLst>
              <a:ext uri="{FF2B5EF4-FFF2-40B4-BE49-F238E27FC236}">
                <a16:creationId xmlns:a16="http://schemas.microsoft.com/office/drawing/2014/main" id="{B4F4AB19-32C7-E837-F01A-3DEBF06C4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4ED7-37FB-A22E-750F-9D037ED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pt-BR" sz="3600" dirty="0"/>
              <a:t>Modelo para prever a % Silica Concentrate 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CAFBA-39F0-9C3E-2B92-8074ABEF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pt-BR" sz="2000" dirty="0">
                <a:latin typeface="+mj-lt"/>
              </a:rPr>
              <a:t>Cuidado na prevenção de vazamento de dados para não influenciar o modelo de forma errada;</a:t>
            </a:r>
          </a:p>
          <a:p>
            <a:r>
              <a:rPr lang="pt-BR" sz="2000" dirty="0">
                <a:latin typeface="+mj-lt"/>
              </a:rPr>
              <a:t>Separação do conjunto de treino e teste considerando o fator temporal;</a:t>
            </a:r>
          </a:p>
          <a:p>
            <a:r>
              <a:rPr lang="pt-BR" sz="2000" dirty="0">
                <a:latin typeface="+mj-lt"/>
              </a:rPr>
              <a:t>Uso de modelos de regressão: encontrar valores.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77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4ED7-37FB-A22E-750F-9D037ED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pt-BR" dirty="0"/>
              <a:t>Escolha do modelo</a:t>
            </a:r>
          </a:p>
        </p:txBody>
      </p:sp>
      <p:pic>
        <p:nvPicPr>
          <p:cNvPr id="5" name="Picture 4" descr="Vista aérea de copas de árvores verdes">
            <a:extLst>
              <a:ext uri="{FF2B5EF4-FFF2-40B4-BE49-F238E27FC236}">
                <a16:creationId xmlns:a16="http://schemas.microsoft.com/office/drawing/2014/main" id="{E9AC8462-A97B-4D77-A488-807E32779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4" r="34230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CAFBA-39F0-9C3E-2B92-8074ABEF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b="1" dirty="0">
                <a:latin typeface="+mj-lt"/>
              </a:rPr>
              <a:t>1º algoritmo - Random Forest:</a:t>
            </a:r>
          </a:p>
          <a:p>
            <a:pPr marL="0" indent="0">
              <a:buNone/>
            </a:pPr>
            <a:endParaRPr lang="pt-BR" sz="1400" dirty="0">
              <a:latin typeface="+mj-lt"/>
            </a:endParaRP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Lida bem com relações complexas entre as variáveis;</a:t>
            </a: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Recurso de escolha de variáveis através do nível de importância;</a:t>
            </a: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Trabalha bem com escalas diferentes de valores;</a:t>
            </a: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É um bom recurso para trabalhar com séries temporais por capturar padrões com a combinação de várias árvores;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0380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C4ED7-37FB-A22E-750F-9D037ED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dirty="0"/>
              <a:t>Random Forest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CAFBA-39F0-9C3E-2B92-8074ABEF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9" y="2198362"/>
            <a:ext cx="8219726" cy="3917773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pt-BR" sz="1400" b="1" dirty="0">
                <a:latin typeface="+mj-lt"/>
              </a:rPr>
              <a:t>1º teste - baseline:</a:t>
            </a:r>
          </a:p>
          <a:p>
            <a:pPr lvl="1"/>
            <a:r>
              <a:rPr lang="pt-BR" sz="1400" dirty="0">
                <a:latin typeface="+mj-lt"/>
              </a:rPr>
              <a:t>Uso inicial de todas as variáveis;</a:t>
            </a:r>
          </a:p>
          <a:p>
            <a:pPr lvl="1"/>
            <a:r>
              <a:rPr lang="pt-BR" sz="1400" dirty="0">
                <a:latin typeface="+mj-lt"/>
              </a:rPr>
              <a:t>Hiperparâmetros padrão;</a:t>
            </a:r>
          </a:p>
          <a:p>
            <a:pPr lvl="1"/>
            <a:r>
              <a:rPr lang="pt-BR" sz="1400" dirty="0">
                <a:latin typeface="+mj-lt"/>
              </a:rPr>
              <a:t>Lag: 1</a:t>
            </a:r>
          </a:p>
          <a:p>
            <a:pPr lvl="1"/>
            <a:endParaRPr lang="pt-BR" sz="1400" dirty="0">
              <a:latin typeface="+mj-lt"/>
            </a:endParaRPr>
          </a:p>
          <a:p>
            <a:pPr marL="457200" lvl="1" indent="0">
              <a:buNone/>
            </a:pPr>
            <a:r>
              <a:rPr lang="pt-BR" sz="1400" b="1" dirty="0">
                <a:latin typeface="+mj-lt"/>
              </a:rPr>
              <a:t>2º teste:</a:t>
            </a:r>
          </a:p>
          <a:p>
            <a:pPr lvl="1"/>
            <a:r>
              <a:rPr lang="pt-BR" sz="1400" dirty="0">
                <a:latin typeface="+mj-lt"/>
              </a:rPr>
              <a:t>Uso de variáveis classificadas até o 5º grau de importância, excluindo aquelas com forte influência (alimentação do minério)</a:t>
            </a:r>
          </a:p>
          <a:p>
            <a:pPr lvl="1"/>
            <a:r>
              <a:rPr lang="pt-BR" sz="1400" dirty="0">
                <a:latin typeface="+mj-lt"/>
              </a:rPr>
              <a:t>Hiperparâmetros padrão;</a:t>
            </a:r>
          </a:p>
          <a:p>
            <a:pPr lvl="1"/>
            <a:r>
              <a:rPr lang="pt-BR" sz="1400" dirty="0">
                <a:latin typeface="+mj-lt"/>
              </a:rPr>
              <a:t>Lag: 1</a:t>
            </a:r>
          </a:p>
          <a:p>
            <a:pPr lvl="1"/>
            <a:endParaRPr lang="pt-BR" sz="1400" dirty="0">
              <a:latin typeface="+mj-lt"/>
            </a:endParaRPr>
          </a:p>
          <a:p>
            <a:pPr marL="457200" lvl="1" indent="0">
              <a:buNone/>
            </a:pPr>
            <a:r>
              <a:rPr lang="pt-BR" sz="1400" b="1" dirty="0">
                <a:latin typeface="+mj-lt"/>
              </a:rPr>
              <a:t>3º teste – evitar o overffiting:</a:t>
            </a:r>
          </a:p>
          <a:p>
            <a:pPr lvl="1"/>
            <a:r>
              <a:rPr lang="pt-BR" sz="1400" dirty="0">
                <a:latin typeface="+mj-lt"/>
              </a:rPr>
              <a:t>Uso de variáveis classificadas até o 5º grau de importância, excluindo aquelas com forte influência (alimentação do minério)</a:t>
            </a:r>
          </a:p>
          <a:p>
            <a:pPr lvl="1"/>
            <a:r>
              <a:rPr lang="pt-BR" sz="1400" dirty="0">
                <a:latin typeface="+mj-lt"/>
              </a:rPr>
              <a:t>Hiperparâmetros escolhidos através do GridSearch: max_depth: 15 não ajudaram no overffiting então foi escolhido manualmente o max_depth: 3;</a:t>
            </a:r>
          </a:p>
          <a:p>
            <a:pPr lvl="1"/>
            <a:r>
              <a:rPr lang="pt-BR" sz="1400" dirty="0">
                <a:latin typeface="+mj-lt"/>
              </a:rPr>
              <a:t>Lag: 1</a:t>
            </a:r>
          </a:p>
          <a:p>
            <a:pPr lvl="1"/>
            <a:endParaRPr lang="pt-BR" sz="1400" dirty="0">
              <a:latin typeface="+mj-lt"/>
            </a:endParaRPr>
          </a:p>
          <a:p>
            <a:pPr marL="457200" lvl="1" indent="0">
              <a:buNone/>
            </a:pPr>
            <a:r>
              <a:rPr lang="pt-BR" sz="1400" b="1" dirty="0">
                <a:latin typeface="+mj-lt"/>
              </a:rPr>
              <a:t>4º teste</a:t>
            </a:r>
            <a:r>
              <a:rPr lang="pt-BR" sz="1400" dirty="0">
                <a:latin typeface="+mj-lt"/>
              </a:rPr>
              <a:t>:</a:t>
            </a:r>
          </a:p>
          <a:p>
            <a:pPr lvl="1"/>
            <a:r>
              <a:rPr lang="pt-BR" sz="1400" dirty="0">
                <a:latin typeface="+mj-lt"/>
              </a:rPr>
              <a:t>Uso de variáveis classificadas até o 5º grau de importância, excluindo aquelas com forte influência (alimentação do minério)</a:t>
            </a:r>
          </a:p>
          <a:p>
            <a:pPr lvl="1"/>
            <a:r>
              <a:rPr lang="pt-BR" sz="1400" dirty="0">
                <a:latin typeface="+mj-lt"/>
              </a:rPr>
              <a:t>Diminuição manual da produndidade: max_depth = 3;</a:t>
            </a:r>
          </a:p>
          <a:p>
            <a:pPr lvl="1"/>
            <a:r>
              <a:rPr lang="pt-BR" sz="1400" dirty="0">
                <a:latin typeface="+mj-lt"/>
              </a:rPr>
              <a:t>Lag: 1</a:t>
            </a:r>
          </a:p>
          <a:p>
            <a:pPr marL="457200" lvl="1" indent="0">
              <a:buNone/>
            </a:pPr>
            <a:endParaRPr lang="pt-BR" sz="800" dirty="0"/>
          </a:p>
          <a:p>
            <a:pPr marL="457200" lvl="1" indent="0">
              <a:buNone/>
            </a:pPr>
            <a:endParaRPr lang="pt-BR" sz="800" dirty="0"/>
          </a:p>
          <a:p>
            <a:pPr marL="457200" lvl="1" indent="0">
              <a:buNone/>
            </a:pPr>
            <a:endParaRPr lang="pt-BR" sz="800" dirty="0"/>
          </a:p>
          <a:p>
            <a:pPr marL="457200" lvl="1" indent="0">
              <a:buNone/>
            </a:pPr>
            <a:endParaRPr lang="pt-BR" sz="800" dirty="0"/>
          </a:p>
          <a:p>
            <a:pPr lvl="1"/>
            <a:endParaRPr lang="pt-BR" sz="800" dirty="0"/>
          </a:p>
          <a:p>
            <a:pPr lvl="1"/>
            <a:endParaRPr lang="pt-BR" sz="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8E34D2-9347-9ED6-016A-7EE89190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55" y="2671433"/>
            <a:ext cx="2483945" cy="1337508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7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C4ED7-37FB-A22E-750F-9D037ED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 dirty="0"/>
              <a:t>Escolha do modelo</a:t>
            </a:r>
          </a:p>
        </p:txBody>
      </p:sp>
      <p:pic>
        <p:nvPicPr>
          <p:cNvPr id="15" name="Picture 4" descr="Uma rede formada por pontos brancos">
            <a:extLst>
              <a:ext uri="{FF2B5EF4-FFF2-40B4-BE49-F238E27FC236}">
                <a16:creationId xmlns:a16="http://schemas.microsoft.com/office/drawing/2014/main" id="{7F0E90E8-8630-C220-375A-19F03237B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64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CAFBA-39F0-9C3E-2B92-8074ABEF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>
                <a:latin typeface="+mj-lt"/>
              </a:rPr>
              <a:t>2º algoritmo - XGboost:</a:t>
            </a:r>
          </a:p>
          <a:p>
            <a:pPr lvl="1">
              <a:buFontTx/>
              <a:buChar char="-"/>
            </a:pPr>
            <a:r>
              <a:rPr lang="pt-BR" sz="1700" dirty="0">
                <a:latin typeface="+mj-lt"/>
              </a:rPr>
              <a:t>Assim como o Random Forest é um algoritmo de ensemble, mas também utiliza o processo de boosting que ajuda a melhorar o desempenho do modelo;</a:t>
            </a:r>
          </a:p>
          <a:p>
            <a:pPr lvl="1">
              <a:buFontTx/>
              <a:buChar char="-"/>
            </a:pPr>
            <a:r>
              <a:rPr lang="pt-BR" sz="1700" dirty="0">
                <a:latin typeface="+mj-lt"/>
              </a:rPr>
              <a:t>Técnicas de regularização integradas, como a penalização L1 (Lasso) e L2 (Ridge). Isso ajuda a controlar o overffiting;</a:t>
            </a:r>
          </a:p>
          <a:p>
            <a:pPr lvl="1">
              <a:buFontTx/>
              <a:buChar char="-"/>
            </a:pPr>
            <a:r>
              <a:rPr lang="pt-BR" sz="1700" dirty="0">
                <a:latin typeface="+mj-lt"/>
              </a:rPr>
              <a:t>Lida bem com dados desbalanceados: algumas variáveis não estavam “uniformemente” distribuídas;</a:t>
            </a:r>
          </a:p>
          <a:p>
            <a:pPr lvl="1">
              <a:buFontTx/>
              <a:buChar char="-"/>
            </a:pPr>
            <a:r>
              <a:rPr lang="pt-BR" sz="1700" dirty="0">
                <a:latin typeface="+mj-lt"/>
              </a:rPr>
              <a:t>É um bom recurso para trabalhar com séries temporais por capturar padrões complexos.</a:t>
            </a:r>
          </a:p>
          <a:p>
            <a:pPr lvl="1"/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78881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C4ED7-37FB-A22E-750F-9D037ED2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 dirty="0"/>
              <a:t>XGBoost</a:t>
            </a:r>
          </a:p>
        </p:txBody>
      </p:sp>
      <p:pic>
        <p:nvPicPr>
          <p:cNvPr id="5" name="Picture 4" descr="Gráfico em documento com caneta">
            <a:extLst>
              <a:ext uri="{FF2B5EF4-FFF2-40B4-BE49-F238E27FC236}">
                <a16:creationId xmlns:a16="http://schemas.microsoft.com/office/drawing/2014/main" id="{3B2F2C91-845D-1AA5-3811-C02D60555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2" r="18070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0CAFBA-39F0-9C3E-2B92-8074ABEF5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1400" dirty="0">
                <a:latin typeface="+mj-lt"/>
              </a:rPr>
              <a:t>1º teste:</a:t>
            </a:r>
          </a:p>
          <a:p>
            <a:pPr lvl="1"/>
            <a:r>
              <a:rPr lang="pt-BR" sz="1400" dirty="0">
                <a:latin typeface="+mj-lt"/>
              </a:rPr>
              <a:t>Uso de todas as variáveis</a:t>
            </a:r>
          </a:p>
          <a:p>
            <a:pPr lvl="1"/>
            <a:r>
              <a:rPr lang="pt-BR" sz="1400" dirty="0">
                <a:latin typeface="+mj-lt"/>
              </a:rPr>
              <a:t>Lag: 1</a:t>
            </a:r>
          </a:p>
          <a:p>
            <a:pPr marL="457200" lvl="1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5474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D448F-A98F-ADAF-6F0A-552FAA96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Aumentando o intervalo para 10 horas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6557B-2F50-69C0-36B5-484263E1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Random Forest – predição de valores em um espaçamento maior de tempo.</a:t>
            </a:r>
          </a:p>
          <a:p>
            <a:pPr lvl="1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Uso de variáveis classificadas até o 5º grau de importância, excluindo aquelas com forte influência (alimentação do minério)</a:t>
            </a:r>
          </a:p>
          <a:p>
            <a:pPr lvl="1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Diminuição manual da produndidade: max_depth = 3;</a:t>
            </a:r>
          </a:p>
          <a:p>
            <a:pPr lvl="1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Lag: 10</a:t>
            </a:r>
          </a:p>
        </p:txBody>
      </p:sp>
    </p:spTree>
    <p:extLst>
      <p:ext uri="{BB962C8B-B14F-4D97-AF65-F5344CB8AC3E}">
        <p14:creationId xmlns:p14="http://schemas.microsoft.com/office/powerpoint/2010/main" val="306043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8FE536-755E-974B-D9D2-B7968194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6700" dirty="0"/>
              <a:t>Métricas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21F27-16A6-6777-9462-DF889FDD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500" dirty="0">
                <a:latin typeface="+mj-lt"/>
              </a:rPr>
              <a:t>Uso</a:t>
            </a:r>
            <a:r>
              <a:rPr lang="en-US" sz="1500" dirty="0">
                <a:latin typeface="+mj-lt"/>
              </a:rPr>
              <a:t> das métricas tradicionais de avaliação de modelos de regressão:</a:t>
            </a:r>
          </a:p>
          <a:p>
            <a:r>
              <a:rPr lang="en-US" sz="1500" b="1" dirty="0">
                <a:latin typeface="+mj-lt"/>
              </a:rPr>
              <a:t>Mean Squared Error</a:t>
            </a:r>
            <a:r>
              <a:rPr lang="en-US" sz="1500" dirty="0">
                <a:latin typeface="+mj-lt"/>
              </a:rPr>
              <a:t>: atribui mais peso à erros maiores;</a:t>
            </a:r>
          </a:p>
          <a:p>
            <a:r>
              <a:rPr lang="en-US" sz="1500" b="1" dirty="0">
                <a:latin typeface="+mj-lt"/>
              </a:rPr>
              <a:t>Mean Absolute Error</a:t>
            </a:r>
            <a:r>
              <a:rPr lang="en-US" sz="1500" dirty="0">
                <a:latin typeface="+mj-lt"/>
              </a:rPr>
              <a:t>: maior robustez à outliers;</a:t>
            </a:r>
          </a:p>
          <a:p>
            <a:r>
              <a:rPr lang="en-US" sz="1500" b="1" dirty="0">
                <a:latin typeface="+mj-lt"/>
              </a:rPr>
              <a:t>Root Mean Squared Error</a:t>
            </a:r>
            <a:r>
              <a:rPr lang="en-US" sz="1500" dirty="0">
                <a:latin typeface="+mj-lt"/>
              </a:rPr>
              <a:t>:</a:t>
            </a:r>
            <a:r>
              <a:rPr lang="pt-BR" sz="1500" dirty="0">
                <a:latin typeface="+mj-lt"/>
              </a:rPr>
              <a:t> suavizar erros pequenos em relação aos erros grandes;</a:t>
            </a:r>
            <a:endParaRPr lang="en-US" sz="1500" dirty="0">
              <a:latin typeface="+mj-lt"/>
            </a:endParaRPr>
          </a:p>
          <a:p>
            <a:r>
              <a:rPr lang="en-US" sz="1500" b="1" dirty="0">
                <a:latin typeface="+mj-lt"/>
              </a:rPr>
              <a:t>R-squared (R²): </a:t>
            </a:r>
            <a:r>
              <a:rPr lang="en-US" sz="1500" dirty="0">
                <a:latin typeface="+mj-lt"/>
              </a:rPr>
              <a:t>não mede o erro das previsões como as anteriores, mas o quão ajustado o modelo está. É possível comparer com uma referência:</a:t>
            </a:r>
          </a:p>
          <a:p>
            <a:pPr lvl="1"/>
            <a:r>
              <a:rPr lang="pt-BR" sz="1500" dirty="0">
                <a:latin typeface="+mj-lt"/>
              </a:rPr>
              <a:t>R² = 1 indica que o modelo se ajusta perfeitamente aos dados e explica toda a variância.</a:t>
            </a:r>
          </a:p>
          <a:p>
            <a:pPr lvl="1"/>
            <a:r>
              <a:rPr lang="pt-BR" sz="1500" dirty="0">
                <a:latin typeface="+mj-lt"/>
              </a:rPr>
              <a:t>R² = 0 indica que o modelo não explica nenhuma variância e não é melhor do que usar a média da variável de saída como previsão.</a:t>
            </a:r>
            <a:endParaRPr lang="en-US" sz="1500" dirty="0">
              <a:latin typeface="+mj-lt"/>
            </a:endParaRPr>
          </a:p>
          <a:p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02816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D448F-A98F-ADAF-6F0A-552FAA96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 dos modelos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6557B-2F50-69C0-36B5-484263E1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 dirty="0"/>
          </a:p>
          <a:p>
            <a:pPr marL="457200" lvl="1"/>
            <a:endParaRPr lang="en-US" dirty="0"/>
          </a:p>
          <a:p>
            <a:pPr marL="457200" lvl="1"/>
            <a:endParaRPr lang="en-US" dirty="0"/>
          </a:p>
          <a:p>
            <a:endParaRPr lang="en-US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6D2638-04B1-6115-8107-5556B8B48FB1}"/>
              </a:ext>
            </a:extLst>
          </p:cNvPr>
          <p:cNvSpPr txBox="1"/>
          <p:nvPr/>
        </p:nvSpPr>
        <p:spPr>
          <a:xfrm>
            <a:off x="923636" y="2177456"/>
            <a:ext cx="10430164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Os modelos usando todas as variáveis não apresentaram bom desempenho.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Os modelos usando as variáveis selecionadas (Starch Flow, Ore Pulp pH e Ore Pulp Density) apresentaram baixo erro e um excelente ajuste. Hiperparâmetros foram avaliados para evitar o overffiting, mas teste adicionais são recomendados na próxima etapa para garantir um bom resultado no processo real.</a:t>
            </a: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79A82C97-8884-D31D-CE9C-0191CE768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4100"/>
              </p:ext>
            </p:extLst>
          </p:nvPr>
        </p:nvGraphicFramePr>
        <p:xfrm>
          <a:off x="923745" y="3428999"/>
          <a:ext cx="10344509" cy="27595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88466">
                  <a:extLst>
                    <a:ext uri="{9D8B030D-6E8A-4147-A177-3AD203B41FA5}">
                      <a16:colId xmlns:a16="http://schemas.microsoft.com/office/drawing/2014/main" val="2546204418"/>
                    </a:ext>
                  </a:extLst>
                </a:gridCol>
                <a:gridCol w="1067108">
                  <a:extLst>
                    <a:ext uri="{9D8B030D-6E8A-4147-A177-3AD203B41FA5}">
                      <a16:colId xmlns:a16="http://schemas.microsoft.com/office/drawing/2014/main" val="216778525"/>
                    </a:ext>
                  </a:extLst>
                </a:gridCol>
                <a:gridCol w="1477787">
                  <a:extLst>
                    <a:ext uri="{9D8B030D-6E8A-4147-A177-3AD203B41FA5}">
                      <a16:colId xmlns:a16="http://schemas.microsoft.com/office/drawing/2014/main" val="340784167"/>
                    </a:ext>
                  </a:extLst>
                </a:gridCol>
                <a:gridCol w="1477787">
                  <a:extLst>
                    <a:ext uri="{9D8B030D-6E8A-4147-A177-3AD203B41FA5}">
                      <a16:colId xmlns:a16="http://schemas.microsoft.com/office/drawing/2014/main" val="1625283153"/>
                    </a:ext>
                  </a:extLst>
                </a:gridCol>
                <a:gridCol w="1477787">
                  <a:extLst>
                    <a:ext uri="{9D8B030D-6E8A-4147-A177-3AD203B41FA5}">
                      <a16:colId xmlns:a16="http://schemas.microsoft.com/office/drawing/2014/main" val="3062672078"/>
                    </a:ext>
                  </a:extLst>
                </a:gridCol>
                <a:gridCol w="1477787">
                  <a:extLst>
                    <a:ext uri="{9D8B030D-6E8A-4147-A177-3AD203B41FA5}">
                      <a16:colId xmlns:a16="http://schemas.microsoft.com/office/drawing/2014/main" val="3033045199"/>
                    </a:ext>
                  </a:extLst>
                </a:gridCol>
                <a:gridCol w="1477787">
                  <a:extLst>
                    <a:ext uri="{9D8B030D-6E8A-4147-A177-3AD203B41FA5}">
                      <a16:colId xmlns:a16="http://schemas.microsoft.com/office/drawing/2014/main" val="1065723628"/>
                    </a:ext>
                  </a:extLst>
                </a:gridCol>
              </a:tblGrid>
              <a:tr h="317056"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R²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60899"/>
                  </a:ext>
                </a:extLst>
              </a:tr>
              <a:tr h="507003">
                <a:tc>
                  <a:txBody>
                    <a:bodyPr/>
                    <a:lstStyle/>
                    <a:p>
                      <a:r>
                        <a:rPr lang="pt-BR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93802"/>
                  </a:ext>
                </a:extLst>
              </a:tr>
              <a:tr h="50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460807"/>
                  </a:ext>
                </a:extLst>
              </a:tr>
              <a:tr h="50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60374"/>
                  </a:ext>
                </a:extLst>
              </a:tr>
              <a:tr h="507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37040"/>
                  </a:ext>
                </a:extLst>
              </a:tr>
              <a:tr h="317056">
                <a:tc>
                  <a:txBody>
                    <a:bodyPr/>
                    <a:lstStyle/>
                    <a:p>
                      <a:r>
                        <a:rPr lang="pt-BR" dirty="0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0,50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3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4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66196-F0D2-F61B-6CF6-15119C07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 dirty="0"/>
              <a:t>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FD123-5AF3-279B-C4D1-3245D48C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663402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i="0" dirty="0">
                <a:effectLst/>
                <a:latin typeface="+mj-lt"/>
              </a:rPr>
              <a:t>Objetivo: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Processo de flutuação de espuma utilizado para separar minerais de outros componentes.</a:t>
            </a:r>
          </a:p>
          <a:p>
            <a:pPr marL="0" indent="0">
              <a:buNone/>
            </a:pPr>
            <a:endParaRPr lang="pt-BR" sz="1400" dirty="0">
              <a:latin typeface="+mj-lt"/>
            </a:endParaRPr>
          </a:p>
          <a:p>
            <a:pPr marL="0" indent="0">
              <a:buNone/>
            </a:pPr>
            <a:r>
              <a:rPr lang="pt-BR" sz="1400" b="1" i="0" dirty="0">
                <a:effectLst/>
                <a:latin typeface="+mj-lt"/>
              </a:rPr>
              <a:t>Processo: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Processo físico-químico com 3 fases: sólida, água e ar.</a:t>
            </a:r>
          </a:p>
          <a:p>
            <a:pPr marL="0" indent="0">
              <a:buNone/>
            </a:pPr>
            <a:endParaRPr lang="pt-BR" sz="1400" dirty="0">
              <a:latin typeface="+mj-lt"/>
            </a:endParaRPr>
          </a:p>
          <a:p>
            <a:pPr marL="0" indent="0">
              <a:buNone/>
            </a:pPr>
            <a:r>
              <a:rPr lang="pt-BR" sz="1400" b="1" dirty="0">
                <a:latin typeface="+mj-lt"/>
              </a:rPr>
              <a:t>Etapas: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1- Adição de pedaços de rochas que contém o mineral;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2- Mistura de água e agente flotante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3- Introdução de bolhas de ar;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4- O componente de interesse flutua e as impurezas decantam;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effectLst/>
                <a:latin typeface="+mj-lt"/>
              </a:rPr>
              <a:t>5- Remoção da espuma contendo o componente de interesse</a:t>
            </a:r>
          </a:p>
          <a:p>
            <a:pPr marL="0" indent="0">
              <a:buNone/>
            </a:pPr>
            <a:endParaRPr lang="pt-BR" sz="1400" dirty="0">
              <a:latin typeface="Helvetica Neue"/>
            </a:endParaRPr>
          </a:p>
          <a:p>
            <a:pPr marL="0" indent="0">
              <a:buNone/>
            </a:pPr>
            <a:endParaRPr lang="pt-BR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FF8396-2439-CBFC-8226-C5470732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734553"/>
            <a:ext cx="4737650" cy="341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3F55A1-7391-4EA1-0399-C8E15E592D32}"/>
              </a:ext>
            </a:extLst>
          </p:cNvPr>
          <p:cNvSpPr txBox="1"/>
          <p:nvPr/>
        </p:nvSpPr>
        <p:spPr>
          <a:xfrm>
            <a:off x="7021902" y="5607170"/>
            <a:ext cx="428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https://www.911metallurgist.com/blog/froth-flotation-process</a:t>
            </a:r>
          </a:p>
        </p:txBody>
      </p:sp>
    </p:spTree>
    <p:extLst>
      <p:ext uri="{BB962C8B-B14F-4D97-AF65-F5344CB8AC3E}">
        <p14:creationId xmlns:p14="http://schemas.microsoft.com/office/powerpoint/2010/main" val="270970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F201EF-DBA9-8E8A-B5ED-A94473006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1B44B-CD73-1DDA-420D-9E54C2E5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Próximo passos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6F98543-FB60-9A33-A64B-8D4DD815A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012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78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CDA41-8217-2000-5A74-8B2BF421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E8FE1-631E-1248-B3A8-9C4313FD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67" y="2096218"/>
            <a:ext cx="11550769" cy="4628253"/>
          </a:xfrm>
        </p:spPr>
        <p:txBody>
          <a:bodyPr anchor="ctr">
            <a:noAutofit/>
          </a:bodyPr>
          <a:lstStyle/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Fonte dos dados: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2"/>
              </a:rPr>
              <a:t>https://www.kaggle.com/datasets/edumagalhaes/quality-prediction-in-a-mining-process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400" b="0" i="0" cap="all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Drumond,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Pablo; </a:t>
            </a:r>
            <a:r>
              <a:rPr lang="pt-BR" sz="1400" b="0" i="0" cap="all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Kappes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, Daniele; </a:t>
            </a:r>
            <a:r>
              <a:rPr lang="pt-BR" sz="1400" b="0" i="0" cap="all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Moraes,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Cassio de; </a:t>
            </a:r>
            <a:r>
              <a:rPr lang="pt-BR" sz="1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Oliveira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, Eduardo; T</a:t>
            </a:r>
            <a:r>
              <a:rPr lang="pt-BR" sz="1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eixeira,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Mariana. </a:t>
            </a:r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Soft Sensor: Traditional Machine Learning or Deep Learning.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Disponível em: URL. Acesso em: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hlinkClick r:id="rId3"/>
              </a:rPr>
              <a:t>https://www.researchgate.net/publication/329260095_Soft_Sensor_Traditional_Machine_Learning_or_Deep_Learning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 Data de acesso: 19/08/2023.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</a:endParaRPr>
          </a:p>
          <a:p>
            <a:r>
              <a: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OSEI, Eric K. Machine Learning-based Quality Prediction in the Froth Flotation Process of Mining.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Disponível em: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hlinkClick r:id="rId4"/>
              </a:rPr>
              <a:t>https://www.diva-portal.org/smash/get/diva2:1386720/FULLTEXT01.pdf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. Data de acesso: 19/08/2023.</a:t>
            </a:r>
            <a:endParaRPr lang="en-US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</a:endParaRP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/>
              </a:rPr>
              <a:t>https://www.youtube.com/watch?v=bAWF0B3mDXY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6"/>
              </a:rPr>
              <a:t>https://www.youtube.com/watch?v=1m9u10eJ3Mk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https://etn-sultan.eu/2021/04/06/froth-flotation-a-quick-overview/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https://en.wikipedia.org/wiki/Froth_flotation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https://www.911metallurgist.com/blog/froth-flotation-process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RABELO, Leandro. Princípios básicos para criar previsões de Séries Temporais. Disponível em: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7"/>
              </a:rPr>
              <a:t>https://medium.com/ensina-ai/princ%C3%ADpios-b%C3%A1sicos-para-criar-previs%C3%B5es-de-s%C3%A9ries-temporais-e58c451a25b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Data de acesso: 23/08/2023</a:t>
            </a:r>
          </a:p>
          <a:p>
            <a:r>
              <a:rPr lang="pt-BR" sz="14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Favarini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Thomaz O. Análise de Séries Temporais: Comparação entre modelos preditivos em estudo de caso.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Disponível em: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8"/>
              </a:rPr>
              <a:t>https://lume.ufrgs.br/handle/10183/193141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Data de acesso: 26/08/2023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GEROLA, Letícia. Largando os cadernos: de notebooks à scripts .py. </a:t>
            </a:r>
            <a:r>
              <a:rPr 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Disponível em: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9"/>
              </a:rPr>
              <a:t>https://medium.com/joguei-os-dados/largando-os-cadernos-de-notebooks-%C3%A0-scripts-py-20273a1e6629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 Data de acesso: 27/08/2023</a:t>
            </a:r>
          </a:p>
        </p:txBody>
      </p:sp>
    </p:spTree>
    <p:extLst>
      <p:ext uri="{BB962C8B-B14F-4D97-AF65-F5344CB8AC3E}">
        <p14:creationId xmlns:p14="http://schemas.microsoft.com/office/powerpoint/2010/main" val="39611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66196-F0D2-F61B-6CF6-15119C07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FD123-5AF3-279B-C4D1-3245D48C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663402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i="0" dirty="0">
                <a:solidFill>
                  <a:srgbClr val="000000"/>
                </a:solidFill>
                <a:effectLst/>
                <a:latin typeface="+mj-lt"/>
              </a:rPr>
              <a:t>Química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1- Coletores: aumentam a hidrofobicidade e favorecem a fixação de bolhas;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2- Reguladores: ativam ou deprimem a ligação mineral às bolhas de ar. Controlam a dispersão de partículas e o pH do sistema;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3- Espumantes: tamanho da bolha (aumentam a taxa de colisão das partículas) e mantém a espuma estável</a:t>
            </a:r>
          </a:p>
          <a:p>
            <a:pPr marL="0" indent="0">
              <a:buNone/>
            </a:pPr>
            <a:br>
              <a:rPr lang="pt-BR" sz="1400" dirty="0">
                <a:latin typeface="+mj-lt"/>
              </a:rPr>
            </a:br>
            <a:r>
              <a:rPr lang="pt-BR" sz="1400" b="1" i="0" dirty="0">
                <a:solidFill>
                  <a:srgbClr val="000000"/>
                </a:solidFill>
                <a:effectLst/>
                <a:latin typeface="+mj-lt"/>
              </a:rPr>
              <a:t>Físicas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1- Tamanho do minério;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2- Composição das partículas;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3- Taxa de ar do equipamento;</a:t>
            </a:r>
            <a:br>
              <a:rPr lang="pt-BR" sz="1400" dirty="0">
                <a:latin typeface="+mj-l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+mj-lt"/>
              </a:rPr>
              <a:t>4- Tamanho da bolha que o equipamento faz</a:t>
            </a:r>
            <a:endParaRPr lang="pt-BR" sz="1400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FF8396-2439-CBFC-8226-C5470732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734553"/>
            <a:ext cx="4737650" cy="341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3F55A1-7391-4EA1-0399-C8E15E592D32}"/>
              </a:ext>
            </a:extLst>
          </p:cNvPr>
          <p:cNvSpPr txBox="1"/>
          <p:nvPr/>
        </p:nvSpPr>
        <p:spPr>
          <a:xfrm>
            <a:off x="7021902" y="5607170"/>
            <a:ext cx="428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https://www.911metallurgist.com/blog/froth-flotation-process</a:t>
            </a:r>
          </a:p>
        </p:txBody>
      </p:sp>
    </p:spTree>
    <p:extLst>
      <p:ext uri="{BB962C8B-B14F-4D97-AF65-F5344CB8AC3E}">
        <p14:creationId xmlns:p14="http://schemas.microsoft.com/office/powerpoint/2010/main" val="4262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66196-F0D2-F61B-6CF6-15119C07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Projeto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FD123-5AF3-279B-C4D1-3245D48C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700" b="1" dirty="0">
                <a:latin typeface="+mj-lt"/>
              </a:rPr>
              <a:t>Objetivo:</a:t>
            </a:r>
          </a:p>
          <a:p>
            <a:pPr marL="0" indent="0">
              <a:buNone/>
            </a:pPr>
            <a:r>
              <a:rPr lang="pt-BR" sz="1700" dirty="0">
                <a:latin typeface="+mj-lt"/>
              </a:rPr>
              <a:t>Otimizar a separação do minério prevendo a % de Sílica no final do processo e, assim, fornecer dados que direcionarão decisões operacionais controlando o processo.</a:t>
            </a:r>
          </a:p>
          <a:p>
            <a:pPr marL="0" indent="0">
              <a:buNone/>
            </a:pPr>
            <a:endParaRPr lang="pt-BR" sz="1700" dirty="0">
              <a:latin typeface="+mj-lt"/>
            </a:endParaRPr>
          </a:p>
          <a:p>
            <a:pPr marL="0" indent="0">
              <a:buNone/>
            </a:pPr>
            <a:r>
              <a:rPr lang="pt-BR" sz="1700" b="1" dirty="0">
                <a:latin typeface="+mj-lt"/>
              </a:rPr>
              <a:t>Dados:</a:t>
            </a:r>
          </a:p>
          <a:p>
            <a:pPr>
              <a:buFontTx/>
              <a:buChar char="-"/>
            </a:pPr>
            <a:r>
              <a:rPr lang="pt-BR" sz="1700" dirty="0">
                <a:latin typeface="+mj-lt"/>
              </a:rPr>
              <a:t>% de ferro e sílica na alimentação do processo;</a:t>
            </a:r>
          </a:p>
          <a:p>
            <a:pPr>
              <a:buFontTx/>
              <a:buChar char="-"/>
            </a:pPr>
            <a:r>
              <a:rPr lang="pt-BR" sz="1700" dirty="0">
                <a:latin typeface="+mj-lt"/>
              </a:rPr>
              <a:t>Fluxo de componentes do processo de flotação;</a:t>
            </a:r>
          </a:p>
          <a:p>
            <a:pPr>
              <a:buFontTx/>
              <a:buChar char="-"/>
            </a:pPr>
            <a:r>
              <a:rPr lang="pt-BR" sz="1700" dirty="0">
                <a:latin typeface="+mj-lt"/>
              </a:rPr>
              <a:t>Fluxo de alimentação da polpa de minério;</a:t>
            </a:r>
          </a:p>
          <a:p>
            <a:pPr>
              <a:buFontTx/>
              <a:buChar char="-"/>
            </a:pPr>
            <a:r>
              <a:rPr lang="pt-BR" sz="1700" dirty="0">
                <a:latin typeface="+mj-lt"/>
              </a:rPr>
              <a:t>pH e densidade da polpa de minério;</a:t>
            </a:r>
          </a:p>
          <a:p>
            <a:pPr>
              <a:buFontTx/>
              <a:buChar char="-"/>
            </a:pPr>
            <a:r>
              <a:rPr lang="pt-BR" sz="1700" dirty="0">
                <a:latin typeface="+mj-lt"/>
              </a:rPr>
              <a:t>Parâmetros operacionais: fluxo de ar nas células, nível das colunas;</a:t>
            </a:r>
          </a:p>
          <a:p>
            <a:pPr>
              <a:buFontTx/>
              <a:buChar char="-"/>
            </a:pPr>
            <a:r>
              <a:rPr lang="pt-BR" sz="1700" dirty="0">
                <a:latin typeface="+mj-lt"/>
              </a:rPr>
              <a:t>Resultados laboratoriais para a concentração final de ferro e sílica.</a:t>
            </a:r>
          </a:p>
          <a:p>
            <a:pPr marL="0" indent="0">
              <a:buNone/>
            </a:pPr>
            <a:endParaRPr lang="pt-BR" sz="1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1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D66196-F0D2-F61B-6CF6-15119C07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</a:rPr>
              <a:t>Exploração dos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FD123-5AF3-279B-C4D1-3245D48C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b="1" dirty="0">
                <a:latin typeface="+mj-lt"/>
              </a:rPr>
              <a:t>Conjunto de dados:</a:t>
            </a:r>
          </a:p>
          <a:p>
            <a:r>
              <a:rPr lang="pt-BR" sz="1600" dirty="0">
                <a:latin typeface="+mj-lt"/>
              </a:rPr>
              <a:t>737.453 linhas e 24 colunas</a:t>
            </a:r>
          </a:p>
          <a:p>
            <a:pPr lvl="1"/>
            <a:r>
              <a:rPr lang="pt-BR" sz="1600" dirty="0">
                <a:latin typeface="+mj-lt"/>
              </a:rPr>
              <a:t>1 coluna de data;</a:t>
            </a:r>
          </a:p>
          <a:p>
            <a:pPr lvl="1"/>
            <a:r>
              <a:rPr lang="pt-BR" sz="1600" dirty="0">
                <a:latin typeface="+mj-lt"/>
              </a:rPr>
              <a:t>23 colunas numéricas.</a:t>
            </a:r>
          </a:p>
          <a:p>
            <a:r>
              <a:rPr lang="pt-BR" sz="1600" dirty="0">
                <a:latin typeface="+mj-lt"/>
              </a:rPr>
              <a:t>Dados de 10/03/2023 01:00:00 até 09/09/2023 23:00:00</a:t>
            </a:r>
          </a:p>
          <a:p>
            <a:pPr marL="0" indent="0">
              <a:buNone/>
            </a:pPr>
            <a:endParaRPr lang="pt-BR" sz="1600" dirty="0">
              <a:latin typeface="+mj-lt"/>
            </a:endParaRPr>
          </a:p>
          <a:p>
            <a:pPr marL="0" indent="0">
              <a:buNone/>
            </a:pPr>
            <a:r>
              <a:rPr lang="pt-BR" sz="1600" b="1" dirty="0">
                <a:latin typeface="+mj-lt"/>
              </a:rPr>
              <a:t>Valores:</a:t>
            </a:r>
          </a:p>
          <a:p>
            <a:r>
              <a:rPr lang="pt-BR" sz="1600" dirty="0">
                <a:latin typeface="+mj-lt"/>
              </a:rPr>
              <a:t>% Iron Feed: média de 56,3%</a:t>
            </a:r>
          </a:p>
          <a:p>
            <a:r>
              <a:rPr lang="pt-BR" sz="1600" dirty="0">
                <a:latin typeface="+mj-lt"/>
              </a:rPr>
              <a:t>% Silica Feed: média de 14,7%</a:t>
            </a:r>
          </a:p>
          <a:p>
            <a:r>
              <a:rPr lang="pt-BR" sz="1600" dirty="0">
                <a:latin typeface="+mj-lt"/>
              </a:rPr>
              <a:t>% Iron Concentrate: média de 65,1%</a:t>
            </a:r>
          </a:p>
          <a:p>
            <a:r>
              <a:rPr lang="pt-BR" sz="1600" dirty="0">
                <a:latin typeface="+mj-lt"/>
              </a:rPr>
              <a:t>% Silica Concentrate: média de 2,3%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7E2FC-CD3F-D05B-AAB1-650F3FE4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680191"/>
            <a:ext cx="4788505" cy="276536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4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8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12A6B-3E00-2E6C-4FB4-75C74375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Alimentação x Resultado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591CE88-43F8-9E3E-53F1-834017BE8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889" y="1474596"/>
            <a:ext cx="2429660" cy="23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7CA8B08-98C1-E41C-E9BC-F1FE8172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787" y="1460322"/>
            <a:ext cx="2429660" cy="23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961C05A-7181-1FB5-A419-C3CDC69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1554" y="1474596"/>
            <a:ext cx="2429660" cy="234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1DA6CE3-3EB4-B7F8-F0C7-68AD1FEE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451" y="1474596"/>
            <a:ext cx="2429660" cy="233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78D145-DDE0-5813-43D5-0D048F6B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pt-BR" sz="3700" dirty="0"/>
              <a:t>Definição do período de avaliação</a:t>
            </a:r>
          </a:p>
        </p:txBody>
      </p:sp>
      <p:pic>
        <p:nvPicPr>
          <p:cNvPr id="13" name="Picture 12" descr="Calendário na mesa">
            <a:extLst>
              <a:ext uri="{FF2B5EF4-FFF2-40B4-BE49-F238E27FC236}">
                <a16:creationId xmlns:a16="http://schemas.microsoft.com/office/drawing/2014/main" id="{795741AD-2F4F-7A03-302E-BE08ADA49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C2044-DCE0-D139-2E1B-A517E549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b="1" dirty="0">
                <a:latin typeface="+mj-lt"/>
              </a:rPr>
              <a:t>Propostas</a:t>
            </a:r>
            <a:r>
              <a:rPr lang="pt-BR" sz="1400" dirty="0">
                <a:latin typeface="+mj-lt"/>
              </a:rPr>
              <a:t>:</a:t>
            </a:r>
          </a:p>
          <a:p>
            <a:pPr>
              <a:buFontTx/>
              <a:buChar char="-"/>
            </a:pPr>
            <a:r>
              <a:rPr lang="pt-BR" sz="1400" dirty="0">
                <a:latin typeface="+mj-lt"/>
              </a:rPr>
              <a:t>Segundos: algumas colunas com 20 segundos;</a:t>
            </a:r>
          </a:p>
          <a:p>
            <a:pPr>
              <a:buFontTx/>
              <a:buChar char="-"/>
            </a:pPr>
            <a:r>
              <a:rPr lang="pt-BR" sz="1400" dirty="0">
                <a:latin typeface="+mj-lt"/>
              </a:rPr>
              <a:t>Horas: resultado das análises e alimentação é dados em horas</a:t>
            </a:r>
          </a:p>
          <a:p>
            <a:pPr marL="0" indent="0">
              <a:buNone/>
            </a:pPr>
            <a:endParaRPr lang="pt-BR" sz="1400" dirty="0">
              <a:latin typeface="+mj-lt"/>
            </a:endParaRPr>
          </a:p>
          <a:p>
            <a:pPr marL="0" indent="0">
              <a:buNone/>
            </a:pPr>
            <a:r>
              <a:rPr lang="pt-BR" sz="1400" b="0" i="0" dirty="0">
                <a:effectLst/>
                <a:latin typeface="+mj-lt"/>
              </a:rPr>
              <a:t>Existem 3 lacunas visíveis no gráfico:</a:t>
            </a:r>
            <a:endParaRPr lang="pt-BR" sz="1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+mj-lt"/>
              </a:rPr>
              <a:t>Entre março e abril</a:t>
            </a:r>
            <a:r>
              <a:rPr lang="pt-BR" sz="1400" dirty="0">
                <a:latin typeface="+mj-lt"/>
              </a:rPr>
              <a:t>:</a:t>
            </a:r>
            <a:endParaRPr lang="pt-BR" sz="1400" b="0" i="0" dirty="0">
              <a:effectLst/>
              <a:latin typeface="+mj-lt"/>
            </a:endParaRPr>
          </a:p>
          <a:p>
            <a:pPr lvl="1"/>
            <a:r>
              <a:rPr lang="pt-BR" sz="1400" dirty="0">
                <a:latin typeface="+mj-lt"/>
              </a:rPr>
              <a:t>Lacuna de informações de 16/03/2017 06:00:00 até 29/03/2017 11:00:00 (interrupção do processo/medições);</a:t>
            </a:r>
            <a:endParaRPr lang="pt-BR" sz="1400" b="0" i="0" dirty="0">
              <a:effectLst/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+mj-lt"/>
              </a:rPr>
              <a:t>Começo do mês de abril:</a:t>
            </a:r>
          </a:p>
          <a:p>
            <a:pPr lvl="1"/>
            <a:r>
              <a:rPr lang="pt-BR" sz="1400" b="0" i="0" dirty="0">
                <a:effectLst/>
                <a:latin typeface="+mj-lt"/>
              </a:rPr>
              <a:t>Breve período;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b="0" i="0" dirty="0">
                <a:effectLst/>
                <a:latin typeface="+mj-lt"/>
              </a:rPr>
              <a:t>Começo do mês de agosto:</a:t>
            </a:r>
          </a:p>
          <a:p>
            <a:pPr lvl="1"/>
            <a:r>
              <a:rPr lang="pt-BR" sz="1400" b="0" i="0" dirty="0">
                <a:effectLst/>
                <a:latin typeface="+mj-lt"/>
              </a:rPr>
              <a:t>Breve período.</a:t>
            </a:r>
          </a:p>
        </p:txBody>
      </p:sp>
    </p:spTree>
    <p:extLst>
      <p:ext uri="{BB962C8B-B14F-4D97-AF65-F5344CB8AC3E}">
        <p14:creationId xmlns:p14="http://schemas.microsoft.com/office/powerpoint/2010/main" val="41362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78D145-DDE0-5813-43D5-0D048F6B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t-BR" sz="4100" dirty="0"/>
              <a:t>Caminho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C2044-DCE0-D139-2E1B-A517E549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sz="1400" dirty="0">
                <a:latin typeface="+mj-lt"/>
              </a:rPr>
              <a:t>Uso dos dados a partir de 29/03/2017 12:00:00.</a:t>
            </a: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Retirada dos dados anteriores;</a:t>
            </a: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Total de linhas após remoção de 710.639 representação de 96,4 % do total do conjunto</a:t>
            </a:r>
          </a:p>
          <a:p>
            <a:pPr lvl="1">
              <a:buFontTx/>
              <a:buChar char="-"/>
            </a:pPr>
            <a:endParaRPr lang="pt-BR" sz="1400" dirty="0">
              <a:latin typeface="+mj-lt"/>
            </a:endParaRPr>
          </a:p>
          <a:p>
            <a:pPr>
              <a:buFontTx/>
              <a:buChar char="-"/>
            </a:pPr>
            <a:r>
              <a:rPr lang="pt-BR" sz="1400" dirty="0">
                <a:latin typeface="+mj-lt"/>
              </a:rPr>
              <a:t>Avaliações por </a:t>
            </a:r>
            <a:r>
              <a:rPr lang="pt-BR" sz="1400" b="1" dirty="0">
                <a:latin typeface="+mj-lt"/>
              </a:rPr>
              <a:t>hora:</a:t>
            </a:r>
          </a:p>
          <a:p>
            <a:pPr lvl="1">
              <a:buFontTx/>
              <a:buChar char="-"/>
            </a:pPr>
            <a:r>
              <a:rPr lang="pt-BR" sz="1400" dirty="0">
                <a:latin typeface="+mj-lt"/>
              </a:rPr>
              <a:t>Total após transformação: 3948 linhas e 23 colunas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4F7D89-0DE1-E345-A264-63A84FB6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906293"/>
            <a:ext cx="4737650" cy="306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2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3AA7A-108A-D6F5-710D-761F67E2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Avaliação da série temporal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2F1E92-C72D-324D-1D35-E07C8743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7363" y="2156192"/>
            <a:ext cx="6607674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71DD6EA3-1343-E5AA-564A-61C3D8F5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927"/>
            <a:ext cx="3826164" cy="27616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Componentes: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𝑥𝑡 = 𝑇𝑡 + 𝑆𝑡 + 𝐸𝑡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Tendência: não</a:t>
            </a:r>
          </a:p>
          <a:p>
            <a:r>
              <a:rPr lang="pt-BR" sz="2000" dirty="0">
                <a:latin typeface="+mj-lt"/>
              </a:rPr>
              <a:t>Sazonalidade: sim</a:t>
            </a:r>
          </a:p>
          <a:p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Série estacionária: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25D43E8-5496-718A-B32F-7759B7BB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3" y="5027347"/>
            <a:ext cx="2616334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7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1648</Words>
  <Application>Microsoft Office PowerPoint</Application>
  <PresentationFormat>Widescreen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zeitung</vt:lpstr>
      <vt:lpstr>Tema do Office</vt:lpstr>
      <vt:lpstr>junior-datascience-challenge- IHM  Quality Prediction in a Mining Process</vt:lpstr>
      <vt:lpstr>Processo</vt:lpstr>
      <vt:lpstr>Variáveis</vt:lpstr>
      <vt:lpstr>Projeto de dados</vt:lpstr>
      <vt:lpstr>Exploração dos dados</vt:lpstr>
      <vt:lpstr>Alimentação x Resultado</vt:lpstr>
      <vt:lpstr>Definição do período de avaliação</vt:lpstr>
      <vt:lpstr>Caminho escolhido</vt:lpstr>
      <vt:lpstr>Avaliação da série temporal</vt:lpstr>
      <vt:lpstr>Pré-tratamento da base de dados</vt:lpstr>
      <vt:lpstr>Modelo para prever a % Silica Concentrate </vt:lpstr>
      <vt:lpstr>Modelo para prever a % Silica Concentrate </vt:lpstr>
      <vt:lpstr>Escolha do modelo</vt:lpstr>
      <vt:lpstr>Random Forest</vt:lpstr>
      <vt:lpstr>Escolha do modelo</vt:lpstr>
      <vt:lpstr>XGBoost</vt:lpstr>
      <vt:lpstr>Aumentando o intervalo para 10 horas</vt:lpstr>
      <vt:lpstr>Métricas de avaliação</vt:lpstr>
      <vt:lpstr>Resultado dos modelos</vt:lpstr>
      <vt:lpstr>Próximo passos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Maeba Tomaselli</dc:creator>
  <cp:lastModifiedBy>Maeba Tomaselli</cp:lastModifiedBy>
  <cp:revision>1</cp:revision>
  <dcterms:created xsi:type="dcterms:W3CDTF">2023-08-12T13:24:08Z</dcterms:created>
  <dcterms:modified xsi:type="dcterms:W3CDTF">2023-08-29T02:43:38Z</dcterms:modified>
</cp:coreProperties>
</file>