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300" r:id="rId3"/>
    <p:sldId id="290" r:id="rId4"/>
    <p:sldId id="291" r:id="rId5"/>
    <p:sldId id="302" r:id="rId6"/>
    <p:sldId id="303" r:id="rId7"/>
    <p:sldId id="305" r:id="rId8"/>
    <p:sldId id="317" r:id="rId9"/>
    <p:sldId id="318" r:id="rId10"/>
    <p:sldId id="320" r:id="rId11"/>
    <p:sldId id="321" r:id="rId12"/>
    <p:sldId id="322" r:id="rId13"/>
    <p:sldId id="306" r:id="rId14"/>
    <p:sldId id="325" r:id="rId15"/>
    <p:sldId id="307" r:id="rId16"/>
    <p:sldId id="309" r:id="rId17"/>
    <p:sldId id="323" r:id="rId18"/>
    <p:sldId id="327" r:id="rId19"/>
    <p:sldId id="292" r:id="rId20"/>
    <p:sldId id="324" r:id="rId21"/>
    <p:sldId id="326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3"/>
    <p:restoredTop sz="94599"/>
  </p:normalViewPr>
  <p:slideViewPr>
    <p:cSldViewPr snapToGrid="0" snapToObjects="1">
      <p:cViewPr>
        <p:scale>
          <a:sx n="81" d="100"/>
          <a:sy n="81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veracity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equanimity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dispute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condescending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buttress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repudiate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rectitude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insouciant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disdainful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4179D61E-C737-6A4E-AF8C-CCCE21F021E6}">
      <dgm:prSet/>
      <dgm:spPr/>
      <dgm:t>
        <a:bodyPr/>
        <a:lstStyle/>
        <a:p>
          <a:r>
            <a:rPr lang="en-US" altLang="zh-CN" dirty="0" smtClean="0"/>
            <a:t>recommence</a:t>
          </a:r>
          <a:endParaRPr lang="en-US" dirty="0"/>
        </a:p>
      </dgm:t>
    </dgm:pt>
    <dgm:pt modelId="{77B56B86-92D4-9742-8F7C-3E8F916CBF0E}" type="parTrans" cxnId="{05AAC46F-4CF6-F44A-A79E-E02F4CC3FEB3}">
      <dgm:prSet/>
      <dgm:spPr/>
      <dgm:t>
        <a:bodyPr/>
        <a:lstStyle/>
        <a:p>
          <a:endParaRPr lang="en-US"/>
        </a:p>
      </dgm:t>
    </dgm:pt>
    <dgm:pt modelId="{90E2F85C-C6D6-CA40-B845-861ED0AC2886}" type="sibTrans" cxnId="{05AAC46F-4CF6-F44A-A79E-E02F4CC3FEB3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0371F2B0-E557-454C-AA0F-86FC78F875CA}" type="pres">
      <dgm:prSet presAssocID="{4179D61E-C737-6A4E-AF8C-CCCE21F021E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2D5F9-124A-E748-99E7-6CD852FD225D}" type="pres">
      <dgm:prSet presAssocID="{90E2F85C-C6D6-CA40-B845-861ED0AC2886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834352B8-EAF0-CE43-BB05-716B179923D7}" type="presOf" srcId="{CC13538D-F045-5143-9BFD-26BEF1ED3879}" destId="{B47372C0-E0B8-B24A-B01E-47377EB7E296}" srcOrd="0" destOrd="0" presId="urn:microsoft.com/office/officeart/2005/8/layout/default"/>
    <dgm:cxn modelId="{FE9D95A6-BA67-EF48-88F5-61B2776C9063}" srcId="{A6043839-EA07-4446-B7B9-59520D25790F}" destId="{CAAA9F24-9260-F54A-99DC-F72FB849E870}" srcOrd="3" destOrd="0" parTransId="{DDE0C588-6509-2340-9B75-099BF6CBBB03}" sibTransId="{D322F537-CB00-574A-A9D8-1D8C164C8059}"/>
    <dgm:cxn modelId="{04AC7994-4622-704D-B61A-048863CB4E52}" type="presOf" srcId="{464914C9-E961-9B4B-BE95-DDAD4139A2EC}" destId="{D88D0388-169C-2B46-AB59-55336EAF0870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DE3FA203-CACF-174A-9E75-16168F88CE7E}" type="presOf" srcId="{A6043839-EA07-4446-B7B9-59520D25790F}" destId="{FF4D42FB-CF90-DA4C-9A52-A04D454D4C49}" srcOrd="0" destOrd="0" presId="urn:microsoft.com/office/officeart/2005/8/layout/default"/>
    <dgm:cxn modelId="{7F159728-7DCC-E044-ABF4-E428E40A3B20}" srcId="{A6043839-EA07-4446-B7B9-59520D25790F}" destId="{C6D5C4AB-975F-1941-AE4C-FE2A27F2AC7E}" srcOrd="2" destOrd="0" parTransId="{B5C51603-3F2D-974C-A68B-A9FE7B4E8C43}" sibTransId="{56D72536-5B88-774D-9D9E-40537FAC10E5}"/>
    <dgm:cxn modelId="{7F710BB3-BBC7-A443-A9A7-5004A803E3E2}" type="presOf" srcId="{A1125348-5C25-1F47-B30E-AF67044D6D73}" destId="{F05CB183-2AAC-6E46-BE78-AF13E37A9506}" srcOrd="0" destOrd="0" presId="urn:microsoft.com/office/officeart/2005/8/layout/default"/>
    <dgm:cxn modelId="{8980F420-B3C3-2549-8E05-0C7C9A9FA837}" type="presOf" srcId="{7CBD9AD9-5523-E244-86A9-E82475D8126D}" destId="{BC980D9D-62F8-BF46-A7A2-8306231D7F11}" srcOrd="0" destOrd="0" presId="urn:microsoft.com/office/officeart/2005/8/layout/default"/>
    <dgm:cxn modelId="{043962D2-58B7-F44A-A7EB-3495551DCBF2}" type="presOf" srcId="{B7C546E9-09FB-144B-B55A-C3C654075742}" destId="{FFCC86BF-B970-5E41-9AFD-C4E8CD4AD5D6}" srcOrd="0" destOrd="0" presId="urn:microsoft.com/office/officeart/2005/8/layout/default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BA22F732-ABA1-AF44-A414-CC031D50B798}" type="presOf" srcId="{CAAA9F24-9260-F54A-99DC-F72FB849E870}" destId="{C3F35482-6CC7-D84C-A12A-9C381DA3715C}" srcOrd="0" destOrd="0" presId="urn:microsoft.com/office/officeart/2005/8/layout/default"/>
    <dgm:cxn modelId="{01D29279-5C31-574A-B9A3-1BACA612EE55}" type="presOf" srcId="{3D7A168B-8590-D246-A021-1B96C49AA8FF}" destId="{76390823-0913-D74C-9160-F9445B2210E5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CA020498-13B6-E343-9D4D-E2A4550F3D61}" type="presOf" srcId="{C6D5C4AB-975F-1941-AE4C-FE2A27F2AC7E}" destId="{F462C5DC-EA09-4040-AFB6-7A6EBD6EB21E}" srcOrd="0" destOrd="0" presId="urn:microsoft.com/office/officeart/2005/8/layout/default"/>
    <dgm:cxn modelId="{05AAC46F-4CF6-F44A-A79E-E02F4CC3FEB3}" srcId="{A6043839-EA07-4446-B7B9-59520D25790F}" destId="{4179D61E-C737-6A4E-AF8C-CCCE21F021E6}" srcOrd="4" destOrd="0" parTransId="{77B56B86-92D4-9742-8F7C-3E8F916CBF0E}" sibTransId="{90E2F85C-C6D6-CA40-B845-861ED0AC2886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542884BD-0234-7943-B9E1-7D2D0D2151C5}" type="presOf" srcId="{11920DA6-D809-A741-8C75-5C0F73344ABC}" destId="{A01E4197-3F57-A34A-B88C-C28371E5D4EC}" srcOrd="0" destOrd="0" presId="urn:microsoft.com/office/officeart/2005/8/layout/default"/>
    <dgm:cxn modelId="{6A9EEFA4-D3F9-7F45-862E-3CB942D2C13D}" type="presOf" srcId="{4179D61E-C737-6A4E-AF8C-CCCE21F021E6}" destId="{0371F2B0-E557-454C-AA0F-86FC78F875CA}" srcOrd="0" destOrd="0" presId="urn:microsoft.com/office/officeart/2005/8/layout/default"/>
    <dgm:cxn modelId="{4BA9EF44-1C40-5E41-9162-4FEE6A50F8E8}" type="presParOf" srcId="{FF4D42FB-CF90-DA4C-9A52-A04D454D4C49}" destId="{BC980D9D-62F8-BF46-A7A2-8306231D7F11}" srcOrd="0" destOrd="0" presId="urn:microsoft.com/office/officeart/2005/8/layout/default"/>
    <dgm:cxn modelId="{DDCA6604-1AA8-4A4E-B794-AD61FE49409D}" type="presParOf" srcId="{FF4D42FB-CF90-DA4C-9A52-A04D454D4C49}" destId="{368BA752-A7B6-274A-8529-370D39CBDAD6}" srcOrd="1" destOrd="0" presId="urn:microsoft.com/office/officeart/2005/8/layout/default"/>
    <dgm:cxn modelId="{395A92A6-A8F8-D147-833A-4381F82F9EEA}" type="presParOf" srcId="{FF4D42FB-CF90-DA4C-9A52-A04D454D4C49}" destId="{A01E4197-3F57-A34A-B88C-C28371E5D4EC}" srcOrd="2" destOrd="0" presId="urn:microsoft.com/office/officeart/2005/8/layout/default"/>
    <dgm:cxn modelId="{0E6F39F8-EFEF-B745-B6B0-19AFF996EB59}" type="presParOf" srcId="{FF4D42FB-CF90-DA4C-9A52-A04D454D4C49}" destId="{A5B22472-4895-D340-B543-0EAFAC971930}" srcOrd="3" destOrd="0" presId="urn:microsoft.com/office/officeart/2005/8/layout/default"/>
    <dgm:cxn modelId="{4107FB0B-FCB2-6E43-A87D-996CC35E531A}" type="presParOf" srcId="{FF4D42FB-CF90-DA4C-9A52-A04D454D4C49}" destId="{F462C5DC-EA09-4040-AFB6-7A6EBD6EB21E}" srcOrd="4" destOrd="0" presId="urn:microsoft.com/office/officeart/2005/8/layout/default"/>
    <dgm:cxn modelId="{952C1B11-2B8C-464A-A9F1-5A0D7186A6A7}" type="presParOf" srcId="{FF4D42FB-CF90-DA4C-9A52-A04D454D4C49}" destId="{892F38D0-3DA4-BE4A-A4F0-F228B0A6D0F3}" srcOrd="5" destOrd="0" presId="urn:microsoft.com/office/officeart/2005/8/layout/default"/>
    <dgm:cxn modelId="{8D9FC70D-9F16-0442-AF3F-6DBDE5EA8E91}" type="presParOf" srcId="{FF4D42FB-CF90-DA4C-9A52-A04D454D4C49}" destId="{C3F35482-6CC7-D84C-A12A-9C381DA3715C}" srcOrd="6" destOrd="0" presId="urn:microsoft.com/office/officeart/2005/8/layout/default"/>
    <dgm:cxn modelId="{6D1970CB-6549-9B49-AE13-C4C00B6FBD70}" type="presParOf" srcId="{FF4D42FB-CF90-DA4C-9A52-A04D454D4C49}" destId="{5B495281-E721-1F47-BCDF-8A032BF72FA6}" srcOrd="7" destOrd="0" presId="urn:microsoft.com/office/officeart/2005/8/layout/default"/>
    <dgm:cxn modelId="{BE4E1E6B-D62C-CA4D-BFCB-E52489A1D347}" type="presParOf" srcId="{FF4D42FB-CF90-DA4C-9A52-A04D454D4C49}" destId="{0371F2B0-E557-454C-AA0F-86FC78F875CA}" srcOrd="8" destOrd="0" presId="urn:microsoft.com/office/officeart/2005/8/layout/default"/>
    <dgm:cxn modelId="{AC718635-C4D3-FA48-9604-9E28E2135A02}" type="presParOf" srcId="{FF4D42FB-CF90-DA4C-9A52-A04D454D4C49}" destId="{3582D5F9-124A-E748-99E7-6CD852FD225D}" srcOrd="9" destOrd="0" presId="urn:microsoft.com/office/officeart/2005/8/layout/default"/>
    <dgm:cxn modelId="{909E8F78-3A80-BC4A-B8F0-1021C60ABE1C}" type="presParOf" srcId="{FF4D42FB-CF90-DA4C-9A52-A04D454D4C49}" destId="{F05CB183-2AAC-6E46-BE78-AF13E37A9506}" srcOrd="10" destOrd="0" presId="urn:microsoft.com/office/officeart/2005/8/layout/default"/>
    <dgm:cxn modelId="{6B69B389-E373-5D4C-B6AE-A5B29C81C355}" type="presParOf" srcId="{FF4D42FB-CF90-DA4C-9A52-A04D454D4C49}" destId="{7EFE070C-4E38-3C4B-AB2B-A71BC3A0AD39}" srcOrd="11" destOrd="0" presId="urn:microsoft.com/office/officeart/2005/8/layout/default"/>
    <dgm:cxn modelId="{1BEFB8E8-54BD-904F-9DD9-E19DB381730E}" type="presParOf" srcId="{FF4D42FB-CF90-DA4C-9A52-A04D454D4C49}" destId="{FFCC86BF-B970-5E41-9AFD-C4E8CD4AD5D6}" srcOrd="12" destOrd="0" presId="urn:microsoft.com/office/officeart/2005/8/layout/default"/>
    <dgm:cxn modelId="{1A820510-E43A-1442-BD85-D6A04C418870}" type="presParOf" srcId="{FF4D42FB-CF90-DA4C-9A52-A04D454D4C49}" destId="{E314AAFA-D550-F740-9483-516A6B498E5F}" srcOrd="13" destOrd="0" presId="urn:microsoft.com/office/officeart/2005/8/layout/default"/>
    <dgm:cxn modelId="{6ADD8B98-2CD4-DF48-A4D3-345CBC2D3000}" type="presParOf" srcId="{FF4D42FB-CF90-DA4C-9A52-A04D454D4C49}" destId="{D88D0388-169C-2B46-AB59-55336EAF0870}" srcOrd="14" destOrd="0" presId="urn:microsoft.com/office/officeart/2005/8/layout/default"/>
    <dgm:cxn modelId="{D31FCD84-0E8B-1B45-8F4C-4033BECE87EF}" type="presParOf" srcId="{FF4D42FB-CF90-DA4C-9A52-A04D454D4C49}" destId="{33F21FD3-47A9-5D43-86F8-B1E61822FE13}" srcOrd="15" destOrd="0" presId="urn:microsoft.com/office/officeart/2005/8/layout/default"/>
    <dgm:cxn modelId="{7DA4FF50-E36C-1143-AA5B-B97336527404}" type="presParOf" srcId="{FF4D42FB-CF90-DA4C-9A52-A04D454D4C49}" destId="{76390823-0913-D74C-9160-F9445B2210E5}" srcOrd="16" destOrd="0" presId="urn:microsoft.com/office/officeart/2005/8/layout/default"/>
    <dgm:cxn modelId="{DC30CE45-057A-DE4D-BEDD-7160BCDB6158}" type="presParOf" srcId="{FF4D42FB-CF90-DA4C-9A52-A04D454D4C49}" destId="{95930DC9-500E-A741-93F5-A654EA2CAFBD}" srcOrd="17" destOrd="0" presId="urn:microsoft.com/office/officeart/2005/8/layout/default"/>
    <dgm:cxn modelId="{20DC3B6A-5FE1-044B-823E-5581F203F1F9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veracious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longevity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integrity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collected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canny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nonchalant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voracious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decency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forswear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astute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A90DAF41-6206-1549-89A3-C8D9A4BE13CD}" type="presOf" srcId="{3D7A168B-8590-D246-A021-1B96C49AA8FF}" destId="{76390823-0913-D74C-9160-F9445B2210E5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117B137F-A023-CD43-B1BB-DB0497E74B03}" type="presOf" srcId="{C6D5C4AB-975F-1941-AE4C-FE2A27F2AC7E}" destId="{F462C5DC-EA09-4040-AFB6-7A6EBD6EB21E}" srcOrd="0" destOrd="0" presId="urn:microsoft.com/office/officeart/2005/8/layout/default"/>
    <dgm:cxn modelId="{9D45A9B0-18EF-2B49-80BF-AF86431141E4}" type="presOf" srcId="{B7C546E9-09FB-144B-B55A-C3C654075742}" destId="{FFCC86BF-B970-5E41-9AFD-C4E8CD4AD5D6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9ADCA28B-CEF6-4D41-8359-763889A0502B}" type="presOf" srcId="{7CBD9AD9-5523-E244-86A9-E82475D8126D}" destId="{BC980D9D-62F8-BF46-A7A2-8306231D7F11}" srcOrd="0" destOrd="0" presId="urn:microsoft.com/office/officeart/2005/8/layout/default"/>
    <dgm:cxn modelId="{83BC40BD-0DD3-8644-9A04-72EE81D120B7}" type="presOf" srcId="{5CB2FC04-3FB9-D74C-8834-BE53285CDFBA}" destId="{6129D8ED-B048-F74C-A8F9-62B2E221110C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6114EEFD-E7CD-5C49-BC22-0AE0BCD68C8B}" type="presOf" srcId="{CC13538D-F045-5143-9BFD-26BEF1ED3879}" destId="{B47372C0-E0B8-B24A-B01E-47377EB7E296}" srcOrd="0" destOrd="0" presId="urn:microsoft.com/office/officeart/2005/8/layout/default"/>
    <dgm:cxn modelId="{2F397771-5292-C543-9FAA-D8AAE64024F5}" type="presOf" srcId="{464914C9-E961-9B4B-BE95-DDAD4139A2EC}" destId="{D88D0388-169C-2B46-AB59-55336EAF0870}" srcOrd="0" destOrd="0" presId="urn:microsoft.com/office/officeart/2005/8/layout/default"/>
    <dgm:cxn modelId="{D5FA9684-D81C-DA4C-B66C-582FAAC37712}" type="presOf" srcId="{CAAA9F24-9260-F54A-99DC-F72FB849E870}" destId="{C3F35482-6CC7-D84C-A12A-9C381DA3715C}" srcOrd="0" destOrd="0" presId="urn:microsoft.com/office/officeart/2005/8/layout/default"/>
    <dgm:cxn modelId="{26C1C95F-B5F0-F64E-B31F-4D283D21902B}" type="presOf" srcId="{A1125348-5C25-1F47-B30E-AF67044D6D73}" destId="{F05CB183-2AAC-6E46-BE78-AF13E37A9506}" srcOrd="0" destOrd="0" presId="urn:microsoft.com/office/officeart/2005/8/layout/default"/>
    <dgm:cxn modelId="{013D79A8-0F96-B440-A903-643807F2B7ED}" type="presOf" srcId="{A6043839-EA07-4446-B7B9-59520D25790F}" destId="{FF4D42FB-CF90-DA4C-9A52-A04D454D4C49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07FEE792-7B12-F64C-924A-94CA9290B8E0}" type="presOf" srcId="{11920DA6-D809-A741-8C75-5C0F73344ABC}" destId="{A01E4197-3F57-A34A-B88C-C28371E5D4EC}" srcOrd="0" destOrd="0" presId="urn:microsoft.com/office/officeart/2005/8/layout/default"/>
    <dgm:cxn modelId="{963AE8A7-77D4-CA4B-A18E-70B404A3CF56}" type="presParOf" srcId="{FF4D42FB-CF90-DA4C-9A52-A04D454D4C49}" destId="{BC980D9D-62F8-BF46-A7A2-8306231D7F11}" srcOrd="0" destOrd="0" presId="urn:microsoft.com/office/officeart/2005/8/layout/default"/>
    <dgm:cxn modelId="{882C4929-C4ED-324A-A6BD-77FF8B5B66D6}" type="presParOf" srcId="{FF4D42FB-CF90-DA4C-9A52-A04D454D4C49}" destId="{368BA752-A7B6-274A-8529-370D39CBDAD6}" srcOrd="1" destOrd="0" presId="urn:microsoft.com/office/officeart/2005/8/layout/default"/>
    <dgm:cxn modelId="{40690435-E3B1-6348-8EF0-BAE50EF300DA}" type="presParOf" srcId="{FF4D42FB-CF90-DA4C-9A52-A04D454D4C49}" destId="{6129D8ED-B048-F74C-A8F9-62B2E221110C}" srcOrd="2" destOrd="0" presId="urn:microsoft.com/office/officeart/2005/8/layout/default"/>
    <dgm:cxn modelId="{990B1D18-C348-2242-9779-9742E0D60A8D}" type="presParOf" srcId="{FF4D42FB-CF90-DA4C-9A52-A04D454D4C49}" destId="{E6D20354-A473-5041-AC42-D682282FECB3}" srcOrd="3" destOrd="0" presId="urn:microsoft.com/office/officeart/2005/8/layout/default"/>
    <dgm:cxn modelId="{CB547E5D-9B0B-874B-90A9-AC6FD5A7CA14}" type="presParOf" srcId="{FF4D42FB-CF90-DA4C-9A52-A04D454D4C49}" destId="{A01E4197-3F57-A34A-B88C-C28371E5D4EC}" srcOrd="4" destOrd="0" presId="urn:microsoft.com/office/officeart/2005/8/layout/default"/>
    <dgm:cxn modelId="{4A55C639-E3CB-FE40-B757-336D2F6D3D54}" type="presParOf" srcId="{FF4D42FB-CF90-DA4C-9A52-A04D454D4C49}" destId="{A5B22472-4895-D340-B543-0EAFAC971930}" srcOrd="5" destOrd="0" presId="urn:microsoft.com/office/officeart/2005/8/layout/default"/>
    <dgm:cxn modelId="{89172A36-3B42-FB4E-8AAA-1874D4FA95D0}" type="presParOf" srcId="{FF4D42FB-CF90-DA4C-9A52-A04D454D4C49}" destId="{F462C5DC-EA09-4040-AFB6-7A6EBD6EB21E}" srcOrd="6" destOrd="0" presId="urn:microsoft.com/office/officeart/2005/8/layout/default"/>
    <dgm:cxn modelId="{057FB5B8-6768-7443-86E2-1A7BC5C4209A}" type="presParOf" srcId="{FF4D42FB-CF90-DA4C-9A52-A04D454D4C49}" destId="{892F38D0-3DA4-BE4A-A4F0-F228B0A6D0F3}" srcOrd="7" destOrd="0" presId="urn:microsoft.com/office/officeart/2005/8/layout/default"/>
    <dgm:cxn modelId="{386621B1-09B6-9C43-A04D-A41090C9159A}" type="presParOf" srcId="{FF4D42FB-CF90-DA4C-9A52-A04D454D4C49}" destId="{C3F35482-6CC7-D84C-A12A-9C381DA3715C}" srcOrd="8" destOrd="0" presId="urn:microsoft.com/office/officeart/2005/8/layout/default"/>
    <dgm:cxn modelId="{236B9456-4E6F-6E46-B665-49410E3B7453}" type="presParOf" srcId="{FF4D42FB-CF90-DA4C-9A52-A04D454D4C49}" destId="{5B495281-E721-1F47-BCDF-8A032BF72FA6}" srcOrd="9" destOrd="0" presId="urn:microsoft.com/office/officeart/2005/8/layout/default"/>
    <dgm:cxn modelId="{00A86BD7-B73D-804D-BE25-CC6FAF9C04AC}" type="presParOf" srcId="{FF4D42FB-CF90-DA4C-9A52-A04D454D4C49}" destId="{F05CB183-2AAC-6E46-BE78-AF13E37A9506}" srcOrd="10" destOrd="0" presId="urn:microsoft.com/office/officeart/2005/8/layout/default"/>
    <dgm:cxn modelId="{52883469-546F-3848-8FE6-89420FC17FBC}" type="presParOf" srcId="{FF4D42FB-CF90-DA4C-9A52-A04D454D4C49}" destId="{7EFE070C-4E38-3C4B-AB2B-A71BC3A0AD39}" srcOrd="11" destOrd="0" presId="urn:microsoft.com/office/officeart/2005/8/layout/default"/>
    <dgm:cxn modelId="{76099BEF-D4CB-FE4F-AEED-C71571457C07}" type="presParOf" srcId="{FF4D42FB-CF90-DA4C-9A52-A04D454D4C49}" destId="{FFCC86BF-B970-5E41-9AFD-C4E8CD4AD5D6}" srcOrd="12" destOrd="0" presId="urn:microsoft.com/office/officeart/2005/8/layout/default"/>
    <dgm:cxn modelId="{D5F46C36-BA1E-9D42-A687-5BD8F7ACE1DD}" type="presParOf" srcId="{FF4D42FB-CF90-DA4C-9A52-A04D454D4C49}" destId="{E314AAFA-D550-F740-9483-516A6B498E5F}" srcOrd="13" destOrd="0" presId="urn:microsoft.com/office/officeart/2005/8/layout/default"/>
    <dgm:cxn modelId="{973EC25A-C352-6D44-AC59-F60EA0D1F712}" type="presParOf" srcId="{FF4D42FB-CF90-DA4C-9A52-A04D454D4C49}" destId="{D88D0388-169C-2B46-AB59-55336EAF0870}" srcOrd="14" destOrd="0" presId="urn:microsoft.com/office/officeart/2005/8/layout/default"/>
    <dgm:cxn modelId="{1D0639E0-1EDC-A04D-970B-0341A10F2366}" type="presParOf" srcId="{FF4D42FB-CF90-DA4C-9A52-A04D454D4C49}" destId="{33F21FD3-47A9-5D43-86F8-B1E61822FE13}" srcOrd="15" destOrd="0" presId="urn:microsoft.com/office/officeart/2005/8/layout/default"/>
    <dgm:cxn modelId="{95AEFD65-B162-4544-BDDE-60844A09CF5B}" type="presParOf" srcId="{FF4D42FB-CF90-DA4C-9A52-A04D454D4C49}" destId="{76390823-0913-D74C-9160-F9445B2210E5}" srcOrd="16" destOrd="0" presId="urn:microsoft.com/office/officeart/2005/8/layout/default"/>
    <dgm:cxn modelId="{ED2C46FE-DC59-B84D-8D10-0A39D4ED76F7}" type="presParOf" srcId="{FF4D42FB-CF90-DA4C-9A52-A04D454D4C49}" destId="{95930DC9-500E-A741-93F5-A654EA2CAFBD}" srcOrd="17" destOrd="0" presId="urn:microsoft.com/office/officeart/2005/8/layout/default"/>
    <dgm:cxn modelId="{D2210C08-01ED-BF47-8BDB-D05261CCD09E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extant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auspicious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enervate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equivocate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5CC63CF6-5C63-3C4E-8653-C70C053A09E8}">
      <dgm:prSet phldrT="[Text]"/>
      <dgm:spPr/>
      <dgm:t>
        <a:bodyPr/>
        <a:lstStyle/>
        <a:p>
          <a:r>
            <a:rPr lang="en-US" altLang="zh-CN" dirty="0" smtClean="0"/>
            <a:t>ambivalent</a:t>
          </a:r>
          <a:endParaRPr lang="en-US" dirty="0"/>
        </a:p>
      </dgm:t>
    </dgm:pt>
    <dgm:pt modelId="{AB015B61-D984-D345-B8E0-A153788E4D5C}" type="parTrans" cxnId="{219AF14A-FA40-354A-874C-3CA67AE94759}">
      <dgm:prSet/>
      <dgm:spPr/>
      <dgm:t>
        <a:bodyPr/>
        <a:lstStyle/>
        <a:p>
          <a:endParaRPr lang="en-US"/>
        </a:p>
      </dgm:t>
    </dgm:pt>
    <dgm:pt modelId="{E8B5091B-D530-8B41-99B0-15CB4ECA6BD0}" type="sibTrans" cxnId="{219AF14A-FA40-354A-874C-3CA67AE94759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737A4DF0-F404-0749-87E4-00584421505C}" type="pres">
      <dgm:prSet presAssocID="{5CC63CF6-5C63-3C4E-8653-C70C053A09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F0CDC-6B94-1244-9101-349637E8C470}" type="pres">
      <dgm:prSet presAssocID="{E8B5091B-D530-8B41-99B0-15CB4ECA6BD0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B47372C0-E0B8-B24A-B01E-47377EB7E296}" type="pres">
      <dgm:prSet presAssocID="{CC13538D-F045-5143-9BFD-26BEF1ED387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6B09C40C-862B-4444-B48F-7F5F02C5EB11}" type="presOf" srcId="{A6043839-EA07-4446-B7B9-59520D25790F}" destId="{FF4D42FB-CF90-DA4C-9A52-A04D454D4C49}" srcOrd="0" destOrd="0" presId="urn:microsoft.com/office/officeart/2005/8/layout/default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8B00E73F-09B1-1046-BE60-769A96CA099C}" srcId="{A6043839-EA07-4446-B7B9-59520D25790F}" destId="{CC13538D-F045-5143-9BFD-26BEF1ED3879}" srcOrd="4" destOrd="0" parTransId="{8EA7B045-5C67-7E4D-A9DD-E2D692538E5B}" sibTransId="{1B7B5768-E436-F740-9C96-697A2EA5D3E8}"/>
    <dgm:cxn modelId="{44915CD4-ED8F-4D44-9836-CC6176858E5C}" type="presOf" srcId="{11920DA6-D809-A741-8C75-5C0F73344ABC}" destId="{A01E4197-3F57-A34A-B88C-C28371E5D4EC}" srcOrd="0" destOrd="0" presId="urn:microsoft.com/office/officeart/2005/8/layout/default"/>
    <dgm:cxn modelId="{EAA55271-2264-DA40-8EA2-BE5A310A3BE4}" type="presOf" srcId="{CC13538D-F045-5143-9BFD-26BEF1ED3879}" destId="{B47372C0-E0B8-B24A-B01E-47377EB7E296}" srcOrd="0" destOrd="0" presId="urn:microsoft.com/office/officeart/2005/8/layout/default"/>
    <dgm:cxn modelId="{219AF14A-FA40-354A-874C-3CA67AE94759}" srcId="{A6043839-EA07-4446-B7B9-59520D25790F}" destId="{5CC63CF6-5C63-3C4E-8653-C70C053A09E8}" srcOrd="2" destOrd="0" parTransId="{AB015B61-D984-D345-B8E0-A153788E4D5C}" sibTransId="{E8B5091B-D530-8B41-99B0-15CB4ECA6BD0}"/>
    <dgm:cxn modelId="{37349517-9B87-C549-8D47-DFD9C0D1DE82}" type="presOf" srcId="{5CC63CF6-5C63-3C4E-8653-C70C053A09E8}" destId="{737A4DF0-F404-0749-87E4-00584421505C}" srcOrd="0" destOrd="0" presId="urn:microsoft.com/office/officeart/2005/8/layout/default"/>
    <dgm:cxn modelId="{CBEF1C6A-4D53-3D4A-80B2-43598E03EAEE}" type="presOf" srcId="{C6D5C4AB-975F-1941-AE4C-FE2A27F2AC7E}" destId="{F462C5DC-EA09-4040-AFB6-7A6EBD6EB21E}" srcOrd="0" destOrd="0" presId="urn:microsoft.com/office/officeart/2005/8/layout/default"/>
    <dgm:cxn modelId="{79059D42-DDF4-5548-B653-ABFE53F05392}" type="presOf" srcId="{7CBD9AD9-5523-E244-86A9-E82475D8126D}" destId="{BC980D9D-62F8-BF46-A7A2-8306231D7F11}" srcOrd="0" destOrd="0" presId="urn:microsoft.com/office/officeart/2005/8/layout/default"/>
    <dgm:cxn modelId="{960C7789-46C0-DB49-A145-5B0D0216570C}" type="presParOf" srcId="{FF4D42FB-CF90-DA4C-9A52-A04D454D4C49}" destId="{BC980D9D-62F8-BF46-A7A2-8306231D7F11}" srcOrd="0" destOrd="0" presId="urn:microsoft.com/office/officeart/2005/8/layout/default"/>
    <dgm:cxn modelId="{3F014FB0-C329-3C47-96C5-6AF3EC621116}" type="presParOf" srcId="{FF4D42FB-CF90-DA4C-9A52-A04D454D4C49}" destId="{368BA752-A7B6-274A-8529-370D39CBDAD6}" srcOrd="1" destOrd="0" presId="urn:microsoft.com/office/officeart/2005/8/layout/default"/>
    <dgm:cxn modelId="{BFBD66C7-8110-A940-9406-1F85E10B7E8A}" type="presParOf" srcId="{FF4D42FB-CF90-DA4C-9A52-A04D454D4C49}" destId="{A01E4197-3F57-A34A-B88C-C28371E5D4EC}" srcOrd="2" destOrd="0" presId="urn:microsoft.com/office/officeart/2005/8/layout/default"/>
    <dgm:cxn modelId="{200EB5C0-64FB-5B42-AFBB-DBB419645D63}" type="presParOf" srcId="{FF4D42FB-CF90-DA4C-9A52-A04D454D4C49}" destId="{A5B22472-4895-D340-B543-0EAFAC971930}" srcOrd="3" destOrd="0" presId="urn:microsoft.com/office/officeart/2005/8/layout/default"/>
    <dgm:cxn modelId="{2840D8C5-4FF4-EB44-8581-CC0DA02E9C93}" type="presParOf" srcId="{FF4D42FB-CF90-DA4C-9A52-A04D454D4C49}" destId="{737A4DF0-F404-0749-87E4-00584421505C}" srcOrd="4" destOrd="0" presId="urn:microsoft.com/office/officeart/2005/8/layout/default"/>
    <dgm:cxn modelId="{9C9C5D2B-A390-4448-8E57-75694BE77523}" type="presParOf" srcId="{FF4D42FB-CF90-DA4C-9A52-A04D454D4C49}" destId="{ADCF0CDC-6B94-1244-9101-349637E8C470}" srcOrd="5" destOrd="0" presId="urn:microsoft.com/office/officeart/2005/8/layout/default"/>
    <dgm:cxn modelId="{6D094CC8-FDDD-0E45-BC60-5126037E839F}" type="presParOf" srcId="{FF4D42FB-CF90-DA4C-9A52-A04D454D4C49}" destId="{F462C5DC-EA09-4040-AFB6-7A6EBD6EB21E}" srcOrd="6" destOrd="0" presId="urn:microsoft.com/office/officeart/2005/8/layout/default"/>
    <dgm:cxn modelId="{2E02B08B-E3B5-3B41-AD17-B7FD84176B6A}" type="presParOf" srcId="{FF4D42FB-CF90-DA4C-9A52-A04D454D4C49}" destId="{892F38D0-3DA4-BE4A-A4F0-F228B0A6D0F3}" srcOrd="7" destOrd="0" presId="urn:microsoft.com/office/officeart/2005/8/layout/default"/>
    <dgm:cxn modelId="{BE62DA34-6D4B-F943-A3DA-DD72ACD38B0D}" type="presParOf" srcId="{FF4D42FB-CF90-DA4C-9A52-A04D454D4C49}" destId="{B47372C0-E0B8-B24A-B01E-47377EB7E2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abjure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nullify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paucity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enigmatic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elliptical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perspicacious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judicious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penitent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bellicose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gainsay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D96C8067-4EB5-6740-BA36-56EEFBEBC2D5}" type="presOf" srcId="{7CBD9AD9-5523-E244-86A9-E82475D8126D}" destId="{BC980D9D-62F8-BF46-A7A2-8306231D7F11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0A67C818-79F7-754E-B3CB-AEF3D541FEB0}" type="presOf" srcId="{5CB2FC04-3FB9-D74C-8834-BE53285CDFBA}" destId="{6129D8ED-B048-F74C-A8F9-62B2E221110C}" srcOrd="0" destOrd="0" presId="urn:microsoft.com/office/officeart/2005/8/layout/default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77771E75-6299-D14E-A76F-06FF39E81C37}" type="presOf" srcId="{CC13538D-F045-5143-9BFD-26BEF1ED3879}" destId="{B47372C0-E0B8-B24A-B01E-47377EB7E296}" srcOrd="0" destOrd="0" presId="urn:microsoft.com/office/officeart/2005/8/layout/default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40C60CF3-CD6C-A944-96D4-8A921F77843C}" type="presOf" srcId="{A1125348-5C25-1F47-B30E-AF67044D6D73}" destId="{F05CB183-2AAC-6E46-BE78-AF13E37A9506}" srcOrd="0" destOrd="0" presId="urn:microsoft.com/office/officeart/2005/8/layout/default"/>
    <dgm:cxn modelId="{0AC8B3AF-F25D-254A-851D-C59A7C45C054}" type="presOf" srcId="{3D7A168B-8590-D246-A021-1B96C49AA8FF}" destId="{76390823-0913-D74C-9160-F9445B2210E5}" srcOrd="0" destOrd="0" presId="urn:microsoft.com/office/officeart/2005/8/layout/default"/>
    <dgm:cxn modelId="{4B514E45-6B14-A942-8B92-AA80B82F18FE}" type="presOf" srcId="{B7C546E9-09FB-144B-B55A-C3C654075742}" destId="{FFCC86BF-B970-5E41-9AFD-C4E8CD4AD5D6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5B6BDCDF-02D0-8E41-929B-F443DBB148C2}" type="presOf" srcId="{464914C9-E961-9B4B-BE95-DDAD4139A2EC}" destId="{D88D0388-169C-2B46-AB59-55336EAF0870}" srcOrd="0" destOrd="0" presId="urn:microsoft.com/office/officeart/2005/8/layout/default"/>
    <dgm:cxn modelId="{DE53CEAF-08E2-7C44-9218-926ABE979277}" type="presOf" srcId="{11920DA6-D809-A741-8C75-5C0F73344ABC}" destId="{A01E4197-3F57-A34A-B88C-C28371E5D4EC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A42DBF19-189A-BF43-8C24-551170C4DD58}" type="presOf" srcId="{CAAA9F24-9260-F54A-99DC-F72FB849E870}" destId="{C3F35482-6CC7-D84C-A12A-9C381DA3715C}" srcOrd="0" destOrd="0" presId="urn:microsoft.com/office/officeart/2005/8/layout/default"/>
    <dgm:cxn modelId="{F6E2674D-64A7-224B-AF31-BC0E54A658C5}" type="presOf" srcId="{A6043839-EA07-4446-B7B9-59520D25790F}" destId="{FF4D42FB-CF90-DA4C-9A52-A04D454D4C49}" srcOrd="0" destOrd="0" presId="urn:microsoft.com/office/officeart/2005/8/layout/default"/>
    <dgm:cxn modelId="{BB7968F4-30AD-8D46-8648-C7C2E85E7357}" type="presOf" srcId="{C6D5C4AB-975F-1941-AE4C-FE2A27F2AC7E}" destId="{F462C5DC-EA09-4040-AFB6-7A6EBD6EB21E}" srcOrd="0" destOrd="0" presId="urn:microsoft.com/office/officeart/2005/8/layout/default"/>
    <dgm:cxn modelId="{0A88CE57-2E8E-0243-BED6-CC1DB010E1CA}" type="presParOf" srcId="{FF4D42FB-CF90-DA4C-9A52-A04D454D4C49}" destId="{BC980D9D-62F8-BF46-A7A2-8306231D7F11}" srcOrd="0" destOrd="0" presId="urn:microsoft.com/office/officeart/2005/8/layout/default"/>
    <dgm:cxn modelId="{279F50B5-A378-6743-AE0E-5535A5D75176}" type="presParOf" srcId="{FF4D42FB-CF90-DA4C-9A52-A04D454D4C49}" destId="{368BA752-A7B6-274A-8529-370D39CBDAD6}" srcOrd="1" destOrd="0" presId="urn:microsoft.com/office/officeart/2005/8/layout/default"/>
    <dgm:cxn modelId="{52CF4F5C-D254-6A4E-871F-5A41BB2AF7D9}" type="presParOf" srcId="{FF4D42FB-CF90-DA4C-9A52-A04D454D4C49}" destId="{6129D8ED-B048-F74C-A8F9-62B2E221110C}" srcOrd="2" destOrd="0" presId="urn:microsoft.com/office/officeart/2005/8/layout/default"/>
    <dgm:cxn modelId="{0ADDCDA7-685E-B44B-89DB-C4E385F04B59}" type="presParOf" srcId="{FF4D42FB-CF90-DA4C-9A52-A04D454D4C49}" destId="{E6D20354-A473-5041-AC42-D682282FECB3}" srcOrd="3" destOrd="0" presId="urn:microsoft.com/office/officeart/2005/8/layout/default"/>
    <dgm:cxn modelId="{E619DAEA-F24E-574B-831C-99E795AF563D}" type="presParOf" srcId="{FF4D42FB-CF90-DA4C-9A52-A04D454D4C49}" destId="{A01E4197-3F57-A34A-B88C-C28371E5D4EC}" srcOrd="4" destOrd="0" presId="urn:microsoft.com/office/officeart/2005/8/layout/default"/>
    <dgm:cxn modelId="{6106C0AC-F8F5-1F41-97EE-06402D0D81DF}" type="presParOf" srcId="{FF4D42FB-CF90-DA4C-9A52-A04D454D4C49}" destId="{A5B22472-4895-D340-B543-0EAFAC971930}" srcOrd="5" destOrd="0" presId="urn:microsoft.com/office/officeart/2005/8/layout/default"/>
    <dgm:cxn modelId="{55EA89C8-89DC-324A-A16C-899175F9C564}" type="presParOf" srcId="{FF4D42FB-CF90-DA4C-9A52-A04D454D4C49}" destId="{F462C5DC-EA09-4040-AFB6-7A6EBD6EB21E}" srcOrd="6" destOrd="0" presId="urn:microsoft.com/office/officeart/2005/8/layout/default"/>
    <dgm:cxn modelId="{D33E52E0-C1D0-4A4A-8890-00162C50FBAF}" type="presParOf" srcId="{FF4D42FB-CF90-DA4C-9A52-A04D454D4C49}" destId="{892F38D0-3DA4-BE4A-A4F0-F228B0A6D0F3}" srcOrd="7" destOrd="0" presId="urn:microsoft.com/office/officeart/2005/8/layout/default"/>
    <dgm:cxn modelId="{5384E1FB-9424-1D4C-85A0-D3FFA93F8004}" type="presParOf" srcId="{FF4D42FB-CF90-DA4C-9A52-A04D454D4C49}" destId="{C3F35482-6CC7-D84C-A12A-9C381DA3715C}" srcOrd="8" destOrd="0" presId="urn:microsoft.com/office/officeart/2005/8/layout/default"/>
    <dgm:cxn modelId="{A12224BF-E69F-DE47-956D-AFA0B70D1CE1}" type="presParOf" srcId="{FF4D42FB-CF90-DA4C-9A52-A04D454D4C49}" destId="{5B495281-E721-1F47-BCDF-8A032BF72FA6}" srcOrd="9" destOrd="0" presId="urn:microsoft.com/office/officeart/2005/8/layout/default"/>
    <dgm:cxn modelId="{97EF3CEA-E007-BD48-A144-C9508B2D7163}" type="presParOf" srcId="{FF4D42FB-CF90-DA4C-9A52-A04D454D4C49}" destId="{F05CB183-2AAC-6E46-BE78-AF13E37A9506}" srcOrd="10" destOrd="0" presId="urn:microsoft.com/office/officeart/2005/8/layout/default"/>
    <dgm:cxn modelId="{6BBF8D3F-F42F-4D43-B882-D409B5C6C4E1}" type="presParOf" srcId="{FF4D42FB-CF90-DA4C-9A52-A04D454D4C49}" destId="{7EFE070C-4E38-3C4B-AB2B-A71BC3A0AD39}" srcOrd="11" destOrd="0" presId="urn:microsoft.com/office/officeart/2005/8/layout/default"/>
    <dgm:cxn modelId="{CEB30FEF-F91D-F842-80BA-13E56DE1F4C0}" type="presParOf" srcId="{FF4D42FB-CF90-DA4C-9A52-A04D454D4C49}" destId="{FFCC86BF-B970-5E41-9AFD-C4E8CD4AD5D6}" srcOrd="12" destOrd="0" presId="urn:microsoft.com/office/officeart/2005/8/layout/default"/>
    <dgm:cxn modelId="{16F2C177-1889-BB47-B1C6-8328FF3B056B}" type="presParOf" srcId="{FF4D42FB-CF90-DA4C-9A52-A04D454D4C49}" destId="{E314AAFA-D550-F740-9483-516A6B498E5F}" srcOrd="13" destOrd="0" presId="urn:microsoft.com/office/officeart/2005/8/layout/default"/>
    <dgm:cxn modelId="{219CB4D8-EDB4-2C4B-B28C-F9FAE9D61163}" type="presParOf" srcId="{FF4D42FB-CF90-DA4C-9A52-A04D454D4C49}" destId="{D88D0388-169C-2B46-AB59-55336EAF0870}" srcOrd="14" destOrd="0" presId="urn:microsoft.com/office/officeart/2005/8/layout/default"/>
    <dgm:cxn modelId="{1385607C-1F54-144F-A7BE-6AAF3FF1F96E}" type="presParOf" srcId="{FF4D42FB-CF90-DA4C-9A52-A04D454D4C49}" destId="{33F21FD3-47A9-5D43-86F8-B1E61822FE13}" srcOrd="15" destOrd="0" presId="urn:microsoft.com/office/officeart/2005/8/layout/default"/>
    <dgm:cxn modelId="{9E56E65D-0F33-E347-BE15-4FC242E6B5F5}" type="presParOf" srcId="{FF4D42FB-CF90-DA4C-9A52-A04D454D4C49}" destId="{76390823-0913-D74C-9160-F9445B2210E5}" srcOrd="16" destOrd="0" presId="urn:microsoft.com/office/officeart/2005/8/layout/default"/>
    <dgm:cxn modelId="{1095E687-EC3A-BE48-997B-91E6AC953D36}" type="presParOf" srcId="{FF4D42FB-CF90-DA4C-9A52-A04D454D4C49}" destId="{95930DC9-500E-A741-93F5-A654EA2CAFBD}" srcOrd="17" destOrd="0" presId="urn:microsoft.com/office/officeart/2005/8/layout/default"/>
    <dgm:cxn modelId="{D333F6DE-F6EA-8043-AF5E-4E1B081DCA98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probity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impugn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dearth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contrite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dirty="0" smtClean="0"/>
            <a:t>sagacious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pugnacious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egregious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repentant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cryptic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belligerent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B484F3EA-1B4A-6F4D-821D-292C27F2694B}" type="presOf" srcId="{A6043839-EA07-4446-B7B9-59520D25790F}" destId="{FF4D42FB-CF90-DA4C-9A52-A04D454D4C49}" srcOrd="0" destOrd="0" presId="urn:microsoft.com/office/officeart/2005/8/layout/default"/>
    <dgm:cxn modelId="{0CD82B98-F150-7447-A14F-BC6FA2CB92C4}" type="presOf" srcId="{11920DA6-D809-A741-8C75-5C0F73344ABC}" destId="{A01E4197-3F57-A34A-B88C-C28371E5D4EC}" srcOrd="0" destOrd="0" presId="urn:microsoft.com/office/officeart/2005/8/layout/default"/>
    <dgm:cxn modelId="{443ECDCC-EBF8-F24E-AB8C-C49EDE0A2620}" type="presOf" srcId="{7CBD9AD9-5523-E244-86A9-E82475D8126D}" destId="{BC980D9D-62F8-BF46-A7A2-8306231D7F11}" srcOrd="0" destOrd="0" presId="urn:microsoft.com/office/officeart/2005/8/layout/default"/>
    <dgm:cxn modelId="{67E0C442-E4A0-8E4C-99C4-641A2D362B11}" type="presOf" srcId="{3D7A168B-8590-D246-A021-1B96C49AA8FF}" destId="{76390823-0913-D74C-9160-F9445B2210E5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4D2EBF87-0A0A-F54F-A5A5-E42CC320C7E4}" type="presOf" srcId="{CC13538D-F045-5143-9BFD-26BEF1ED3879}" destId="{B47372C0-E0B8-B24A-B01E-47377EB7E296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25DB2C64-B06C-7247-853A-B3B06CF6F750}" type="presOf" srcId="{A1125348-5C25-1F47-B30E-AF67044D6D73}" destId="{F05CB183-2AAC-6E46-BE78-AF13E37A9506}" srcOrd="0" destOrd="0" presId="urn:microsoft.com/office/officeart/2005/8/layout/default"/>
    <dgm:cxn modelId="{9A66DB3E-E9A8-4C4A-B4EF-723F12F7E183}" type="presOf" srcId="{464914C9-E961-9B4B-BE95-DDAD4139A2EC}" destId="{D88D0388-169C-2B46-AB59-55336EAF0870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A6904F9A-BE86-2D41-9518-3F7233DC321D}" type="presOf" srcId="{5CB2FC04-3FB9-D74C-8834-BE53285CDFBA}" destId="{6129D8ED-B048-F74C-A8F9-62B2E221110C}" srcOrd="0" destOrd="0" presId="urn:microsoft.com/office/officeart/2005/8/layout/default"/>
    <dgm:cxn modelId="{C79461E4-ECB9-B34E-AC93-CC3AB3957DAC}" type="presOf" srcId="{C6D5C4AB-975F-1941-AE4C-FE2A27F2AC7E}" destId="{F462C5DC-EA09-4040-AFB6-7A6EBD6EB21E}" srcOrd="0" destOrd="0" presId="urn:microsoft.com/office/officeart/2005/8/layout/default"/>
    <dgm:cxn modelId="{7D9D82EA-3868-A841-9CD2-6665D74840F2}" type="presOf" srcId="{B7C546E9-09FB-144B-B55A-C3C654075742}" destId="{FFCC86BF-B970-5E41-9AFD-C4E8CD4AD5D6}" srcOrd="0" destOrd="0" presId="urn:microsoft.com/office/officeart/2005/8/layout/default"/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05300A78-0ECF-A640-A1D1-BA3409B51D00}" type="presOf" srcId="{CAAA9F24-9260-F54A-99DC-F72FB849E870}" destId="{C3F35482-6CC7-D84C-A12A-9C381DA3715C}" srcOrd="0" destOrd="0" presId="urn:microsoft.com/office/officeart/2005/8/layout/default"/>
    <dgm:cxn modelId="{1709E1C0-500F-A744-A417-855BE8D5E15E}" type="presParOf" srcId="{FF4D42FB-CF90-DA4C-9A52-A04D454D4C49}" destId="{BC980D9D-62F8-BF46-A7A2-8306231D7F11}" srcOrd="0" destOrd="0" presId="urn:microsoft.com/office/officeart/2005/8/layout/default"/>
    <dgm:cxn modelId="{1DAD23F7-82A2-1448-8FCE-C6AE297F8B46}" type="presParOf" srcId="{FF4D42FB-CF90-DA4C-9A52-A04D454D4C49}" destId="{368BA752-A7B6-274A-8529-370D39CBDAD6}" srcOrd="1" destOrd="0" presId="urn:microsoft.com/office/officeart/2005/8/layout/default"/>
    <dgm:cxn modelId="{617705B9-6643-514A-B1DC-A24C8B27D223}" type="presParOf" srcId="{FF4D42FB-CF90-DA4C-9A52-A04D454D4C49}" destId="{6129D8ED-B048-F74C-A8F9-62B2E221110C}" srcOrd="2" destOrd="0" presId="urn:microsoft.com/office/officeart/2005/8/layout/default"/>
    <dgm:cxn modelId="{39E62B4F-BCEB-5545-9044-C57E99996978}" type="presParOf" srcId="{FF4D42FB-CF90-DA4C-9A52-A04D454D4C49}" destId="{E6D20354-A473-5041-AC42-D682282FECB3}" srcOrd="3" destOrd="0" presId="urn:microsoft.com/office/officeart/2005/8/layout/default"/>
    <dgm:cxn modelId="{97742EA2-3DE3-3340-8DC7-938DAEF41658}" type="presParOf" srcId="{FF4D42FB-CF90-DA4C-9A52-A04D454D4C49}" destId="{A01E4197-3F57-A34A-B88C-C28371E5D4EC}" srcOrd="4" destOrd="0" presId="urn:microsoft.com/office/officeart/2005/8/layout/default"/>
    <dgm:cxn modelId="{6A3C59D9-223D-564D-A5E2-117D6D9A4F1D}" type="presParOf" srcId="{FF4D42FB-CF90-DA4C-9A52-A04D454D4C49}" destId="{A5B22472-4895-D340-B543-0EAFAC971930}" srcOrd="5" destOrd="0" presId="urn:microsoft.com/office/officeart/2005/8/layout/default"/>
    <dgm:cxn modelId="{34ACE6B4-EE9F-7641-A348-3E2A1F22990D}" type="presParOf" srcId="{FF4D42FB-CF90-DA4C-9A52-A04D454D4C49}" destId="{F462C5DC-EA09-4040-AFB6-7A6EBD6EB21E}" srcOrd="6" destOrd="0" presId="urn:microsoft.com/office/officeart/2005/8/layout/default"/>
    <dgm:cxn modelId="{2C47A7BA-B931-724C-B0AA-720E31014959}" type="presParOf" srcId="{FF4D42FB-CF90-DA4C-9A52-A04D454D4C49}" destId="{892F38D0-3DA4-BE4A-A4F0-F228B0A6D0F3}" srcOrd="7" destOrd="0" presId="urn:microsoft.com/office/officeart/2005/8/layout/default"/>
    <dgm:cxn modelId="{82EB3E72-6EF1-EB49-818A-77E7EB34C1A5}" type="presParOf" srcId="{FF4D42FB-CF90-DA4C-9A52-A04D454D4C49}" destId="{C3F35482-6CC7-D84C-A12A-9C381DA3715C}" srcOrd="8" destOrd="0" presId="urn:microsoft.com/office/officeart/2005/8/layout/default"/>
    <dgm:cxn modelId="{C3EE1176-B1D1-1C47-9C36-B5313B672E22}" type="presParOf" srcId="{FF4D42FB-CF90-DA4C-9A52-A04D454D4C49}" destId="{5B495281-E721-1F47-BCDF-8A032BF72FA6}" srcOrd="9" destOrd="0" presId="urn:microsoft.com/office/officeart/2005/8/layout/default"/>
    <dgm:cxn modelId="{EEC03E28-D0F2-2846-ABEF-EC4DF6B7E05F}" type="presParOf" srcId="{FF4D42FB-CF90-DA4C-9A52-A04D454D4C49}" destId="{F05CB183-2AAC-6E46-BE78-AF13E37A9506}" srcOrd="10" destOrd="0" presId="urn:microsoft.com/office/officeart/2005/8/layout/default"/>
    <dgm:cxn modelId="{FF5A8573-ED11-B344-9616-02BBFF1F7336}" type="presParOf" srcId="{FF4D42FB-CF90-DA4C-9A52-A04D454D4C49}" destId="{7EFE070C-4E38-3C4B-AB2B-A71BC3A0AD39}" srcOrd="11" destOrd="0" presId="urn:microsoft.com/office/officeart/2005/8/layout/default"/>
    <dgm:cxn modelId="{AF4C661E-A301-A849-9F38-74713158FF6B}" type="presParOf" srcId="{FF4D42FB-CF90-DA4C-9A52-A04D454D4C49}" destId="{FFCC86BF-B970-5E41-9AFD-C4E8CD4AD5D6}" srcOrd="12" destOrd="0" presId="urn:microsoft.com/office/officeart/2005/8/layout/default"/>
    <dgm:cxn modelId="{570775C6-28F3-A344-92F0-FE269537617F}" type="presParOf" srcId="{FF4D42FB-CF90-DA4C-9A52-A04D454D4C49}" destId="{E314AAFA-D550-F740-9483-516A6B498E5F}" srcOrd="13" destOrd="0" presId="urn:microsoft.com/office/officeart/2005/8/layout/default"/>
    <dgm:cxn modelId="{DB50EA88-9004-0747-B117-49C80D60A328}" type="presParOf" srcId="{FF4D42FB-CF90-DA4C-9A52-A04D454D4C49}" destId="{D88D0388-169C-2B46-AB59-55336EAF0870}" srcOrd="14" destOrd="0" presId="urn:microsoft.com/office/officeart/2005/8/layout/default"/>
    <dgm:cxn modelId="{27DC1A34-072C-D248-9308-7963DA1CBBED}" type="presParOf" srcId="{FF4D42FB-CF90-DA4C-9A52-A04D454D4C49}" destId="{33F21FD3-47A9-5D43-86F8-B1E61822FE13}" srcOrd="15" destOrd="0" presId="urn:microsoft.com/office/officeart/2005/8/layout/default"/>
    <dgm:cxn modelId="{12F27C65-A9D3-2D4E-AAD1-32C2E50841EF}" type="presParOf" srcId="{FF4D42FB-CF90-DA4C-9A52-A04D454D4C49}" destId="{76390823-0913-D74C-9160-F9445B2210E5}" srcOrd="16" destOrd="0" presId="urn:microsoft.com/office/officeart/2005/8/layout/default"/>
    <dgm:cxn modelId="{D13C4F6E-82A7-4C40-8FE4-36E8BDF71EB3}" type="presParOf" srcId="{FF4D42FB-CF90-DA4C-9A52-A04D454D4C49}" destId="{95930DC9-500E-A741-93F5-A654EA2CAFBD}" srcOrd="17" destOrd="0" presId="urn:microsoft.com/office/officeart/2005/8/layout/default"/>
    <dgm:cxn modelId="{4F2C4B99-8632-094B-83DB-F462A21C522A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abstemious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5CB2FC04-3FB9-D74C-8834-BE53285CDFBA}">
      <dgm:prSet phldrT="[Text]"/>
      <dgm:spPr/>
      <dgm:t>
        <a:bodyPr/>
        <a:lstStyle/>
        <a:p>
          <a:r>
            <a:rPr lang="en-US" altLang="zh-CN" dirty="0" smtClean="0"/>
            <a:t>abstinent</a:t>
          </a:r>
          <a:endParaRPr lang="en-US" dirty="0"/>
        </a:p>
      </dgm:t>
    </dgm:pt>
    <dgm:pt modelId="{5A9FBFB3-136F-9642-B43E-1E18C80D7758}" type="parTrans" cxnId="{C73D1898-A879-EF46-A688-EC50E8BCD040}">
      <dgm:prSet/>
      <dgm:spPr/>
      <dgm:t>
        <a:bodyPr/>
        <a:lstStyle/>
        <a:p>
          <a:endParaRPr lang="en-US"/>
        </a:p>
      </dgm:t>
    </dgm:pt>
    <dgm:pt modelId="{3B41D452-739F-1E4C-9C8A-B63F2AEE7D9B}" type="sibTrans" cxnId="{C73D1898-A879-EF46-A688-EC50E8BCD040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enervated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spurious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smtClean="0"/>
            <a:t>ambivalent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morbid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providential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B7C546E9-09FB-144B-B55A-C3C654075742}">
      <dgm:prSet/>
      <dgm:spPr/>
      <dgm:t>
        <a:bodyPr/>
        <a:lstStyle/>
        <a:p>
          <a:r>
            <a:rPr lang="en-US" altLang="zh-CN" dirty="0" smtClean="0"/>
            <a:t>auspicious</a:t>
          </a:r>
          <a:endParaRPr lang="en-US" dirty="0"/>
        </a:p>
      </dgm:t>
    </dgm:pt>
    <dgm:pt modelId="{DF7C8651-77B1-7545-BF61-E2252F79F240}" type="parTrans" cxnId="{B048B925-E9E0-CC4A-A501-2EE57B4CD612}">
      <dgm:prSet/>
      <dgm:spPr/>
      <dgm:t>
        <a:bodyPr/>
        <a:lstStyle/>
        <a:p>
          <a:endParaRPr lang="en-US"/>
        </a:p>
      </dgm:t>
    </dgm:pt>
    <dgm:pt modelId="{9CED5847-C24A-4347-92D8-2FD76B11CB0C}" type="sibTrans" cxnId="{B048B925-E9E0-CC4A-A501-2EE57B4CD612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extant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provident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6129D8ED-B048-F74C-A8F9-62B2E221110C}" type="pres">
      <dgm:prSet presAssocID="{5CB2FC04-3FB9-D74C-8834-BE53285CDFB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20354-A473-5041-AC42-D682282FECB3}" type="pres">
      <dgm:prSet presAssocID="{3B41D452-739F-1E4C-9C8A-B63F2AEE7D9B}" presName="sibTrans" presStyleCnt="0"/>
      <dgm:spPr/>
    </dgm:pt>
    <dgm:pt modelId="{A01E4197-3F57-A34A-B88C-C28371E5D4EC}" type="pres">
      <dgm:prSet presAssocID="{11920DA6-D809-A741-8C75-5C0F73344AB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FFCC86BF-B970-5E41-9AFD-C4E8CD4AD5D6}" type="pres">
      <dgm:prSet presAssocID="{B7C546E9-09FB-144B-B55A-C3C65407574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4AAFA-D550-F740-9483-516A6B498E5F}" type="pres">
      <dgm:prSet presAssocID="{9CED5847-C24A-4347-92D8-2FD76B11CB0C}" presName="sibTrans" presStyleCnt="0"/>
      <dgm:spPr/>
    </dgm:pt>
    <dgm:pt modelId="{D88D0388-169C-2B46-AB59-55336EAF0870}" type="pres">
      <dgm:prSet presAssocID="{464914C9-E961-9B4B-BE95-DDAD4139A2E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D1898-A879-EF46-A688-EC50E8BCD040}" srcId="{A6043839-EA07-4446-B7B9-59520D25790F}" destId="{5CB2FC04-3FB9-D74C-8834-BE53285CDFBA}" srcOrd="1" destOrd="0" parTransId="{5A9FBFB3-136F-9642-B43E-1E18C80D7758}" sibTransId="{3B41D452-739F-1E4C-9C8A-B63F2AEE7D9B}"/>
    <dgm:cxn modelId="{FC42DD5B-0D17-5E40-9959-337F20DAB4B9}" type="presOf" srcId="{3D7A168B-8590-D246-A021-1B96C49AA8FF}" destId="{76390823-0913-D74C-9160-F9445B2210E5}" srcOrd="0" destOrd="0" presId="urn:microsoft.com/office/officeart/2005/8/layout/default"/>
    <dgm:cxn modelId="{B048B925-E9E0-CC4A-A501-2EE57B4CD612}" srcId="{A6043839-EA07-4446-B7B9-59520D25790F}" destId="{B7C546E9-09FB-144B-B55A-C3C654075742}" srcOrd="6" destOrd="0" parTransId="{DF7C8651-77B1-7545-BF61-E2252F79F240}" sibTransId="{9CED5847-C24A-4347-92D8-2FD76B11CB0C}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2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180C3432-C75C-8F48-9963-749125F11DC0}" type="presOf" srcId="{B7C546E9-09FB-144B-B55A-C3C654075742}" destId="{FFCC86BF-B970-5E41-9AFD-C4E8CD4AD5D6}" srcOrd="0" destOrd="0" presId="urn:microsoft.com/office/officeart/2005/8/layout/default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4ACE0997-65F5-0643-99C2-485D67912F76}" type="presOf" srcId="{C6D5C4AB-975F-1941-AE4C-FE2A27F2AC7E}" destId="{F462C5DC-EA09-4040-AFB6-7A6EBD6EB21E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7" destOrd="0" parTransId="{09AB16F0-8F4C-874A-96F2-7FEF4674FB85}" sibTransId="{0438F2CA-81F0-5343-B670-7E37C7E8DF11}"/>
    <dgm:cxn modelId="{D1B4D5A6-4885-1F45-99F0-4A79B116E070}" type="presOf" srcId="{A6043839-EA07-4446-B7B9-59520D25790F}" destId="{FF4D42FB-CF90-DA4C-9A52-A04D454D4C49}" srcOrd="0" destOrd="0" presId="urn:microsoft.com/office/officeart/2005/8/layout/default"/>
    <dgm:cxn modelId="{D5C443E6-956B-914F-9CB9-D36FE50EC413}" type="presOf" srcId="{464914C9-E961-9B4B-BE95-DDAD4139A2EC}" destId="{D88D0388-169C-2B46-AB59-55336EAF0870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D0D412CB-B0FC-A942-9BE6-849DCF4C13CF}" type="presOf" srcId="{CAAA9F24-9260-F54A-99DC-F72FB849E870}" destId="{C3F35482-6CC7-D84C-A12A-9C381DA3715C}" srcOrd="0" destOrd="0" presId="urn:microsoft.com/office/officeart/2005/8/layout/default"/>
    <dgm:cxn modelId="{2FC6A654-32D9-7D46-A9D2-ADEE4F6AE397}" type="presOf" srcId="{11920DA6-D809-A741-8C75-5C0F73344ABC}" destId="{A01E4197-3F57-A34A-B88C-C28371E5D4EC}" srcOrd="0" destOrd="0" presId="urn:microsoft.com/office/officeart/2005/8/layout/default"/>
    <dgm:cxn modelId="{A01E3007-B8C4-0E4C-AACC-1AAAD922590E}" type="presOf" srcId="{7CBD9AD9-5523-E244-86A9-E82475D8126D}" destId="{BC980D9D-62F8-BF46-A7A2-8306231D7F11}" srcOrd="0" destOrd="0" presId="urn:microsoft.com/office/officeart/2005/8/layout/default"/>
    <dgm:cxn modelId="{35EFD79A-79E5-E44F-9AAF-4A6E6D10C24F}" type="presOf" srcId="{5CB2FC04-3FB9-D74C-8834-BE53285CDFBA}" destId="{6129D8ED-B048-F74C-A8F9-62B2E221110C}" srcOrd="0" destOrd="0" presId="urn:microsoft.com/office/officeart/2005/8/layout/default"/>
    <dgm:cxn modelId="{5E92A771-13D5-F240-A607-13CAD5C817AA}" type="presOf" srcId="{CC13538D-F045-5143-9BFD-26BEF1ED3879}" destId="{B47372C0-E0B8-B24A-B01E-47377EB7E296}" srcOrd="0" destOrd="0" presId="urn:microsoft.com/office/officeart/2005/8/layout/default"/>
    <dgm:cxn modelId="{28891F05-7B7D-5D41-97B2-CA5757228BAD}" type="presOf" srcId="{A1125348-5C25-1F47-B30E-AF67044D6D73}" destId="{F05CB183-2AAC-6E46-BE78-AF13E37A9506}" srcOrd="0" destOrd="0" presId="urn:microsoft.com/office/officeart/2005/8/layout/default"/>
    <dgm:cxn modelId="{B58A1A5A-C1CE-C84C-8DA0-8F80542B8B78}" type="presParOf" srcId="{FF4D42FB-CF90-DA4C-9A52-A04D454D4C49}" destId="{BC980D9D-62F8-BF46-A7A2-8306231D7F11}" srcOrd="0" destOrd="0" presId="urn:microsoft.com/office/officeart/2005/8/layout/default"/>
    <dgm:cxn modelId="{9DA518FF-3417-7D4C-A97D-D2B5F1642730}" type="presParOf" srcId="{FF4D42FB-CF90-DA4C-9A52-A04D454D4C49}" destId="{368BA752-A7B6-274A-8529-370D39CBDAD6}" srcOrd="1" destOrd="0" presId="urn:microsoft.com/office/officeart/2005/8/layout/default"/>
    <dgm:cxn modelId="{7ABB920E-E493-3348-A636-248F2635CC87}" type="presParOf" srcId="{FF4D42FB-CF90-DA4C-9A52-A04D454D4C49}" destId="{6129D8ED-B048-F74C-A8F9-62B2E221110C}" srcOrd="2" destOrd="0" presId="urn:microsoft.com/office/officeart/2005/8/layout/default"/>
    <dgm:cxn modelId="{8D56D828-F13B-0040-B4E2-ED23BBD70544}" type="presParOf" srcId="{FF4D42FB-CF90-DA4C-9A52-A04D454D4C49}" destId="{E6D20354-A473-5041-AC42-D682282FECB3}" srcOrd="3" destOrd="0" presId="urn:microsoft.com/office/officeart/2005/8/layout/default"/>
    <dgm:cxn modelId="{1526C915-C93F-F24C-B248-A7B8D967A3CF}" type="presParOf" srcId="{FF4D42FB-CF90-DA4C-9A52-A04D454D4C49}" destId="{A01E4197-3F57-A34A-B88C-C28371E5D4EC}" srcOrd="4" destOrd="0" presId="urn:microsoft.com/office/officeart/2005/8/layout/default"/>
    <dgm:cxn modelId="{37894BB0-1F26-BC4D-AFF0-AA09D27404CE}" type="presParOf" srcId="{FF4D42FB-CF90-DA4C-9A52-A04D454D4C49}" destId="{A5B22472-4895-D340-B543-0EAFAC971930}" srcOrd="5" destOrd="0" presId="urn:microsoft.com/office/officeart/2005/8/layout/default"/>
    <dgm:cxn modelId="{598957E7-FCAB-7744-A4AD-FDBF4E324315}" type="presParOf" srcId="{FF4D42FB-CF90-DA4C-9A52-A04D454D4C49}" destId="{F462C5DC-EA09-4040-AFB6-7A6EBD6EB21E}" srcOrd="6" destOrd="0" presId="urn:microsoft.com/office/officeart/2005/8/layout/default"/>
    <dgm:cxn modelId="{DB5677CE-AE53-EC4E-9BC1-BA10D81ACEBD}" type="presParOf" srcId="{FF4D42FB-CF90-DA4C-9A52-A04D454D4C49}" destId="{892F38D0-3DA4-BE4A-A4F0-F228B0A6D0F3}" srcOrd="7" destOrd="0" presId="urn:microsoft.com/office/officeart/2005/8/layout/default"/>
    <dgm:cxn modelId="{C5373722-35A1-024B-8F8E-2F10CB884F66}" type="presParOf" srcId="{FF4D42FB-CF90-DA4C-9A52-A04D454D4C49}" destId="{C3F35482-6CC7-D84C-A12A-9C381DA3715C}" srcOrd="8" destOrd="0" presId="urn:microsoft.com/office/officeart/2005/8/layout/default"/>
    <dgm:cxn modelId="{730AD99C-E2EA-9C46-8B64-36AACFEB20C6}" type="presParOf" srcId="{FF4D42FB-CF90-DA4C-9A52-A04D454D4C49}" destId="{5B495281-E721-1F47-BCDF-8A032BF72FA6}" srcOrd="9" destOrd="0" presId="urn:microsoft.com/office/officeart/2005/8/layout/default"/>
    <dgm:cxn modelId="{D6F4DC3E-7DAF-EE40-8C22-9A7CD8CA5CA7}" type="presParOf" srcId="{FF4D42FB-CF90-DA4C-9A52-A04D454D4C49}" destId="{F05CB183-2AAC-6E46-BE78-AF13E37A9506}" srcOrd="10" destOrd="0" presId="urn:microsoft.com/office/officeart/2005/8/layout/default"/>
    <dgm:cxn modelId="{E0C920AD-6BC3-9B4B-87A6-5A5D387A0BAA}" type="presParOf" srcId="{FF4D42FB-CF90-DA4C-9A52-A04D454D4C49}" destId="{7EFE070C-4E38-3C4B-AB2B-A71BC3A0AD39}" srcOrd="11" destOrd="0" presId="urn:microsoft.com/office/officeart/2005/8/layout/default"/>
    <dgm:cxn modelId="{675A49EA-A5EE-1849-9B6E-4FDECA6A07F2}" type="presParOf" srcId="{FF4D42FB-CF90-DA4C-9A52-A04D454D4C49}" destId="{FFCC86BF-B970-5E41-9AFD-C4E8CD4AD5D6}" srcOrd="12" destOrd="0" presId="urn:microsoft.com/office/officeart/2005/8/layout/default"/>
    <dgm:cxn modelId="{AE48AF3D-D4D2-2B48-ADF1-F223A5A71231}" type="presParOf" srcId="{FF4D42FB-CF90-DA4C-9A52-A04D454D4C49}" destId="{E314AAFA-D550-F740-9483-516A6B498E5F}" srcOrd="13" destOrd="0" presId="urn:microsoft.com/office/officeart/2005/8/layout/default"/>
    <dgm:cxn modelId="{3B9812A7-2E9C-9849-8A91-40B61D72E337}" type="presParOf" srcId="{FF4D42FB-CF90-DA4C-9A52-A04D454D4C49}" destId="{D88D0388-169C-2B46-AB59-55336EAF0870}" srcOrd="14" destOrd="0" presId="urn:microsoft.com/office/officeart/2005/8/layout/default"/>
    <dgm:cxn modelId="{6C116A5E-3273-9846-ABD6-2020F4E83298}" type="presParOf" srcId="{FF4D42FB-CF90-DA4C-9A52-A04D454D4C49}" destId="{33F21FD3-47A9-5D43-86F8-B1E61822FE13}" srcOrd="15" destOrd="0" presId="urn:microsoft.com/office/officeart/2005/8/layout/default"/>
    <dgm:cxn modelId="{D91D974C-7891-B84E-AE7F-B2F01B8AB342}" type="presParOf" srcId="{FF4D42FB-CF90-DA4C-9A52-A04D454D4C49}" destId="{76390823-0913-D74C-9160-F9445B2210E5}" srcOrd="16" destOrd="0" presId="urn:microsoft.com/office/officeart/2005/8/layout/default"/>
    <dgm:cxn modelId="{DDEEB415-52C5-DC40-BBBE-BE88B3CB2800}" type="presParOf" srcId="{FF4D42FB-CF90-DA4C-9A52-A04D454D4C49}" destId="{95930DC9-500E-A741-93F5-A654EA2CAFBD}" srcOrd="17" destOrd="0" presId="urn:microsoft.com/office/officeart/2005/8/layout/default"/>
    <dgm:cxn modelId="{12E79257-A83F-714A-AD0C-8C2814AB4F53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veracity</a:t>
          </a:r>
          <a:endParaRPr lang="en-US" sz="21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equanimity</a:t>
          </a:r>
          <a:endParaRPr lang="en-US" sz="2100" kern="1200" dirty="0"/>
        </a:p>
      </dsp:txBody>
      <dsp:txXfrm>
        <a:off x="1958392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dispute</a:t>
          </a:r>
          <a:endParaRPr lang="en-US" sz="2100" kern="1200" dirty="0"/>
        </a:p>
      </dsp:txBody>
      <dsp:txXfrm>
        <a:off x="3913501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buttress</a:t>
          </a:r>
          <a:endParaRPr lang="en-US" sz="2100" kern="1200" dirty="0"/>
        </a:p>
      </dsp:txBody>
      <dsp:txXfrm>
        <a:off x="5868610" y="569527"/>
        <a:ext cx="1777372" cy="1066423"/>
      </dsp:txXfrm>
    </dsp:sp>
    <dsp:sp modelId="{0371F2B0-E557-454C-AA0F-86FC78F875CA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recommence</a:t>
          </a:r>
          <a:endParaRPr lang="en-US" sz="21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repudiate</a:t>
          </a:r>
          <a:endParaRPr lang="en-US" sz="21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rectitude</a:t>
          </a:r>
          <a:endParaRPr lang="en-US" sz="21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insouciant</a:t>
          </a:r>
          <a:endParaRPr lang="en-US" sz="21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disdainful</a:t>
          </a:r>
          <a:endParaRPr lang="en-US" sz="21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condescending</a:t>
          </a:r>
          <a:endParaRPr lang="en-US" sz="2100" kern="1200" dirty="0"/>
        </a:p>
      </dsp:txBody>
      <dsp:txXfrm>
        <a:off x="7823720" y="1813687"/>
        <a:ext cx="1777372" cy="1066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veracious</a:t>
          </a:r>
          <a:endParaRPr lang="en-US" sz="28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longevity</a:t>
          </a:r>
          <a:endParaRPr lang="en-US" sz="28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integrity</a:t>
          </a:r>
          <a:endParaRPr lang="en-US" sz="28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collected</a:t>
          </a:r>
          <a:endParaRPr lang="en-US" sz="28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nonchalant</a:t>
          </a:r>
          <a:endParaRPr lang="en-US" sz="28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voracious</a:t>
          </a:r>
          <a:endParaRPr lang="en-US" sz="28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decency</a:t>
          </a:r>
          <a:endParaRPr lang="en-US" sz="28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forswear</a:t>
          </a:r>
          <a:endParaRPr lang="en-US" sz="28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astute</a:t>
          </a:r>
          <a:endParaRPr lang="en-US" sz="28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canny</a:t>
          </a:r>
          <a:endParaRPr lang="en-US" sz="2800" kern="1200" dirty="0"/>
        </a:p>
      </dsp:txBody>
      <dsp:txXfrm>
        <a:off x="7823720" y="1813687"/>
        <a:ext cx="1777372" cy="106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562756" y="2550"/>
          <a:ext cx="2649644" cy="15897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extant</a:t>
          </a:r>
          <a:endParaRPr lang="en-US" sz="4200" kern="1200" dirty="0"/>
        </a:p>
      </dsp:txBody>
      <dsp:txXfrm>
        <a:off x="562756" y="2550"/>
        <a:ext cx="2649644" cy="1589786"/>
      </dsp:txXfrm>
    </dsp:sp>
    <dsp:sp modelId="{A01E4197-3F57-A34A-B88C-C28371E5D4EC}">
      <dsp:nvSpPr>
        <dsp:cNvPr id="0" name=""/>
        <dsp:cNvSpPr/>
      </dsp:nvSpPr>
      <dsp:spPr>
        <a:xfrm>
          <a:off x="3477365" y="2550"/>
          <a:ext cx="2649644" cy="15897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auspicious</a:t>
          </a:r>
          <a:endParaRPr lang="en-US" sz="4200" kern="1200" dirty="0"/>
        </a:p>
      </dsp:txBody>
      <dsp:txXfrm>
        <a:off x="3477365" y="2550"/>
        <a:ext cx="2649644" cy="1589786"/>
      </dsp:txXfrm>
    </dsp:sp>
    <dsp:sp modelId="{737A4DF0-F404-0749-87E4-00584421505C}">
      <dsp:nvSpPr>
        <dsp:cNvPr id="0" name=""/>
        <dsp:cNvSpPr/>
      </dsp:nvSpPr>
      <dsp:spPr>
        <a:xfrm>
          <a:off x="6391974" y="2550"/>
          <a:ext cx="2649644" cy="15897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ambivalent</a:t>
          </a:r>
          <a:endParaRPr lang="en-US" sz="4200" kern="1200" dirty="0"/>
        </a:p>
      </dsp:txBody>
      <dsp:txXfrm>
        <a:off x="6391974" y="2550"/>
        <a:ext cx="2649644" cy="1589786"/>
      </dsp:txXfrm>
    </dsp:sp>
    <dsp:sp modelId="{F462C5DC-EA09-4040-AFB6-7A6EBD6EB21E}">
      <dsp:nvSpPr>
        <dsp:cNvPr id="0" name=""/>
        <dsp:cNvSpPr/>
      </dsp:nvSpPr>
      <dsp:spPr>
        <a:xfrm>
          <a:off x="2020060" y="1857301"/>
          <a:ext cx="2649644" cy="15897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enervate</a:t>
          </a:r>
          <a:endParaRPr lang="en-US" sz="4200" kern="1200" dirty="0"/>
        </a:p>
      </dsp:txBody>
      <dsp:txXfrm>
        <a:off x="2020060" y="1857301"/>
        <a:ext cx="2649644" cy="1589786"/>
      </dsp:txXfrm>
    </dsp:sp>
    <dsp:sp modelId="{B47372C0-E0B8-B24A-B01E-47377EB7E296}">
      <dsp:nvSpPr>
        <dsp:cNvPr id="0" name=""/>
        <dsp:cNvSpPr/>
      </dsp:nvSpPr>
      <dsp:spPr>
        <a:xfrm>
          <a:off x="4934669" y="1857301"/>
          <a:ext cx="2649644" cy="15897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equivocate</a:t>
          </a:r>
          <a:endParaRPr lang="en-US" sz="4200" kern="1200" dirty="0"/>
        </a:p>
      </dsp:txBody>
      <dsp:txXfrm>
        <a:off x="4934669" y="1857301"/>
        <a:ext cx="2649644" cy="1589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abjure</a:t>
          </a:r>
          <a:endParaRPr lang="en-US" sz="23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nullify</a:t>
          </a:r>
          <a:endParaRPr lang="en-US" sz="23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paucity</a:t>
          </a:r>
          <a:endParaRPr lang="en-US" sz="23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enigmatic</a:t>
          </a:r>
          <a:endParaRPr lang="en-US" sz="23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perspicacious</a:t>
          </a:r>
          <a:endParaRPr lang="en-US" sz="23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judicious</a:t>
          </a:r>
          <a:endParaRPr lang="en-US" sz="23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penitent</a:t>
          </a:r>
          <a:endParaRPr lang="en-US" sz="23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bellicose</a:t>
          </a:r>
          <a:endParaRPr lang="en-US" sz="23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gainsay</a:t>
          </a:r>
          <a:endParaRPr lang="en-US" sz="23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elliptical</a:t>
          </a:r>
          <a:endParaRPr lang="en-US" sz="2300" kern="1200" dirty="0"/>
        </a:p>
      </dsp:txBody>
      <dsp:txXfrm>
        <a:off x="7823720" y="1813687"/>
        <a:ext cx="1777372" cy="106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probity</a:t>
          </a:r>
          <a:endParaRPr lang="en-US" sz="27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impugn</a:t>
          </a:r>
          <a:endParaRPr lang="en-US" sz="27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dearth</a:t>
          </a:r>
          <a:endParaRPr lang="en-US" sz="27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contrite</a:t>
          </a:r>
          <a:endParaRPr lang="en-US" sz="27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pugnacious</a:t>
          </a:r>
          <a:endParaRPr lang="en-US" sz="27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egregious</a:t>
          </a:r>
          <a:endParaRPr lang="en-US" sz="27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repentant</a:t>
          </a:r>
          <a:endParaRPr lang="en-US" sz="27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cryptic</a:t>
          </a:r>
          <a:endParaRPr lang="en-US" sz="27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belligerent</a:t>
          </a:r>
          <a:endParaRPr lang="en-US" sz="27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sagacious</a:t>
          </a:r>
          <a:endParaRPr lang="en-US" sz="2700" kern="1200" dirty="0"/>
        </a:p>
      </dsp:txBody>
      <dsp:txXfrm>
        <a:off x="7823720" y="1813687"/>
        <a:ext cx="1777372" cy="1066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abstemious</a:t>
          </a:r>
          <a:endParaRPr lang="en-US" sz="2600" kern="1200" dirty="0"/>
        </a:p>
      </dsp:txBody>
      <dsp:txXfrm>
        <a:off x="3282" y="569527"/>
        <a:ext cx="1777372" cy="1066423"/>
      </dsp:txXfrm>
    </dsp:sp>
    <dsp:sp modelId="{6129D8ED-B048-F74C-A8F9-62B2E221110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abstinent</a:t>
          </a:r>
          <a:endParaRPr lang="en-US" sz="2600" kern="1200" dirty="0"/>
        </a:p>
      </dsp:txBody>
      <dsp:txXfrm>
        <a:off x="195839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enervated</a:t>
          </a:r>
          <a:endParaRPr lang="en-US" sz="26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spurious</a:t>
          </a:r>
          <a:endParaRPr lang="en-US" sz="26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morbid</a:t>
          </a:r>
          <a:endParaRPr lang="en-US" sz="26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providential</a:t>
          </a:r>
          <a:endParaRPr lang="en-US" sz="2600" kern="1200" dirty="0"/>
        </a:p>
      </dsp:txBody>
      <dsp:txXfrm>
        <a:off x="3282" y="1813687"/>
        <a:ext cx="1777372" cy="1066423"/>
      </dsp:txXfrm>
    </dsp:sp>
    <dsp:sp modelId="{FFCC86BF-B970-5E41-9AFD-C4E8CD4AD5D6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auspicious</a:t>
          </a:r>
          <a:endParaRPr lang="en-US" sz="2600" kern="1200" dirty="0"/>
        </a:p>
      </dsp:txBody>
      <dsp:txXfrm>
        <a:off x="195839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extant</a:t>
          </a:r>
          <a:endParaRPr lang="en-US" sz="26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provident</a:t>
          </a:r>
          <a:endParaRPr lang="en-US" sz="26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smtClean="0"/>
            <a:t>ambivalent</a:t>
          </a:r>
          <a:endParaRPr lang="en-US" sz="2600" kern="1200" dirty="0"/>
        </a:p>
      </dsp:txBody>
      <dsp:txXfrm>
        <a:off x="7823720" y="1813687"/>
        <a:ext cx="1777372" cy="106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729FF-D527-634C-A1D7-7BDEA04BC32F}" type="datetimeFigureOut">
              <a:rPr lang="en-US" smtClean="0"/>
              <a:t>16/5/3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4201-ED69-0B4E-9EC5-029B0AE1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3A6A-2037-1442-AA38-AF4BC7AC662D}" type="datetimeFigureOut">
              <a:rPr lang="en-US" smtClean="0"/>
              <a:t>16/5/3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 单词训练营 </a:t>
            </a:r>
            <a:r>
              <a:rPr lang="en-US" altLang="zh-CN" dirty="0" smtClean="0"/>
              <a:t>#3</a:t>
            </a:r>
            <a:br>
              <a:rPr lang="en-US" altLang="zh-CN" dirty="0" smtClean="0"/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最好的方法    最高效的背    最地道的用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8" y="665570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charset="0"/>
              </a:rPr>
              <a:t>Chairperson and CEO Andrea Jung has revitalized her company, considered ____ in recent years, to one whose products now attract millions of consumers worldwide.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18752"/>
              </p:ext>
            </p:extLst>
          </p:nvPr>
        </p:nvGraphicFramePr>
        <p:xfrm>
          <a:off x="4267033" y="2728797"/>
          <a:ext cx="3972363" cy="2743200"/>
        </p:xfrm>
        <a:graphic>
          <a:graphicData uri="http://schemas.openxmlformats.org/drawingml/2006/table">
            <a:tbl>
              <a:tblPr/>
              <a:tblGrid>
                <a:gridCol w="3972363"/>
              </a:tblGrid>
              <a:tr h="422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A. avant-grade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B. moribund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C. auspicious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D. dying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ahoma" charset="0"/>
                        </a:rPr>
                        <a:t>E. propitious 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1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ahoma" charset="0"/>
                        </a:rPr>
                        <a:t>F. spurious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8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16779" cy="34506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身体不健康（</a:t>
            </a:r>
            <a:r>
              <a:rPr lang="en-US" altLang="zh-CN" sz="2400" dirty="0" smtClean="0">
                <a:solidFill>
                  <a:srgbClr val="C00000"/>
                </a:solidFill>
              </a:rPr>
              <a:t>unwholesome,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insalubrious)</a:t>
            </a:r>
          </a:p>
          <a:p>
            <a:r>
              <a:rPr lang="en-US" altLang="zh-CN" sz="2400" dirty="0" smtClean="0"/>
              <a:t>+</a:t>
            </a:r>
            <a:r>
              <a:rPr lang="zh-CN" altLang="en-US" sz="2400" dirty="0" smtClean="0"/>
              <a:t>精神病不健康 </a:t>
            </a:r>
            <a:r>
              <a:rPr lang="en-US" altLang="zh-CN" sz="2400" dirty="0" smtClean="0">
                <a:solidFill>
                  <a:srgbClr val="C00000"/>
                </a:solidFill>
              </a:rPr>
              <a:t>(abnormal,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aberrant,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gruesome)</a:t>
            </a:r>
          </a:p>
          <a:p>
            <a:r>
              <a:rPr lang="en-US" altLang="zh-CN" sz="2400" dirty="0" smtClean="0"/>
              <a:t>+</a:t>
            </a:r>
            <a:r>
              <a:rPr lang="zh-CN" altLang="en-US" sz="2400" dirty="0" smtClean="0"/>
              <a:t>不开心</a:t>
            </a:r>
            <a:r>
              <a:rPr lang="en-US" altLang="zh-CN" sz="2400" dirty="0" smtClean="0">
                <a:solidFill>
                  <a:srgbClr val="C00000"/>
                </a:solidFill>
              </a:rPr>
              <a:t>(melancholy,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morose,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gloomy)</a:t>
            </a:r>
          </a:p>
          <a:p>
            <a:r>
              <a:rPr lang="en-US" sz="2400" i="1" dirty="0"/>
              <a:t>he had long held a morbid fascination with the horrors of contemporary warfare</a:t>
            </a:r>
            <a:r>
              <a:rPr lang="en-US" sz="2400" dirty="0" smtClean="0"/>
              <a:t>.</a:t>
            </a:r>
          </a:p>
          <a:p>
            <a:r>
              <a:rPr lang="en-US" sz="2400" i="1" dirty="0"/>
              <a:t>the treatment of morbid obesity</a:t>
            </a:r>
            <a:r>
              <a:rPr lang="en-US" sz="2400" dirty="0" smtClean="0"/>
              <a:t>.</a:t>
            </a:r>
          </a:p>
          <a:p>
            <a:r>
              <a:rPr lang="en-US" sz="2400" i="1" dirty="0"/>
              <a:t>I felt decidedly </a:t>
            </a:r>
            <a:r>
              <a:rPr lang="en-US" sz="2400" i="1" dirty="0" smtClean="0"/>
              <a:t>morbid</a:t>
            </a:r>
            <a:r>
              <a:rPr lang="en-US" altLang="zh-CN" sz="2400" dirty="0"/>
              <a:t>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579" y="997037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morbid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59" y="2435565"/>
            <a:ext cx="3916418" cy="26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368118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being what it purports to </a:t>
            </a:r>
            <a:r>
              <a:rPr lang="en-US" dirty="0" smtClean="0"/>
              <a:t>be</a:t>
            </a:r>
            <a:r>
              <a:rPr lang="en-US" altLang="zh-CN" dirty="0" smtClean="0"/>
              <a:t>+</a:t>
            </a:r>
            <a:r>
              <a:rPr lang="en-US" dirty="0" smtClean="0"/>
              <a:t> </a:t>
            </a:r>
            <a:r>
              <a:rPr lang="en-US" dirty="0"/>
              <a:t>apparently but not actually </a:t>
            </a:r>
            <a:r>
              <a:rPr lang="en-US" dirty="0" smtClean="0"/>
              <a:t>valid</a:t>
            </a:r>
            <a:r>
              <a:rPr lang="en-US" altLang="zh-CN" dirty="0"/>
              <a:t>+</a:t>
            </a:r>
            <a:r>
              <a:rPr lang="en-US" dirty="0"/>
              <a:t> false or fake</a:t>
            </a:r>
            <a:endParaRPr lang="en-US" dirty="0" smtClean="0"/>
          </a:p>
          <a:p>
            <a:r>
              <a:rPr lang="en-US" dirty="0"/>
              <a:t>The con artist made a spurious claim about being a member of the royal family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bogus,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fraudulent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Forged,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counterfeit,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artificial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specious</a:t>
            </a:r>
            <a:r>
              <a:rPr lang="en-US" dirty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superficially </a:t>
            </a:r>
            <a:r>
              <a:rPr lang="en-US" dirty="0"/>
              <a:t>plausible, but actually </a:t>
            </a:r>
            <a:r>
              <a:rPr lang="en-US" dirty="0" smtClean="0"/>
              <a:t>wrong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feigned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579" y="945931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spurious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8" y="2370720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3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enervated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47855" cy="38648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Enervated:</a:t>
            </a:r>
            <a:r>
              <a:rPr lang="zh-CN" altLang="en-US" sz="2400" dirty="0"/>
              <a:t> </a:t>
            </a:r>
            <a:r>
              <a:rPr lang="en-US" altLang="zh-CN" sz="2400" dirty="0"/>
              <a:t>exhaust</a:t>
            </a:r>
            <a:r>
              <a:rPr lang="zh-CN" altLang="en-US" sz="2400" dirty="0"/>
              <a:t> </a:t>
            </a:r>
            <a:endParaRPr lang="en-US" sz="2400" dirty="0"/>
          </a:p>
          <a:p>
            <a:r>
              <a:rPr lang="en-US" altLang="zh-CN" sz="2400" dirty="0" smtClean="0"/>
              <a:t>Enervate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(v.)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Most </a:t>
            </a:r>
            <a:r>
              <a:rPr lang="en-US" sz="2400" dirty="0"/>
              <a:t>people think enervate means to energize. It actually means to sap the energy from. </a:t>
            </a:r>
          </a:p>
          <a:p>
            <a:r>
              <a:rPr lang="en-US" sz="2400" dirty="0"/>
              <a:t>John preferred to avoid equatorial countries; the intense sun would always leave him enervated after he’d spent the day sightseeing.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40" y="2026659"/>
            <a:ext cx="2200414" cy="34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ABSTEMIOUS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60137" cy="4038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sparing in consumption of especially food and </a:t>
            </a:r>
            <a:r>
              <a:rPr lang="en-US" dirty="0" smtClean="0"/>
              <a:t>drink</a:t>
            </a:r>
          </a:p>
          <a:p>
            <a:r>
              <a:rPr lang="en-US" i="1" dirty="0" smtClean="0"/>
              <a:t>Not self-indulgent</a:t>
            </a:r>
          </a:p>
          <a:p>
            <a:r>
              <a:rPr lang="en-US" dirty="0" err="1"/>
              <a:t>餓不死的</a:t>
            </a:r>
            <a:r>
              <a:rPr lang="en-US" dirty="0" err="1" smtClean="0"/>
              <a:t>meals</a:t>
            </a:r>
            <a:endParaRPr lang="en-US" dirty="0" smtClean="0"/>
          </a:p>
          <a:p>
            <a:r>
              <a:rPr lang="en-US" dirty="0"/>
              <a:t>One in eight Americans lives in poverty, which seems obscene given that the really rich are enjoying a level of privilege that makes the Gilded Age </a:t>
            </a:r>
            <a:r>
              <a:rPr lang="en-US" dirty="0" err="1"/>
              <a:t>Vanderbilts</a:t>
            </a:r>
            <a:r>
              <a:rPr lang="en-US" dirty="0"/>
              <a:t> look like </a:t>
            </a:r>
            <a:r>
              <a:rPr lang="en-US" b="1" dirty="0"/>
              <a:t>abstemious</a:t>
            </a:r>
            <a:r>
              <a:rPr lang="en-US" dirty="0"/>
              <a:t> Puritans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ascetic,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austere,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abstinent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17" y="2657475"/>
            <a:ext cx="4143137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equivocate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826039" cy="4022461"/>
          </a:xfrm>
        </p:spPr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dirty="0" smtClean="0"/>
              <a:t>means </a:t>
            </a:r>
            <a:r>
              <a:rPr lang="en-US" dirty="0"/>
              <a:t>to speak vaguely, usually with the intention to mislead or deceive.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generally, equivocal can mean ambiguous. </a:t>
            </a:r>
            <a:endParaRPr lang="en-US" dirty="0" smtClean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dirty="0" smtClean="0"/>
              <a:t>something </a:t>
            </a:r>
            <a:r>
              <a:rPr lang="en-US" dirty="0"/>
              <a:t>unequivocally is to state it in such a way that there is no room for doubt. </a:t>
            </a:r>
          </a:p>
          <a:p>
            <a:r>
              <a:rPr lang="en-US" dirty="0"/>
              <a:t>The findings of the study were equivocal—the two researchers had divergent opinions on what the results signified. </a:t>
            </a:r>
            <a:endParaRPr lang="en-US" dirty="0" smtClean="0"/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prevaricate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18" y="2749168"/>
            <a:ext cx="2777236" cy="19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ambivalent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330221" cy="34506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you are ambivalent you have mixed or conflicting emotions about something. </a:t>
            </a:r>
          </a:p>
          <a:p>
            <a:r>
              <a:rPr lang="en-US" sz="2400" i="1" dirty="0"/>
              <a:t>some loved her, some hated her, few were ambivalent about </a:t>
            </a:r>
            <a:r>
              <a:rPr lang="en-US" sz="2400" i="1" dirty="0" smtClean="0"/>
              <a:t>her</a:t>
            </a:r>
          </a:p>
          <a:p>
            <a:r>
              <a:rPr lang="en-US" altLang="zh-CN" sz="2400" i="1" dirty="0" smtClean="0"/>
              <a:t>Frequently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tested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with: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equivocal,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vacillating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54" y="2286888"/>
            <a:ext cx="2794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8595"/>
              </p:ext>
            </p:extLst>
          </p:nvPr>
        </p:nvGraphicFramePr>
        <p:xfrm>
          <a:off x="5165668" y="2719339"/>
          <a:ext cx="2175094" cy="1463040"/>
        </p:xfrm>
        <a:graphic>
          <a:graphicData uri="http://schemas.openxmlformats.org/drawingml/2006/table">
            <a:tbl>
              <a:tblPr/>
              <a:tblGrid>
                <a:gridCol w="21750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ahoma" charset="0"/>
                        </a:rPr>
                        <a:t>A. scholarly 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ahoma" charset="0"/>
                        </a:rPr>
                        <a:t>B. prescient 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ahoma" charset="0"/>
                        </a:rPr>
                        <a:t>C. erudite 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ahoma" charset="0"/>
                        </a:rPr>
                        <a:t>D. unequivocal 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51578" y="381790"/>
            <a:ext cx="9603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ahoma" charset="0"/>
              </a:rPr>
              <a:t>To students accustomed to using calculators, the textbook`s suggestion that computations be made by hand was _____. 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33869"/>
              </p:ext>
            </p:extLst>
          </p:nvPr>
        </p:nvGraphicFramePr>
        <p:xfrm>
          <a:off x="5165668" y="4182379"/>
          <a:ext cx="2175094" cy="731520"/>
        </p:xfrm>
        <a:graphic>
          <a:graphicData uri="http://schemas.openxmlformats.org/drawingml/2006/table">
            <a:tbl>
              <a:tblPr/>
              <a:tblGrid>
                <a:gridCol w="21750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ahoma" charset="0"/>
                        </a:rPr>
                        <a:t>E. anachronistic 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ahoma" charset="0"/>
                        </a:rPr>
                        <a:t>F. outdated 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4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-243840"/>
            <a:ext cx="6612899" cy="4133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79" y="2237740"/>
            <a:ext cx="39624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6434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-243840"/>
            <a:ext cx="6612899" cy="4133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79" y="2237740"/>
            <a:ext cx="39624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65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813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74531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02" y="1326739"/>
            <a:ext cx="7474705" cy="4204522"/>
          </a:xfrm>
          <a:effectLst>
            <a:outerShdw blurRad="330200" dist="50800" dir="5400000" sx="84000" sy="84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863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93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22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Common Words that Students Always Get Wrong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25993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9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421661" cy="3450613"/>
          </a:xfrm>
        </p:spPr>
        <p:txBody>
          <a:bodyPr/>
          <a:lstStyle/>
          <a:p>
            <a:r>
              <a:rPr lang="en-US" dirty="0" smtClean="0"/>
              <a:t>Many think this word means extinct. Extant is actually </a:t>
            </a:r>
            <a:r>
              <a:rPr lang="en-US" dirty="0"/>
              <a:t>the opposite of </a:t>
            </a:r>
            <a:r>
              <a:rPr lang="en-US" dirty="0" smtClean="0"/>
              <a:t>extinct.</a:t>
            </a:r>
            <a:endParaRPr lang="en-US" dirty="0"/>
          </a:p>
          <a:p>
            <a:r>
              <a:rPr lang="en-US" dirty="0" smtClean="0"/>
              <a:t>Despite </a:t>
            </a:r>
            <a:r>
              <a:rPr lang="en-US" dirty="0"/>
              <a:t>many bookstores closing, experts predict that some form of book dealing will still be extant generations from now.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74" y="2208148"/>
            <a:ext cx="3065780" cy="3065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993228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extant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99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832090" cy="38175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Auspicious: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conducive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favorable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an occasion is auspicious, it is favorable. </a:t>
            </a:r>
          </a:p>
          <a:p>
            <a:r>
              <a:rPr lang="en-US" dirty="0"/>
              <a:t>The opposite, inauspicious, is also common on the GRE. It means unfavorable. </a:t>
            </a:r>
          </a:p>
          <a:p>
            <a:r>
              <a:rPr lang="en-US" dirty="0"/>
              <a:t>Despite an auspicious beginning, Mike’s road trip became a series of mishaps, and he was soon stranded and penniless, leaning against his wrecked automobile. </a:t>
            </a:r>
            <a:endParaRPr lang="en-US" dirty="0" smtClean="0"/>
          </a:p>
          <a:p>
            <a:r>
              <a:rPr lang="en-US" altLang="zh-CN" sz="3000" dirty="0" smtClean="0">
                <a:solidFill>
                  <a:srgbClr val="FF0000"/>
                </a:solidFill>
              </a:rPr>
              <a:t>Propitiou</a:t>
            </a:r>
            <a:r>
              <a:rPr lang="en-US" altLang="zh-CN" sz="3100" dirty="0" smtClean="0">
                <a:solidFill>
                  <a:srgbClr val="FF0000"/>
                </a:solidFill>
              </a:rPr>
              <a:t>s</a:t>
            </a:r>
            <a:r>
              <a:rPr lang="zh-CN" altLang="en-US" sz="3100" dirty="0" smtClean="0">
                <a:solidFill>
                  <a:srgbClr val="FF0000"/>
                </a:solidFill>
              </a:rPr>
              <a:t> </a:t>
            </a:r>
            <a:r>
              <a:rPr lang="en-US" altLang="zh-CN" sz="3100" dirty="0" smtClean="0">
                <a:solidFill>
                  <a:srgbClr val="FF0000"/>
                </a:solidFill>
              </a:rPr>
              <a:t>(</a:t>
            </a:r>
            <a:r>
              <a:rPr lang="en-US" sz="3100" dirty="0">
                <a:solidFill>
                  <a:srgbClr val="FF0000"/>
                </a:solidFill>
              </a:rPr>
              <a:t>giving or indicating a good chance of success</a:t>
            </a:r>
            <a:r>
              <a:rPr lang="en-US" altLang="zh-CN" sz="3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3000" dirty="0" smtClean="0">
                <a:solidFill>
                  <a:srgbClr val="FF0000"/>
                </a:solidFill>
              </a:rPr>
              <a:t>Opportune/</a:t>
            </a:r>
            <a:r>
              <a:rPr lang="zh-CN" altLang="en-US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providential/</a:t>
            </a:r>
            <a:r>
              <a:rPr lang="zh-CN" altLang="en-US" sz="3000" dirty="0" smtClean="0">
                <a:solidFill>
                  <a:srgbClr val="FF0000"/>
                </a:solidFill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</a:rPr>
              <a:t>felicitous</a:t>
            </a:r>
            <a:endParaRPr lang="en-US" sz="3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91" y="2087498"/>
            <a:ext cx="3439363" cy="3307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993228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auspicious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6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003290" cy="34506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Providential:</a:t>
            </a:r>
            <a:r>
              <a:rPr lang="zh-CN" altLang="en-US" dirty="0" smtClean="0"/>
              <a:t> </a:t>
            </a:r>
            <a:r>
              <a:rPr lang="en-US" dirty="0"/>
              <a:t>occurring at a favorable </a:t>
            </a:r>
            <a:r>
              <a:rPr lang="en-US" dirty="0" smtClean="0"/>
              <a:t>time</a:t>
            </a:r>
            <a:r>
              <a:rPr lang="en-US" altLang="zh-CN" dirty="0" smtClean="0"/>
              <a:t>+</a:t>
            </a:r>
            <a:r>
              <a:rPr lang="en-US" dirty="0"/>
              <a:t> favorable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dirty="0" smtClean="0"/>
              <a:t>appropriate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3" y="3402489"/>
            <a:ext cx="2971877" cy="25185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54870" y="2015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Provident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making or indicative of timely preparation for the future </a:t>
            </a:r>
          </a:p>
          <a:p>
            <a:r>
              <a:rPr lang="en-US" i="1" dirty="0"/>
              <a:t>Kaye was provident enough to be able to buy her first home at age 24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96" y="3402489"/>
            <a:ext cx="3882750" cy="25185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1579" y="993228"/>
            <a:ext cx="4916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Providential/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provident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06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520" y="1826545"/>
            <a:ext cx="9603275" cy="3450613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Felicitous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well </a:t>
            </a:r>
            <a:r>
              <a:rPr lang="en-US" sz="2400" dirty="0"/>
              <a:t>chosen or suited to the </a:t>
            </a:r>
            <a:r>
              <a:rPr lang="en-US" sz="2400" dirty="0" smtClean="0"/>
              <a:t>circumstances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en-US" sz="2400" dirty="0"/>
              <a:t> pleasing and </a:t>
            </a:r>
            <a:r>
              <a:rPr lang="en-US" sz="2400" dirty="0" smtClean="0"/>
              <a:t>fortunate</a:t>
            </a:r>
          </a:p>
          <a:p>
            <a:r>
              <a:rPr lang="en-US" sz="2400" i="1" dirty="0" smtClean="0"/>
              <a:t>his </a:t>
            </a:r>
            <a:r>
              <a:rPr lang="en-US" sz="2400" i="1" dirty="0"/>
              <a:t>nickname was particularly </a:t>
            </a:r>
            <a:r>
              <a:rPr lang="en-US" sz="2400" i="1" dirty="0" smtClean="0"/>
              <a:t>felicitous</a:t>
            </a:r>
          </a:p>
          <a:p>
            <a:r>
              <a:rPr lang="en-US" altLang="zh-CN" sz="2400" i="1" dirty="0" smtClean="0"/>
              <a:t>The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company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has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felicitous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future</a:t>
            </a:r>
          </a:p>
          <a:p>
            <a:r>
              <a:rPr lang="en-US" altLang="zh-CN" sz="2400" dirty="0" smtClean="0"/>
              <a:t>--------------------------------------------------------------------------------------------</a:t>
            </a:r>
            <a:endParaRPr lang="en-US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Opportune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well-chosen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appropriate</a:t>
            </a:r>
          </a:p>
          <a:p>
            <a:r>
              <a:rPr lang="en-US" sz="2400" i="1" dirty="0"/>
              <a:t>the opportune use of humor to lower tension</a:t>
            </a:r>
            <a:r>
              <a:rPr lang="en-US" sz="2400" dirty="0" smtClean="0"/>
              <a:t>.</a:t>
            </a:r>
          </a:p>
          <a:p>
            <a:r>
              <a:rPr lang="en-US" sz="2400" i="1" dirty="0"/>
              <a:t>he couldn't have arrived at a less opportune moment</a:t>
            </a:r>
            <a:r>
              <a:rPr lang="en-US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579" y="993228"/>
            <a:ext cx="464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Felicitous/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opportune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4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858</TotalTime>
  <Words>811</Words>
  <Application>Microsoft Macintosh PowerPoint</Application>
  <PresentationFormat>自定义</PresentationFormat>
  <Paragraphs>137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Gallery</vt:lpstr>
      <vt:lpstr>GRE 单词训练营 #3 </vt:lpstr>
      <vt:lpstr>PowerPoint 演示文稿</vt:lpstr>
      <vt:lpstr>Frequently tested GRE Words of 2015  </vt:lpstr>
      <vt:lpstr>Frequently tested GRE Words of 2015  </vt:lpstr>
      <vt:lpstr>Common Words that Students Always Get Wrong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enervated</vt:lpstr>
      <vt:lpstr>ABSTEMIOUS</vt:lpstr>
      <vt:lpstr>equivocate</vt:lpstr>
      <vt:lpstr>ambivalent</vt:lpstr>
      <vt:lpstr>PowerPoint 演示文稿</vt:lpstr>
      <vt:lpstr>PowerPoint 演示文稿</vt:lpstr>
      <vt:lpstr>Frequently tested GRE Words of 2015  </vt:lpstr>
      <vt:lpstr>Frequently tested GRE Words of 2015  </vt:lpstr>
      <vt:lpstr>Frequently tested GRE Words of 2015 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单词训练营 #2 </dc:title>
  <dc:creator>Gao, Liangsui</dc:creator>
  <cp:lastModifiedBy>xianfu Qin</cp:lastModifiedBy>
  <cp:revision>35</cp:revision>
  <dcterms:created xsi:type="dcterms:W3CDTF">2016-05-01T23:02:38Z</dcterms:created>
  <dcterms:modified xsi:type="dcterms:W3CDTF">2016-05-03T03:32:59Z</dcterms:modified>
</cp:coreProperties>
</file>