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300" r:id="rId3"/>
    <p:sldId id="329" r:id="rId4"/>
    <p:sldId id="330" r:id="rId5"/>
    <p:sldId id="331" r:id="rId6"/>
    <p:sldId id="303" r:id="rId7"/>
    <p:sldId id="328" r:id="rId8"/>
    <p:sldId id="305" r:id="rId9"/>
    <p:sldId id="335" r:id="rId10"/>
    <p:sldId id="333" r:id="rId11"/>
    <p:sldId id="334" r:id="rId12"/>
    <p:sldId id="338" r:id="rId13"/>
    <p:sldId id="339" r:id="rId14"/>
    <p:sldId id="340" r:id="rId15"/>
    <p:sldId id="341" r:id="rId16"/>
    <p:sldId id="343" r:id="rId17"/>
    <p:sldId id="327" r:id="rId18"/>
    <p:sldId id="344" r:id="rId19"/>
    <p:sldId id="34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/>
    <p:restoredTop sz="94599"/>
  </p:normalViewPr>
  <p:slideViewPr>
    <p:cSldViewPr snapToGrid="0" snapToObjects="1">
      <p:cViewPr>
        <p:scale>
          <a:sx n="115" d="100"/>
          <a:sy n="115" d="100"/>
        </p:scale>
        <p:origin x="-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sapient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felicitous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scintillating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cogent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unorthodox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disjointed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perspicacious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enthralling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bohemian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decorous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C42F5384-6D5C-CE4F-B224-A64F75468E9C}" type="presOf" srcId="{3D7A168B-8590-D246-A021-1B96C49AA8FF}" destId="{76390823-0913-D74C-9160-F9445B2210E5}" srcOrd="0" destOrd="0" presId="urn:microsoft.com/office/officeart/2005/8/layout/default"/>
    <dgm:cxn modelId="{813213BC-5515-C14D-B7BE-B21FEAE1842E}" type="presOf" srcId="{CC13538D-F045-5143-9BFD-26BEF1ED3879}" destId="{B47372C0-E0B8-B24A-B01E-47377EB7E296}" srcOrd="0" destOrd="0" presId="urn:microsoft.com/office/officeart/2005/8/layout/default"/>
    <dgm:cxn modelId="{845739E5-8B55-964D-9892-F7E13564F44B}" type="presOf" srcId="{7CBD9AD9-5523-E244-86A9-E82475D8126D}" destId="{BC980D9D-62F8-BF46-A7A2-8306231D7F11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4372A273-8494-B240-B1F7-0A396CC33A4B}" type="presOf" srcId="{A1125348-5C25-1F47-B30E-AF67044D6D73}" destId="{F05CB183-2AAC-6E46-BE78-AF13E37A9506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FCFEC246-5C72-C345-BADC-740D1DBCE070}" type="presOf" srcId="{CAAA9F24-9260-F54A-99DC-F72FB849E870}" destId="{C3F35482-6CC7-D84C-A12A-9C381DA3715C}" srcOrd="0" destOrd="0" presId="urn:microsoft.com/office/officeart/2005/8/layout/default"/>
    <dgm:cxn modelId="{5131DF36-A239-3442-83BB-5B8CA8A8FCFA}" type="presOf" srcId="{B7C546E9-09FB-144B-B55A-C3C654075742}" destId="{FFCC86BF-B970-5E41-9AFD-C4E8CD4AD5D6}" srcOrd="0" destOrd="0" presId="urn:microsoft.com/office/officeart/2005/8/layout/default"/>
    <dgm:cxn modelId="{66D707F8-F3F3-BA46-A996-A67F9FC768B6}" type="presOf" srcId="{464914C9-E961-9B4B-BE95-DDAD4139A2EC}" destId="{D88D0388-169C-2B46-AB59-55336EAF0870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FEC19E0B-826A-4344-A51F-8BA1DE2E56BE}" type="presOf" srcId="{5CB2FC04-3FB9-D74C-8834-BE53285CDFBA}" destId="{6129D8ED-B048-F74C-A8F9-62B2E221110C}" srcOrd="0" destOrd="0" presId="urn:microsoft.com/office/officeart/2005/8/layout/default"/>
    <dgm:cxn modelId="{6F736919-5532-234E-84BF-1BB5636155E0}" type="presOf" srcId="{C6D5C4AB-975F-1941-AE4C-FE2A27F2AC7E}" destId="{F462C5DC-EA09-4040-AFB6-7A6EBD6EB21E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38F62734-B2D5-B449-A5CC-E44394613966}" type="presOf" srcId="{A6043839-EA07-4446-B7B9-59520D25790F}" destId="{FF4D42FB-CF90-DA4C-9A52-A04D454D4C49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3F4623CB-ABAB-5049-9644-FDAE84D63A94}" type="presOf" srcId="{11920DA6-D809-A741-8C75-5C0F73344ABC}" destId="{A01E4197-3F57-A34A-B88C-C28371E5D4EC}" srcOrd="0" destOrd="0" presId="urn:microsoft.com/office/officeart/2005/8/layout/default"/>
    <dgm:cxn modelId="{261245A5-E932-2845-B61E-298F9F15B6B1}" type="presParOf" srcId="{FF4D42FB-CF90-DA4C-9A52-A04D454D4C49}" destId="{BC980D9D-62F8-BF46-A7A2-8306231D7F11}" srcOrd="0" destOrd="0" presId="urn:microsoft.com/office/officeart/2005/8/layout/default"/>
    <dgm:cxn modelId="{3F168D40-217B-F340-9CD2-2D56D4982FD0}" type="presParOf" srcId="{FF4D42FB-CF90-DA4C-9A52-A04D454D4C49}" destId="{368BA752-A7B6-274A-8529-370D39CBDAD6}" srcOrd="1" destOrd="0" presId="urn:microsoft.com/office/officeart/2005/8/layout/default"/>
    <dgm:cxn modelId="{C6A63CFA-C05D-5546-87C2-E14362325276}" type="presParOf" srcId="{FF4D42FB-CF90-DA4C-9A52-A04D454D4C49}" destId="{6129D8ED-B048-F74C-A8F9-62B2E221110C}" srcOrd="2" destOrd="0" presId="urn:microsoft.com/office/officeart/2005/8/layout/default"/>
    <dgm:cxn modelId="{645945EF-0C94-2E4D-8385-388030666102}" type="presParOf" srcId="{FF4D42FB-CF90-DA4C-9A52-A04D454D4C49}" destId="{E6D20354-A473-5041-AC42-D682282FECB3}" srcOrd="3" destOrd="0" presId="urn:microsoft.com/office/officeart/2005/8/layout/default"/>
    <dgm:cxn modelId="{6A8DCFB1-FF12-6F48-AC04-8BAACEACA034}" type="presParOf" srcId="{FF4D42FB-CF90-DA4C-9A52-A04D454D4C49}" destId="{A01E4197-3F57-A34A-B88C-C28371E5D4EC}" srcOrd="4" destOrd="0" presId="urn:microsoft.com/office/officeart/2005/8/layout/default"/>
    <dgm:cxn modelId="{22F2F787-D851-194B-8F60-5BCC13C027F3}" type="presParOf" srcId="{FF4D42FB-CF90-DA4C-9A52-A04D454D4C49}" destId="{A5B22472-4895-D340-B543-0EAFAC971930}" srcOrd="5" destOrd="0" presId="urn:microsoft.com/office/officeart/2005/8/layout/default"/>
    <dgm:cxn modelId="{E130B7A3-327F-3043-8DEA-1FE0CF0A0959}" type="presParOf" srcId="{FF4D42FB-CF90-DA4C-9A52-A04D454D4C49}" destId="{F462C5DC-EA09-4040-AFB6-7A6EBD6EB21E}" srcOrd="6" destOrd="0" presId="urn:microsoft.com/office/officeart/2005/8/layout/default"/>
    <dgm:cxn modelId="{867EA5E7-83B1-C040-9D3B-D38AF635E581}" type="presParOf" srcId="{FF4D42FB-CF90-DA4C-9A52-A04D454D4C49}" destId="{892F38D0-3DA4-BE4A-A4F0-F228B0A6D0F3}" srcOrd="7" destOrd="0" presId="urn:microsoft.com/office/officeart/2005/8/layout/default"/>
    <dgm:cxn modelId="{C920C2EB-A068-5347-9A3C-070623980B21}" type="presParOf" srcId="{FF4D42FB-CF90-DA4C-9A52-A04D454D4C49}" destId="{C3F35482-6CC7-D84C-A12A-9C381DA3715C}" srcOrd="8" destOrd="0" presId="urn:microsoft.com/office/officeart/2005/8/layout/default"/>
    <dgm:cxn modelId="{B597F110-A01B-864D-ACF0-4CD425824172}" type="presParOf" srcId="{FF4D42FB-CF90-DA4C-9A52-A04D454D4C49}" destId="{5B495281-E721-1F47-BCDF-8A032BF72FA6}" srcOrd="9" destOrd="0" presId="urn:microsoft.com/office/officeart/2005/8/layout/default"/>
    <dgm:cxn modelId="{4A2431B0-F575-D842-BAF4-B2D1B6994B63}" type="presParOf" srcId="{FF4D42FB-CF90-DA4C-9A52-A04D454D4C49}" destId="{F05CB183-2AAC-6E46-BE78-AF13E37A9506}" srcOrd="10" destOrd="0" presId="urn:microsoft.com/office/officeart/2005/8/layout/default"/>
    <dgm:cxn modelId="{B5057B4E-3384-4F44-83C1-29A0F5114DBA}" type="presParOf" srcId="{FF4D42FB-CF90-DA4C-9A52-A04D454D4C49}" destId="{7EFE070C-4E38-3C4B-AB2B-A71BC3A0AD39}" srcOrd="11" destOrd="0" presId="urn:microsoft.com/office/officeart/2005/8/layout/default"/>
    <dgm:cxn modelId="{73D625D9-D1DF-9842-8216-3A545EFB698D}" type="presParOf" srcId="{FF4D42FB-CF90-DA4C-9A52-A04D454D4C49}" destId="{FFCC86BF-B970-5E41-9AFD-C4E8CD4AD5D6}" srcOrd="12" destOrd="0" presId="urn:microsoft.com/office/officeart/2005/8/layout/default"/>
    <dgm:cxn modelId="{A320A3B1-81EC-0644-BAF3-8E0500A46EE9}" type="presParOf" srcId="{FF4D42FB-CF90-DA4C-9A52-A04D454D4C49}" destId="{E314AAFA-D550-F740-9483-516A6B498E5F}" srcOrd="13" destOrd="0" presId="urn:microsoft.com/office/officeart/2005/8/layout/default"/>
    <dgm:cxn modelId="{B4B40578-1FB7-2F49-9A9D-B5C5F831A09C}" type="presParOf" srcId="{FF4D42FB-CF90-DA4C-9A52-A04D454D4C49}" destId="{D88D0388-169C-2B46-AB59-55336EAF0870}" srcOrd="14" destOrd="0" presId="urn:microsoft.com/office/officeart/2005/8/layout/default"/>
    <dgm:cxn modelId="{825ADCAC-4963-F44C-AC1B-637D7AFFC182}" type="presParOf" srcId="{FF4D42FB-CF90-DA4C-9A52-A04D454D4C49}" destId="{33F21FD3-47A9-5D43-86F8-B1E61822FE13}" srcOrd="15" destOrd="0" presId="urn:microsoft.com/office/officeart/2005/8/layout/default"/>
    <dgm:cxn modelId="{B072E1F7-BB37-3142-91E4-80B5F64215D7}" type="presParOf" srcId="{FF4D42FB-CF90-DA4C-9A52-A04D454D4C49}" destId="{76390823-0913-D74C-9160-F9445B2210E5}" srcOrd="16" destOrd="0" presId="urn:microsoft.com/office/officeart/2005/8/layout/default"/>
    <dgm:cxn modelId="{ADF66F32-4373-8849-8235-6CFD993CFE9E}" type="presParOf" srcId="{FF4D42FB-CF90-DA4C-9A52-A04D454D4C49}" destId="{95930DC9-500E-A741-93F5-A654EA2CAFBD}" srcOrd="17" destOrd="0" presId="urn:microsoft.com/office/officeart/2005/8/layout/default"/>
    <dgm:cxn modelId="{11FF9D7C-0834-9046-B073-F73E055B7DF7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avant-garde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uncouth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genteel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commotion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unworldly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flagrant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brazen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dabbling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incredulous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callow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8723B-2BD6-064E-9FAB-0B2CD011EF06}" type="presOf" srcId="{3D7A168B-8590-D246-A021-1B96C49AA8FF}" destId="{76390823-0913-D74C-9160-F9445B2210E5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FD9326E2-8107-C640-B443-B130F28AE209}" type="presOf" srcId="{B7C546E9-09FB-144B-B55A-C3C654075742}" destId="{FFCC86BF-B970-5E41-9AFD-C4E8CD4AD5D6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1562C2D9-D7DC-984F-AE5A-4792F174CE30}" type="presOf" srcId="{7CBD9AD9-5523-E244-86A9-E82475D8126D}" destId="{BC980D9D-62F8-BF46-A7A2-8306231D7F11}" srcOrd="0" destOrd="0" presId="urn:microsoft.com/office/officeart/2005/8/layout/default"/>
    <dgm:cxn modelId="{41BFD239-916D-D04A-9117-065DE9F6A04A}" type="presOf" srcId="{11920DA6-D809-A741-8C75-5C0F73344ABC}" destId="{A01E4197-3F57-A34A-B88C-C28371E5D4EC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8C8F6348-54FD-4E45-B03B-443839D27441}" type="presOf" srcId="{5CB2FC04-3FB9-D74C-8834-BE53285CDFBA}" destId="{6129D8ED-B048-F74C-A8F9-62B2E221110C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33CE6D7-E340-9C4F-878E-AB0476A783C2}" type="presOf" srcId="{C6D5C4AB-975F-1941-AE4C-FE2A27F2AC7E}" destId="{F462C5DC-EA09-4040-AFB6-7A6EBD6EB21E}" srcOrd="0" destOrd="0" presId="urn:microsoft.com/office/officeart/2005/8/layout/default"/>
    <dgm:cxn modelId="{8191E6CD-0D24-F54C-975D-A7458AABA96E}" type="presOf" srcId="{A6043839-EA07-4446-B7B9-59520D25790F}" destId="{FF4D42FB-CF90-DA4C-9A52-A04D454D4C49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4A1A2E03-5D5C-B249-9933-D85A861156A8}" type="presOf" srcId="{464914C9-E961-9B4B-BE95-DDAD4139A2EC}" destId="{D88D0388-169C-2B46-AB59-55336EAF0870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8897CA61-BE15-5F40-9B19-99F2303F5406}" type="presOf" srcId="{CC13538D-F045-5143-9BFD-26BEF1ED3879}" destId="{B47372C0-E0B8-B24A-B01E-47377EB7E296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6CC3EE80-750E-2D48-BB20-3CB092906D3E}" type="presOf" srcId="{A1125348-5C25-1F47-B30E-AF67044D6D73}" destId="{F05CB183-2AAC-6E46-BE78-AF13E37A9506}" srcOrd="0" destOrd="0" presId="urn:microsoft.com/office/officeart/2005/8/layout/default"/>
    <dgm:cxn modelId="{8742DCB4-E6C7-114F-AF2B-34F494BE89E2}" type="presOf" srcId="{CAAA9F24-9260-F54A-99DC-F72FB849E870}" destId="{C3F35482-6CC7-D84C-A12A-9C381DA3715C}" srcOrd="0" destOrd="0" presId="urn:microsoft.com/office/officeart/2005/8/layout/default"/>
    <dgm:cxn modelId="{C507DB6A-764B-7840-9F51-273D511BBB6A}" type="presParOf" srcId="{FF4D42FB-CF90-DA4C-9A52-A04D454D4C49}" destId="{BC980D9D-62F8-BF46-A7A2-8306231D7F11}" srcOrd="0" destOrd="0" presId="urn:microsoft.com/office/officeart/2005/8/layout/default"/>
    <dgm:cxn modelId="{2AF18D71-7B24-394F-BD06-D37B28E20BA8}" type="presParOf" srcId="{FF4D42FB-CF90-DA4C-9A52-A04D454D4C49}" destId="{368BA752-A7B6-274A-8529-370D39CBDAD6}" srcOrd="1" destOrd="0" presId="urn:microsoft.com/office/officeart/2005/8/layout/default"/>
    <dgm:cxn modelId="{480EB5F7-48C9-9C4D-A0AB-55C26BF2B0A0}" type="presParOf" srcId="{FF4D42FB-CF90-DA4C-9A52-A04D454D4C49}" destId="{6129D8ED-B048-F74C-A8F9-62B2E221110C}" srcOrd="2" destOrd="0" presId="urn:microsoft.com/office/officeart/2005/8/layout/default"/>
    <dgm:cxn modelId="{9812BC28-444D-B544-A392-603162C54972}" type="presParOf" srcId="{FF4D42FB-CF90-DA4C-9A52-A04D454D4C49}" destId="{E6D20354-A473-5041-AC42-D682282FECB3}" srcOrd="3" destOrd="0" presId="urn:microsoft.com/office/officeart/2005/8/layout/default"/>
    <dgm:cxn modelId="{377410E7-914B-A441-9CEC-A666FC1D3603}" type="presParOf" srcId="{FF4D42FB-CF90-DA4C-9A52-A04D454D4C49}" destId="{A01E4197-3F57-A34A-B88C-C28371E5D4EC}" srcOrd="4" destOrd="0" presId="urn:microsoft.com/office/officeart/2005/8/layout/default"/>
    <dgm:cxn modelId="{11420B6A-5C27-2148-8704-C0E75428C3A0}" type="presParOf" srcId="{FF4D42FB-CF90-DA4C-9A52-A04D454D4C49}" destId="{A5B22472-4895-D340-B543-0EAFAC971930}" srcOrd="5" destOrd="0" presId="urn:microsoft.com/office/officeart/2005/8/layout/default"/>
    <dgm:cxn modelId="{0732B3C6-6750-5846-AC34-A3D59E354FFB}" type="presParOf" srcId="{FF4D42FB-CF90-DA4C-9A52-A04D454D4C49}" destId="{F462C5DC-EA09-4040-AFB6-7A6EBD6EB21E}" srcOrd="6" destOrd="0" presId="urn:microsoft.com/office/officeart/2005/8/layout/default"/>
    <dgm:cxn modelId="{D79E31CD-6B14-8945-8F44-7713EE60CAAA}" type="presParOf" srcId="{FF4D42FB-CF90-DA4C-9A52-A04D454D4C49}" destId="{892F38D0-3DA4-BE4A-A4F0-F228B0A6D0F3}" srcOrd="7" destOrd="0" presId="urn:microsoft.com/office/officeart/2005/8/layout/default"/>
    <dgm:cxn modelId="{B10E3C9B-C3C9-0847-A818-1E1B9CB74CCD}" type="presParOf" srcId="{FF4D42FB-CF90-DA4C-9A52-A04D454D4C49}" destId="{C3F35482-6CC7-D84C-A12A-9C381DA3715C}" srcOrd="8" destOrd="0" presId="urn:microsoft.com/office/officeart/2005/8/layout/default"/>
    <dgm:cxn modelId="{70F59828-9531-8F48-9DA4-3E89C016789C}" type="presParOf" srcId="{FF4D42FB-CF90-DA4C-9A52-A04D454D4C49}" destId="{5B495281-E721-1F47-BCDF-8A032BF72FA6}" srcOrd="9" destOrd="0" presId="urn:microsoft.com/office/officeart/2005/8/layout/default"/>
    <dgm:cxn modelId="{04D3C72E-411F-E846-81A5-AAD2C110A70A}" type="presParOf" srcId="{FF4D42FB-CF90-DA4C-9A52-A04D454D4C49}" destId="{F05CB183-2AAC-6E46-BE78-AF13E37A9506}" srcOrd="10" destOrd="0" presId="urn:microsoft.com/office/officeart/2005/8/layout/default"/>
    <dgm:cxn modelId="{FEA66FCD-66AC-EE47-A827-F14BEDC09974}" type="presParOf" srcId="{FF4D42FB-CF90-DA4C-9A52-A04D454D4C49}" destId="{7EFE070C-4E38-3C4B-AB2B-A71BC3A0AD39}" srcOrd="11" destOrd="0" presId="urn:microsoft.com/office/officeart/2005/8/layout/default"/>
    <dgm:cxn modelId="{E95CE0FC-F500-3E4E-8101-021969E19863}" type="presParOf" srcId="{FF4D42FB-CF90-DA4C-9A52-A04D454D4C49}" destId="{FFCC86BF-B970-5E41-9AFD-C4E8CD4AD5D6}" srcOrd="12" destOrd="0" presId="urn:microsoft.com/office/officeart/2005/8/layout/default"/>
    <dgm:cxn modelId="{1983C0CE-EE0C-4348-89F4-7E34E4160EC6}" type="presParOf" srcId="{FF4D42FB-CF90-DA4C-9A52-A04D454D4C49}" destId="{E314AAFA-D550-F740-9483-516A6B498E5F}" srcOrd="13" destOrd="0" presId="urn:microsoft.com/office/officeart/2005/8/layout/default"/>
    <dgm:cxn modelId="{CC7CED0C-24D6-854F-BAA4-8CC5A7ACD240}" type="presParOf" srcId="{FF4D42FB-CF90-DA4C-9A52-A04D454D4C49}" destId="{D88D0388-169C-2B46-AB59-55336EAF0870}" srcOrd="14" destOrd="0" presId="urn:microsoft.com/office/officeart/2005/8/layout/default"/>
    <dgm:cxn modelId="{9AAC9528-354B-534C-B6E5-1246A5FDDB38}" type="presParOf" srcId="{FF4D42FB-CF90-DA4C-9A52-A04D454D4C49}" destId="{33F21FD3-47A9-5D43-86F8-B1E61822FE13}" srcOrd="15" destOrd="0" presId="urn:microsoft.com/office/officeart/2005/8/layout/default"/>
    <dgm:cxn modelId="{3D901BE3-5F81-9E44-8A4C-D0DD2E87B0F4}" type="presParOf" srcId="{FF4D42FB-CF90-DA4C-9A52-A04D454D4C49}" destId="{76390823-0913-D74C-9160-F9445B2210E5}" srcOrd="16" destOrd="0" presId="urn:microsoft.com/office/officeart/2005/8/layout/default"/>
    <dgm:cxn modelId="{69B53119-306E-AB49-827D-8BC96BF3BFA5}" type="presParOf" srcId="{FF4D42FB-CF90-DA4C-9A52-A04D454D4C49}" destId="{95930DC9-500E-A741-93F5-A654EA2CAFBD}" srcOrd="17" destOrd="0" presId="urn:microsoft.com/office/officeart/2005/8/layout/default"/>
    <dgm:cxn modelId="{3AE4F033-77A2-D541-AC23-E4D46F808537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dubious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cynical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blatant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tranquil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clamor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tumultuous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partisan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dabbling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plebeian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callow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8252BC29-D5EA-0D48-90CE-B56E20BBBF58}" type="presOf" srcId="{7CBD9AD9-5523-E244-86A9-E82475D8126D}" destId="{BC980D9D-62F8-BF46-A7A2-8306231D7F11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804F406B-EC81-544E-96A7-EBB8D7EA17C1}" type="presOf" srcId="{464914C9-E961-9B4B-BE95-DDAD4139A2EC}" destId="{D88D0388-169C-2B46-AB59-55336EAF0870}" srcOrd="0" destOrd="0" presId="urn:microsoft.com/office/officeart/2005/8/layout/default"/>
    <dgm:cxn modelId="{2CAA3EAB-F976-E745-BFDC-1809C2488BA4}" type="presOf" srcId="{5CB2FC04-3FB9-D74C-8834-BE53285CDFBA}" destId="{6129D8ED-B048-F74C-A8F9-62B2E221110C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321F6E81-647C-4745-8B09-4D201BFB1C49}" type="presOf" srcId="{C6D5C4AB-975F-1941-AE4C-FE2A27F2AC7E}" destId="{F462C5DC-EA09-4040-AFB6-7A6EBD6EB21E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4DE5ADD3-AC76-7246-88B4-0E46E9EF095B}" type="presOf" srcId="{CAAA9F24-9260-F54A-99DC-F72FB849E870}" destId="{C3F35482-6CC7-D84C-A12A-9C381DA3715C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C4091F9F-32FF-2142-B28A-4EC135134484}" type="presOf" srcId="{3D7A168B-8590-D246-A021-1B96C49AA8FF}" destId="{76390823-0913-D74C-9160-F9445B2210E5}" srcOrd="0" destOrd="0" presId="urn:microsoft.com/office/officeart/2005/8/layout/default"/>
    <dgm:cxn modelId="{6709E583-6F64-DE43-A37C-7B30A460EA5D}" type="presOf" srcId="{A6043839-EA07-4446-B7B9-59520D25790F}" destId="{FF4D42FB-CF90-DA4C-9A52-A04D454D4C49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673029D9-D67A-C144-BAD2-D926D7FBA3BD}" type="presOf" srcId="{B7C546E9-09FB-144B-B55A-C3C654075742}" destId="{FFCC86BF-B970-5E41-9AFD-C4E8CD4AD5D6}" srcOrd="0" destOrd="0" presId="urn:microsoft.com/office/officeart/2005/8/layout/default"/>
    <dgm:cxn modelId="{691D63BC-2F19-154B-9C5D-7117796FC7BE}" type="presOf" srcId="{A1125348-5C25-1F47-B30E-AF67044D6D73}" destId="{F05CB183-2AAC-6E46-BE78-AF13E37A9506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AEBE9E8D-F197-0B42-8D4E-A3554FC493C7}" type="presOf" srcId="{CC13538D-F045-5143-9BFD-26BEF1ED3879}" destId="{B47372C0-E0B8-B24A-B01E-47377EB7E296}" srcOrd="0" destOrd="0" presId="urn:microsoft.com/office/officeart/2005/8/layout/default"/>
    <dgm:cxn modelId="{C0561C75-693A-3543-9A5B-52711BB7C28F}" type="presOf" srcId="{11920DA6-D809-A741-8C75-5C0F73344ABC}" destId="{A01E4197-3F57-A34A-B88C-C28371E5D4EC}" srcOrd="0" destOrd="0" presId="urn:microsoft.com/office/officeart/2005/8/layout/default"/>
    <dgm:cxn modelId="{B32177E4-0312-F74C-81F1-8E5BAAE65216}" type="presParOf" srcId="{FF4D42FB-CF90-DA4C-9A52-A04D454D4C49}" destId="{BC980D9D-62F8-BF46-A7A2-8306231D7F11}" srcOrd="0" destOrd="0" presId="urn:microsoft.com/office/officeart/2005/8/layout/default"/>
    <dgm:cxn modelId="{395E663A-36A6-9D41-885A-2345B215CD01}" type="presParOf" srcId="{FF4D42FB-CF90-DA4C-9A52-A04D454D4C49}" destId="{368BA752-A7B6-274A-8529-370D39CBDAD6}" srcOrd="1" destOrd="0" presId="urn:microsoft.com/office/officeart/2005/8/layout/default"/>
    <dgm:cxn modelId="{68172FD4-8A5A-164D-A703-8FBB5D40183B}" type="presParOf" srcId="{FF4D42FB-CF90-DA4C-9A52-A04D454D4C49}" destId="{6129D8ED-B048-F74C-A8F9-62B2E221110C}" srcOrd="2" destOrd="0" presId="urn:microsoft.com/office/officeart/2005/8/layout/default"/>
    <dgm:cxn modelId="{FC61CBC9-B9D3-494F-81D3-C9273376B744}" type="presParOf" srcId="{FF4D42FB-CF90-DA4C-9A52-A04D454D4C49}" destId="{E6D20354-A473-5041-AC42-D682282FECB3}" srcOrd="3" destOrd="0" presId="urn:microsoft.com/office/officeart/2005/8/layout/default"/>
    <dgm:cxn modelId="{B397FC5C-35C6-CE4D-A5B2-3E5DCD259203}" type="presParOf" srcId="{FF4D42FB-CF90-DA4C-9A52-A04D454D4C49}" destId="{A01E4197-3F57-A34A-B88C-C28371E5D4EC}" srcOrd="4" destOrd="0" presId="urn:microsoft.com/office/officeart/2005/8/layout/default"/>
    <dgm:cxn modelId="{68A0DB5A-79B3-D240-928E-AE23626A54BB}" type="presParOf" srcId="{FF4D42FB-CF90-DA4C-9A52-A04D454D4C49}" destId="{A5B22472-4895-D340-B543-0EAFAC971930}" srcOrd="5" destOrd="0" presId="urn:microsoft.com/office/officeart/2005/8/layout/default"/>
    <dgm:cxn modelId="{6A1EDE6F-EEB6-7941-9F2D-A82FFC026EB5}" type="presParOf" srcId="{FF4D42FB-CF90-DA4C-9A52-A04D454D4C49}" destId="{F462C5DC-EA09-4040-AFB6-7A6EBD6EB21E}" srcOrd="6" destOrd="0" presId="urn:microsoft.com/office/officeart/2005/8/layout/default"/>
    <dgm:cxn modelId="{61B440AB-BC87-1A40-A2C6-1CC768D9F7F8}" type="presParOf" srcId="{FF4D42FB-CF90-DA4C-9A52-A04D454D4C49}" destId="{892F38D0-3DA4-BE4A-A4F0-F228B0A6D0F3}" srcOrd="7" destOrd="0" presId="urn:microsoft.com/office/officeart/2005/8/layout/default"/>
    <dgm:cxn modelId="{315259C9-B6A9-F44C-962F-FB41F6ACF7C5}" type="presParOf" srcId="{FF4D42FB-CF90-DA4C-9A52-A04D454D4C49}" destId="{C3F35482-6CC7-D84C-A12A-9C381DA3715C}" srcOrd="8" destOrd="0" presId="urn:microsoft.com/office/officeart/2005/8/layout/default"/>
    <dgm:cxn modelId="{BBFF8071-0146-5B46-84C2-6273D2D9FDA6}" type="presParOf" srcId="{FF4D42FB-CF90-DA4C-9A52-A04D454D4C49}" destId="{5B495281-E721-1F47-BCDF-8A032BF72FA6}" srcOrd="9" destOrd="0" presId="urn:microsoft.com/office/officeart/2005/8/layout/default"/>
    <dgm:cxn modelId="{077A5426-39A0-3A49-912F-54A45CAA1E6D}" type="presParOf" srcId="{FF4D42FB-CF90-DA4C-9A52-A04D454D4C49}" destId="{F05CB183-2AAC-6E46-BE78-AF13E37A9506}" srcOrd="10" destOrd="0" presId="urn:microsoft.com/office/officeart/2005/8/layout/default"/>
    <dgm:cxn modelId="{C32BDAEC-ED6D-3244-8062-D84CA8495DC1}" type="presParOf" srcId="{FF4D42FB-CF90-DA4C-9A52-A04D454D4C49}" destId="{7EFE070C-4E38-3C4B-AB2B-A71BC3A0AD39}" srcOrd="11" destOrd="0" presId="urn:microsoft.com/office/officeart/2005/8/layout/default"/>
    <dgm:cxn modelId="{3B11462C-AD2B-EF4B-A277-C0429DDB8EFB}" type="presParOf" srcId="{FF4D42FB-CF90-DA4C-9A52-A04D454D4C49}" destId="{FFCC86BF-B970-5E41-9AFD-C4E8CD4AD5D6}" srcOrd="12" destOrd="0" presId="urn:microsoft.com/office/officeart/2005/8/layout/default"/>
    <dgm:cxn modelId="{E43F8183-1FB8-504F-B39B-564AA2818F8A}" type="presParOf" srcId="{FF4D42FB-CF90-DA4C-9A52-A04D454D4C49}" destId="{E314AAFA-D550-F740-9483-516A6B498E5F}" srcOrd="13" destOrd="0" presId="urn:microsoft.com/office/officeart/2005/8/layout/default"/>
    <dgm:cxn modelId="{953110ED-57FD-EC48-A9B6-82F8AFEFB142}" type="presParOf" srcId="{FF4D42FB-CF90-DA4C-9A52-A04D454D4C49}" destId="{D88D0388-169C-2B46-AB59-55336EAF0870}" srcOrd="14" destOrd="0" presId="urn:microsoft.com/office/officeart/2005/8/layout/default"/>
    <dgm:cxn modelId="{5CE3F631-CEF0-514D-88BA-06F7B2C27D20}" type="presParOf" srcId="{FF4D42FB-CF90-DA4C-9A52-A04D454D4C49}" destId="{33F21FD3-47A9-5D43-86F8-B1E61822FE13}" srcOrd="15" destOrd="0" presId="urn:microsoft.com/office/officeart/2005/8/layout/default"/>
    <dgm:cxn modelId="{0DE8EF34-0ED7-B247-8CF0-AD1DC0807044}" type="presParOf" srcId="{FF4D42FB-CF90-DA4C-9A52-A04D454D4C49}" destId="{76390823-0913-D74C-9160-F9445B2210E5}" srcOrd="16" destOrd="0" presId="urn:microsoft.com/office/officeart/2005/8/layout/default"/>
    <dgm:cxn modelId="{8553D45C-4314-644B-B1A4-D14AFB50D26C}" type="presParOf" srcId="{FF4D42FB-CF90-DA4C-9A52-A04D454D4C49}" destId="{95930DC9-500E-A741-93F5-A654EA2CAFBD}" srcOrd="17" destOrd="0" presId="urn:microsoft.com/office/officeart/2005/8/layout/default"/>
    <dgm:cxn modelId="{C43AD2C2-35E7-4F48-9F04-464FDFD9ABD1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sapient</a:t>
          </a:r>
          <a:endParaRPr lang="en-US" sz="23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felicitous</a:t>
          </a:r>
          <a:endParaRPr lang="en-US" sz="23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scintillating</a:t>
          </a:r>
          <a:endParaRPr lang="en-US" sz="23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cogent</a:t>
          </a:r>
          <a:endParaRPr lang="en-US" sz="23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disjointed</a:t>
          </a:r>
          <a:endParaRPr lang="en-US" sz="23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perspicacious</a:t>
          </a:r>
          <a:endParaRPr lang="en-US" sz="23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enthralling</a:t>
          </a:r>
          <a:endParaRPr lang="en-US" sz="23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bohemian</a:t>
          </a:r>
          <a:endParaRPr lang="en-US" sz="23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decorous</a:t>
          </a:r>
          <a:endParaRPr lang="en-US" sz="23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unorthodox</a:t>
          </a:r>
          <a:endParaRPr lang="en-US" sz="2300" kern="1200" dirty="0"/>
        </a:p>
      </dsp:txBody>
      <dsp:txXfrm>
        <a:off x="7823720" y="1813687"/>
        <a:ext cx="1777372" cy="106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avant-garde</a:t>
          </a:r>
          <a:endParaRPr lang="en-US" sz="26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uncouth</a:t>
          </a:r>
          <a:endParaRPr lang="en-US" sz="26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genteel</a:t>
          </a:r>
          <a:endParaRPr lang="en-US" sz="26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commotion</a:t>
          </a:r>
          <a:endParaRPr lang="en-US" sz="26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flagrant</a:t>
          </a:r>
          <a:endParaRPr lang="en-US" sz="26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brazen</a:t>
          </a:r>
          <a:endParaRPr lang="en-US" sz="26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dabbling</a:t>
          </a:r>
          <a:endParaRPr lang="en-US" sz="26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incredulous</a:t>
          </a:r>
          <a:endParaRPr lang="en-US" sz="26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callow</a:t>
          </a:r>
          <a:endParaRPr lang="en-US" sz="26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unworldly</a:t>
          </a:r>
          <a:endParaRPr lang="en-US" sz="2600" kern="1200" dirty="0"/>
        </a:p>
      </dsp:txBody>
      <dsp:txXfrm>
        <a:off x="7823720" y="1813687"/>
        <a:ext cx="1777372" cy="106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dubious</a:t>
          </a:r>
          <a:endParaRPr lang="en-US" sz="27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cynical</a:t>
          </a:r>
          <a:endParaRPr lang="en-US" sz="27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blatant</a:t>
          </a:r>
          <a:endParaRPr lang="en-US" sz="27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tranquil</a:t>
          </a:r>
          <a:endParaRPr lang="en-US" sz="27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tumultuous</a:t>
          </a:r>
          <a:endParaRPr lang="en-US" sz="27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partisan</a:t>
          </a:r>
          <a:endParaRPr lang="en-US" sz="27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dabbling</a:t>
          </a:r>
          <a:endParaRPr lang="en-US" sz="27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plebeian</a:t>
          </a:r>
          <a:endParaRPr lang="en-US" sz="27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callow</a:t>
          </a:r>
          <a:endParaRPr lang="en-US" sz="27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clamor</a:t>
          </a:r>
          <a:endParaRPr lang="en-US" sz="27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29FF-D527-634C-A1D7-7BDEA04BC32F}" type="datetimeFigureOut">
              <a:rPr lang="en-US" smtClean="0"/>
              <a:t>16/5/4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4201-ED69-0B4E-9EC5-029B0A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A6A-2037-1442-AA38-AF4BC7AC662D}" type="datetimeFigureOut">
              <a:rPr lang="en-US" smtClean="0"/>
              <a:t>16/5/4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 </a:t>
            </a:r>
            <a:r>
              <a:rPr lang="en-US" altLang="zh-CN" dirty="0" smtClean="0"/>
              <a:t>#4</a:t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Since the foreign correspondent was accustomed to completing his assignments under (</a:t>
            </a:r>
            <a:r>
              <a:rPr lang="en-US" sz="2400" dirty="0" err="1"/>
              <a:t>i</a:t>
            </a:r>
            <a:r>
              <a:rPr lang="en-US" sz="2400" dirty="0"/>
              <a:t>)______ conditions, the commotion of the subway at rush hour presented no (ii)_____ his creativity.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041380"/>
              </p:ext>
            </p:extLst>
          </p:nvPr>
        </p:nvGraphicFramePr>
        <p:xfrm>
          <a:off x="2644156" y="2642839"/>
          <a:ext cx="6287972" cy="2375211"/>
        </p:xfrm>
        <a:graphic>
          <a:graphicData uri="http://schemas.openxmlformats.org/drawingml/2006/table">
            <a:tbl>
              <a:tblPr/>
              <a:tblGrid>
                <a:gridCol w="3143986"/>
                <a:gridCol w="3143986"/>
              </a:tblGrid>
              <a:tr h="79173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A. tumultuous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D. inspiration for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3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B. flagrant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E. boon for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3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C. tranquil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ahoma" charset="0"/>
                        </a:rPr>
                        <a:t>F. obstruction to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1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32090" cy="3817509"/>
          </a:xfrm>
        </p:spPr>
        <p:txBody>
          <a:bodyPr>
            <a:normAutofit/>
          </a:bodyPr>
          <a:lstStyle/>
          <a:p>
            <a:r>
              <a:rPr lang="en-US" sz="2400" dirty="0"/>
              <a:t>(of something considered wrong or immoral) conspicuously or obviously offensive </a:t>
            </a:r>
            <a:endParaRPr lang="en-US" sz="2400" dirty="0" smtClean="0"/>
          </a:p>
          <a:p>
            <a:r>
              <a:rPr lang="en-US" sz="2400" i="1" dirty="0"/>
              <a:t>a flagrant violation of the law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blatant</a:t>
            </a:r>
            <a:r>
              <a:rPr lang="zh-CN" altLang="en-US" sz="2400" dirty="0" smtClean="0"/>
              <a:t> </a:t>
            </a:r>
            <a:r>
              <a:rPr lang="en-US" altLang="zh-CN" dirty="0"/>
              <a:t>(</a:t>
            </a:r>
            <a:r>
              <a:rPr lang="en-US" dirty="0"/>
              <a:t>of bad behavior) done openly and unashamedly</a:t>
            </a:r>
            <a:endParaRPr lang="en-US" altLang="zh-CN" dirty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Brazen</a:t>
            </a:r>
            <a:r>
              <a:rPr lang="en-US" altLang="zh-CN" sz="2400" dirty="0" smtClean="0"/>
              <a:t>(</a:t>
            </a:r>
            <a:r>
              <a:rPr lang="en-US" dirty="0"/>
              <a:t>bold and without </a:t>
            </a:r>
            <a:r>
              <a:rPr lang="en-US" dirty="0" smtClean="0"/>
              <a:t>shame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71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flagrant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69" y="2207942"/>
            <a:ext cx="3728742" cy="32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Unlike the _____ presentations of the other students in class, Mary Catherine`s presentation demonstrated a thorough and mature grasp of the material.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62624"/>
              </p:ext>
            </p:extLst>
          </p:nvPr>
        </p:nvGraphicFramePr>
        <p:xfrm>
          <a:off x="4726154" y="2408664"/>
          <a:ext cx="3054118" cy="3108959"/>
        </p:xfrm>
        <a:graphic>
          <a:graphicData uri="http://schemas.openxmlformats.org/drawingml/2006/table">
            <a:tbl>
              <a:tblPr/>
              <a:tblGrid>
                <a:gridCol w="3054118"/>
              </a:tblGrid>
              <a:tr h="49227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A. dabbling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B. sophomoric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C. incredulous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D. canny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E. scintillating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8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ahoma" charset="0"/>
                        </a:rPr>
                        <a:t>F. astute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3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/>
          </a:bodyPr>
          <a:lstStyle/>
          <a:p>
            <a:r>
              <a:rPr lang="en-US" sz="2400" dirty="0"/>
              <a:t>take part in an activity in a casual or superficial </a:t>
            </a:r>
            <a:r>
              <a:rPr lang="en-US" sz="2400" dirty="0" smtClean="0"/>
              <a:t>way</a:t>
            </a:r>
          </a:p>
          <a:p>
            <a:r>
              <a:rPr lang="en-US" sz="2400" i="1" dirty="0"/>
              <a:t>he </a:t>
            </a:r>
            <a:r>
              <a:rPr lang="en-US" sz="2400" b="1" i="1" dirty="0"/>
              <a:t>dabbled in</a:t>
            </a:r>
            <a:r>
              <a:rPr lang="en-US" sz="2400" i="1" dirty="0"/>
              <a:t> writing as a young man</a:t>
            </a:r>
            <a:r>
              <a:rPr lang="en-US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dabble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32" y="2252546"/>
            <a:ext cx="4688566" cy="3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2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having or showing a lack of emotional maturity : foolish and immature 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</a:p>
          <a:p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young: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Callow, juvenile,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puerile.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simple: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Unworldly,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naïve,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unsophisticated,</a:t>
            </a:r>
            <a:r>
              <a:rPr lang="en-US" altLang="zh-CN" sz="2400" dirty="0">
                <a:solidFill>
                  <a:srgbClr val="C00000"/>
                </a:solidFill>
              </a:rPr>
              <a:t> jejune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sophomoric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60" y="2580578"/>
            <a:ext cx="4262441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(of a person or their manner) unwilling or unable to believe </a:t>
            </a:r>
            <a:r>
              <a:rPr lang="en-US" sz="2400" dirty="0" smtClean="0"/>
              <a:t>something</a:t>
            </a:r>
          </a:p>
          <a:p>
            <a:r>
              <a:rPr lang="en-US" sz="2400" i="1" dirty="0"/>
              <a:t>we were incredulous when the congressman was not more forthcoming in his first broadcast interview about the case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skeptical,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suspicious,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dubious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Cynical</a:t>
            </a:r>
            <a:r>
              <a:rPr lang="en-US" altLang="zh-CN" sz="2400" dirty="0" smtClean="0"/>
              <a:t>(</a:t>
            </a:r>
            <a:r>
              <a:rPr lang="en-US" i="1" dirty="0"/>
              <a:t>most residents are </a:t>
            </a:r>
            <a:r>
              <a:rPr lang="en-US" b="1" i="1" dirty="0"/>
              <a:t>cynical about</a:t>
            </a:r>
            <a:r>
              <a:rPr lang="en-US" i="1" dirty="0"/>
              <a:t> efforts to clean mobsters out of their city</a:t>
            </a:r>
            <a:r>
              <a:rPr lang="en-US" dirty="0" smtClean="0"/>
              <a:t>.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583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incredulous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83" y="2638611"/>
            <a:ext cx="3571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dirty="0" smtClean="0"/>
              <a:t>believing </a:t>
            </a:r>
            <a:r>
              <a:rPr lang="en-US" dirty="0"/>
              <a:t>that people are motivated by self-interest; distrustful of human sincerity or </a:t>
            </a:r>
            <a:r>
              <a:rPr lang="en-US" dirty="0" smtClean="0"/>
              <a:t>integrity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人性本恶啊。。。）</a:t>
            </a:r>
            <a:endParaRPr 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dirty="0" smtClean="0"/>
              <a:t>doubtful </a:t>
            </a:r>
            <a:r>
              <a:rPr lang="en-US" dirty="0"/>
              <a:t>as to whether something will happen or whether it is </a:t>
            </a:r>
            <a:r>
              <a:rPr lang="en-US" dirty="0" smtClean="0"/>
              <a:t>worthwhile</a:t>
            </a:r>
            <a:r>
              <a:rPr lang="zh-CN" altLang="en-US" dirty="0" smtClean="0"/>
              <a:t> （怀疑人家）</a:t>
            </a:r>
            <a:endParaRPr lang="en-US" dirty="0" smtClean="0"/>
          </a:p>
          <a:p>
            <a:r>
              <a:rPr lang="en-US" dirty="0"/>
              <a:t>concerned only with </a:t>
            </a:r>
            <a:r>
              <a:rPr lang="en-US" dirty="0" smtClean="0"/>
              <a:t>one‘s </a:t>
            </a:r>
            <a:r>
              <a:rPr lang="en-US" dirty="0"/>
              <a:t>own </a:t>
            </a:r>
            <a:r>
              <a:rPr lang="en-US" dirty="0" smtClean="0"/>
              <a:t>interests</a:t>
            </a:r>
            <a:r>
              <a:rPr lang="zh-CN" altLang="en-US" dirty="0" smtClean="0"/>
              <a:t> （就知道考虑自己的利益）</a:t>
            </a:r>
            <a:endParaRPr lang="en-US" altLang="zh-CN" dirty="0" smtClean="0"/>
          </a:p>
          <a:p>
            <a:r>
              <a:rPr lang="en-US" dirty="0" smtClean="0"/>
              <a:t>Contemptuous</a:t>
            </a:r>
            <a:r>
              <a:rPr lang="zh-CN" altLang="en-US" dirty="0" smtClean="0"/>
              <a:t> （还瞧不起人家）</a:t>
            </a:r>
            <a:r>
              <a:rPr lang="en-US" i="1" dirty="0" smtClean="0"/>
              <a:t>he </a:t>
            </a:r>
            <a:r>
              <a:rPr lang="en-US" i="1" dirty="0"/>
              <a:t>gave a cynical laugh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558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cynical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59" y="1956296"/>
            <a:ext cx="3499004" cy="1968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7" y="3924486"/>
            <a:ext cx="2958671" cy="22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-243840"/>
            <a:ext cx="6612899" cy="413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9" y="2237740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9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58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4" y="0"/>
            <a:ext cx="514571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6985" y="970156"/>
            <a:ext cx="5597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the first time since a revised format was introduced in 2011, an Indian has topped the Graduate Record Examination with a perfect </a:t>
            </a:r>
            <a:r>
              <a:rPr lang="en-US" sz="2400" b="1" dirty="0">
                <a:solidFill>
                  <a:srgbClr val="FFC000"/>
                </a:solidFill>
              </a:rPr>
              <a:t>340 out of 340 </a:t>
            </a:r>
            <a:r>
              <a:rPr lang="en-US" sz="2400" b="1" dirty="0"/>
              <a:t>score.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56195" y="3417639"/>
            <a:ext cx="5330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her: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Shrewd,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sagacious,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sapient,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astute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hope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lucky: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Auspicious,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propitious,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fortune,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providential,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felicitous,</a:t>
            </a:r>
            <a:r>
              <a:rPr lang="zh-CN" altLang="en-US" sz="2400" dirty="0" smtClean="0">
                <a:solidFill>
                  <a:srgbClr val="FFC000"/>
                </a:solidFill>
              </a:rPr>
              <a:t> 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18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Scintillating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31230"/>
            <a:ext cx="5863621" cy="39666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sparkling or shining brightly:</a:t>
            </a:r>
            <a:r>
              <a:rPr lang="en-US" i="1" dirty="0"/>
              <a:t> the scintillating sun</a:t>
            </a:r>
            <a:r>
              <a:rPr lang="en-US" dirty="0" smtClean="0"/>
              <a:t>.</a:t>
            </a:r>
          </a:p>
          <a:p>
            <a:r>
              <a:rPr lang="en-US" dirty="0"/>
              <a:t>brilliantly and excitingly clever or skillful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something gives off sparks, such as when photons collide, it is said to </a:t>
            </a:r>
            <a:r>
              <a:rPr lang="en-US" dirty="0" smtClean="0"/>
              <a:t>scintillate.</a:t>
            </a:r>
          </a:p>
          <a:p>
            <a:r>
              <a:rPr lang="en-US" dirty="0" smtClean="0"/>
              <a:t>Figuratively</a:t>
            </a:r>
            <a:r>
              <a:rPr lang="en-US" dirty="0"/>
              <a:t>, scintillating describes someone who is brilliant and lively (imagine Einstein’s brain giving off sparks). </a:t>
            </a:r>
          </a:p>
          <a:p>
            <a:r>
              <a:rPr lang="en-US" dirty="0"/>
              <a:t>Richard Feynman was renowned for his scintillating lectures—the arcana of quantum physics was made lucid as he wrote animatedly on the chalkboard.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673" y="2683596"/>
            <a:ext cx="3507179" cy="17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8" y="864440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professor`s _____ lecture on American history served more to confuse the students than to clarify the difficult material.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75606"/>
              </p:ext>
            </p:extLst>
          </p:nvPr>
        </p:nvGraphicFramePr>
        <p:xfrm>
          <a:off x="4893424" y="2430964"/>
          <a:ext cx="2719581" cy="3010830"/>
        </p:xfrm>
        <a:graphic>
          <a:graphicData uri="http://schemas.openxmlformats.org/drawingml/2006/table">
            <a:tbl>
              <a:tblPr/>
              <a:tblGrid>
                <a:gridCol w="2719581"/>
              </a:tblGrid>
              <a:tr h="50180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incoherent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0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persuasive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0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cogent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0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scintillating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0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disjointed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0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perspicacious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21661" cy="34506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en-US" sz="2400" dirty="0" smtClean="0"/>
              <a:t>argument) clear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en-US" sz="2400" dirty="0" smtClean="0"/>
              <a:t>logical</a:t>
            </a:r>
            <a:r>
              <a:rPr lang="en-US" altLang="zh-CN" sz="2400" dirty="0" smtClean="0"/>
              <a:t>+</a:t>
            </a:r>
            <a:r>
              <a:rPr lang="en-US" sz="2400" dirty="0" smtClean="0"/>
              <a:t> convincing</a:t>
            </a:r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compelling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Compelling=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enthralling(performance)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convincing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(argument)</a:t>
            </a: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58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cogent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57" y="2243873"/>
            <a:ext cx="2679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2166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new and unusual or </a:t>
            </a:r>
            <a:r>
              <a:rPr lang="en-US" sz="2400" dirty="0" smtClean="0"/>
              <a:t>experimental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---Innovative</a:t>
            </a:r>
          </a:p>
          <a:p>
            <a:r>
              <a:rPr lang="en-US" altLang="zh-CN" sz="2400" dirty="0" smtClean="0"/>
              <a:t>(ideas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people,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especially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arts)</a:t>
            </a:r>
          </a:p>
          <a:p>
            <a:r>
              <a:rPr lang="en-US" sz="2400" i="1" dirty="0"/>
              <a:t>avant-garde composer</a:t>
            </a:r>
            <a:endParaRPr lang="en-US" altLang="zh-CN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bohemian,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unorthodox,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unconventional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69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Avant-garde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46" y="2015732"/>
            <a:ext cx="2324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01441"/>
              </p:ext>
            </p:extLst>
          </p:nvPr>
        </p:nvGraphicFramePr>
        <p:xfrm>
          <a:off x="4480829" y="2285994"/>
          <a:ext cx="3544771" cy="3557244"/>
        </p:xfrm>
        <a:graphic>
          <a:graphicData uri="http://schemas.openxmlformats.org/drawingml/2006/table">
            <a:tbl>
              <a:tblPr/>
              <a:tblGrid>
                <a:gridCol w="3544771"/>
              </a:tblGrid>
              <a:tr h="59287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aesthetic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partisan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pioneering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biased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avant-garde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decorous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51578" y="864440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charset="0"/>
              </a:rPr>
              <a:t>Artists who are described as _____ are the first to experiment with new forms or concepts.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07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32090" cy="3817509"/>
          </a:xfrm>
        </p:spPr>
        <p:txBody>
          <a:bodyPr>
            <a:normAutofit/>
          </a:bodyPr>
          <a:lstStyle/>
          <a:p>
            <a:r>
              <a:rPr lang="en-US" sz="2400" dirty="0"/>
              <a:t>good taste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propriety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polite 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decent,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genteel,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sophisticated,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mannerly,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civilized,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polished,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refined</a:t>
            </a:r>
          </a:p>
          <a:p>
            <a:r>
              <a:rPr lang="en-US" altLang="zh-CN" sz="2400" dirty="0" smtClean="0"/>
              <a:t>Antonym: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uncouth,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plebeian,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vulgar,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churlish</a:t>
            </a:r>
          </a:p>
          <a:p>
            <a:r>
              <a:rPr lang="en-US" altLang="zh-CN" sz="2400" dirty="0" smtClean="0"/>
              <a:t>Differentiate: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decorative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626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Decorous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adj.</a:t>
            </a:r>
            <a:r>
              <a:rPr lang="zh-CN" altLang="en-US" sz="4000" dirty="0" smtClean="0"/>
              <a:t>    </a:t>
            </a:r>
            <a:r>
              <a:rPr lang="en-US" altLang="zh-CN" sz="4000" dirty="0" smtClean="0"/>
              <a:t>Decorum</a:t>
            </a:r>
            <a:r>
              <a:rPr lang="zh-CN" altLang="en-US" sz="4000" dirty="0" smtClean="0"/>
              <a:t>  </a:t>
            </a:r>
            <a:r>
              <a:rPr lang="en-US" altLang="zh-CN" sz="4000" dirty="0" smtClean="0"/>
              <a:t>n.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551" y="2227765"/>
            <a:ext cx="3376912" cy="29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32090" cy="38175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noisy disturbance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en-US" sz="2400" dirty="0"/>
              <a:t> civil </a:t>
            </a:r>
            <a:r>
              <a:rPr lang="en-US" sz="2400" dirty="0" smtClean="0"/>
              <a:t>insurrection</a:t>
            </a:r>
          </a:p>
          <a:p>
            <a:r>
              <a:rPr lang="en-US" sz="2400" i="1" dirty="0"/>
              <a:t>a commotion broke out in the street behind us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uproar,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tumult,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turmoil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ruckus,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clamor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Unrest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commotion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69" y="1992815"/>
            <a:ext cx="3214316" cy="2144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94" y="4012055"/>
            <a:ext cx="2999175" cy="18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3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1517</TotalTime>
  <Words>735</Words>
  <Application>Microsoft Macintosh PowerPoint</Application>
  <PresentationFormat>自定义</PresentationFormat>
  <Paragraphs>124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Gallery</vt:lpstr>
      <vt:lpstr>GRE 单词训练营 #4 </vt:lpstr>
      <vt:lpstr>PowerPoint 演示文稿</vt:lpstr>
      <vt:lpstr>Scintillating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Frequently tested GRE Words of 2015  </vt:lpstr>
      <vt:lpstr>Frequently tested GRE Words of 2015  </vt:lpstr>
      <vt:lpstr>Frequently tested GRE Words of 2015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#2 </dc:title>
  <dc:creator>Gao, Liangsui</dc:creator>
  <cp:lastModifiedBy>xianfu Qin</cp:lastModifiedBy>
  <cp:revision>60</cp:revision>
  <dcterms:created xsi:type="dcterms:W3CDTF">2016-05-01T23:02:38Z</dcterms:created>
  <dcterms:modified xsi:type="dcterms:W3CDTF">2016-05-04T10:10:30Z</dcterms:modified>
</cp:coreProperties>
</file>