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7" r:id="rId2"/>
    <p:sldId id="348" r:id="rId3"/>
    <p:sldId id="372" r:id="rId4"/>
    <p:sldId id="363" r:id="rId5"/>
    <p:sldId id="364" r:id="rId6"/>
    <p:sldId id="374" r:id="rId7"/>
    <p:sldId id="376" r:id="rId8"/>
    <p:sldId id="377" r:id="rId9"/>
    <p:sldId id="381" r:id="rId10"/>
    <p:sldId id="378" r:id="rId11"/>
    <p:sldId id="379" r:id="rId12"/>
    <p:sldId id="380" r:id="rId13"/>
    <p:sldId id="327" r:id="rId14"/>
    <p:sldId id="382" r:id="rId15"/>
    <p:sldId id="3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3"/>
    <p:restoredTop sz="94599"/>
  </p:normalViewPr>
  <p:slideViewPr>
    <p:cSldViewPr snapToGrid="0" snapToObjects="1">
      <p:cViewPr>
        <p:scale>
          <a:sx n="115" d="100"/>
          <a:sy n="115" d="100"/>
        </p:scale>
        <p:origin x="-56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ominous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bigoted</a:t>
          </a:r>
          <a:endParaRPr lang="en-US" dirty="0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C6D5C4AB-975F-1941-AE4C-FE2A27F2AC7E}">
      <dgm:prSet phldrT="[Text]"/>
      <dgm:spPr/>
      <dgm:t>
        <a:bodyPr/>
        <a:lstStyle/>
        <a:p>
          <a:r>
            <a:rPr lang="en-US" altLang="zh-CN" dirty="0" smtClean="0"/>
            <a:t>becoming</a:t>
          </a:r>
          <a:endParaRPr lang="en-US" dirty="0"/>
        </a:p>
      </dgm:t>
    </dgm:pt>
    <dgm:pt modelId="{B5C51603-3F2D-974C-A68B-A9FE7B4E8C43}" type="parTrans" cxnId="{7F159728-7DCC-E044-ABF4-E428E40A3B20}">
      <dgm:prSet/>
      <dgm:spPr/>
      <dgm:t>
        <a:bodyPr/>
        <a:lstStyle/>
        <a:p>
          <a:endParaRPr lang="en-US"/>
        </a:p>
      </dgm:t>
    </dgm:pt>
    <dgm:pt modelId="{56D72536-5B88-774D-9D9E-40537FAC10E5}" type="sibTrans" cxnId="{7F159728-7DCC-E044-ABF4-E428E40A3B20}">
      <dgm:prSet/>
      <dgm:spPr/>
      <dgm:t>
        <a:bodyPr/>
        <a:lstStyle/>
        <a:p>
          <a:endParaRPr lang="en-US"/>
        </a:p>
      </dgm:t>
    </dgm:pt>
    <dgm:pt modelId="{CC13538D-F045-5143-9BFD-26BEF1ED3879}">
      <dgm:prSet phldrT="[Text]"/>
      <dgm:spPr/>
      <dgm:t>
        <a:bodyPr/>
        <a:lstStyle/>
        <a:p>
          <a:r>
            <a:rPr lang="en-US" altLang="zh-CN" smtClean="0"/>
            <a:t>garish</a:t>
          </a:r>
          <a:endParaRPr lang="en-US" dirty="0"/>
        </a:p>
      </dgm:t>
    </dgm:pt>
    <dgm:pt modelId="{8EA7B045-5C67-7E4D-A9DD-E2D692538E5B}" type="parTrans" cxnId="{8B00E73F-09B1-1046-BE60-769A96CA099C}">
      <dgm:prSet/>
      <dgm:spPr/>
      <dgm:t>
        <a:bodyPr/>
        <a:lstStyle/>
        <a:p>
          <a:endParaRPr lang="en-US"/>
        </a:p>
      </dgm:t>
    </dgm:pt>
    <dgm:pt modelId="{1B7B5768-E436-F740-9C96-697A2EA5D3E8}" type="sibTrans" cxnId="{8B00E73F-09B1-1046-BE60-769A96CA099C}">
      <dgm:prSet/>
      <dgm:spPr/>
      <dgm:t>
        <a:bodyPr/>
        <a:lstStyle/>
        <a:p>
          <a:endParaRPr lang="en-US"/>
        </a:p>
      </dgm:t>
    </dgm:pt>
    <dgm:pt modelId="{CAAA9F24-9260-F54A-99DC-F72FB849E870}">
      <dgm:prSet/>
      <dgm:spPr/>
      <dgm:t>
        <a:bodyPr/>
        <a:lstStyle/>
        <a:p>
          <a:r>
            <a:rPr lang="en-US" altLang="zh-CN" dirty="0" smtClean="0"/>
            <a:t>acrimonious</a:t>
          </a:r>
          <a:endParaRPr lang="en-US" dirty="0"/>
        </a:p>
      </dgm:t>
    </dgm:pt>
    <dgm:pt modelId="{DDE0C588-6509-2340-9B75-099BF6CBBB03}" type="parTrans" cxnId="{FE9D95A6-BA67-EF48-88F5-61B2776C9063}">
      <dgm:prSet/>
      <dgm:spPr/>
      <dgm:t>
        <a:bodyPr/>
        <a:lstStyle/>
        <a:p>
          <a:endParaRPr lang="en-US"/>
        </a:p>
      </dgm:t>
    </dgm:pt>
    <dgm:pt modelId="{D322F537-CB00-574A-A9D8-1D8C164C8059}" type="sibTrans" cxnId="{FE9D95A6-BA67-EF48-88F5-61B2776C9063}">
      <dgm:prSet/>
      <dgm:spPr/>
      <dgm:t>
        <a:bodyPr/>
        <a:lstStyle/>
        <a:p>
          <a:endParaRPr lang="en-US"/>
        </a:p>
      </dgm:t>
    </dgm:pt>
    <dgm:pt modelId="{A1125348-5C25-1F47-B30E-AF67044D6D73}">
      <dgm:prSet/>
      <dgm:spPr/>
      <dgm:t>
        <a:bodyPr/>
        <a:lstStyle/>
        <a:p>
          <a:r>
            <a:rPr lang="en-US" altLang="zh-CN" dirty="0" smtClean="0"/>
            <a:t>fickle</a:t>
          </a:r>
          <a:endParaRPr lang="en-US" dirty="0"/>
        </a:p>
      </dgm:t>
    </dgm:pt>
    <dgm:pt modelId="{999E8505-E640-6B4D-857B-5432E79C688F}" type="parTrans" cxnId="{ACDA8E34-6DA4-EF46-B696-0FF7F6ECB930}">
      <dgm:prSet/>
      <dgm:spPr/>
      <dgm:t>
        <a:bodyPr/>
        <a:lstStyle/>
        <a:p>
          <a:endParaRPr lang="en-US"/>
        </a:p>
      </dgm:t>
    </dgm:pt>
    <dgm:pt modelId="{6D9D6586-33B0-204A-B239-0B60BA926FE3}" type="sibTrans" cxnId="{ACDA8E34-6DA4-EF46-B696-0FF7F6ECB930}">
      <dgm:prSet/>
      <dgm:spPr/>
      <dgm:t>
        <a:bodyPr/>
        <a:lstStyle/>
        <a:p>
          <a:endParaRPr lang="en-US"/>
        </a:p>
      </dgm:t>
    </dgm:pt>
    <dgm:pt modelId="{464914C9-E961-9B4B-BE95-DDAD4139A2EC}">
      <dgm:prSet/>
      <dgm:spPr/>
      <dgm:t>
        <a:bodyPr/>
        <a:lstStyle/>
        <a:p>
          <a:r>
            <a:rPr lang="en-US" altLang="zh-CN" dirty="0" smtClean="0"/>
            <a:t>slander</a:t>
          </a:r>
          <a:endParaRPr lang="en-US" dirty="0"/>
        </a:p>
      </dgm:t>
    </dgm:pt>
    <dgm:pt modelId="{09AB16F0-8F4C-874A-96F2-7FEF4674FB85}" type="parTrans" cxnId="{7716B483-E478-2A46-A490-CC1AF063422C}">
      <dgm:prSet/>
      <dgm:spPr/>
      <dgm:t>
        <a:bodyPr/>
        <a:lstStyle/>
        <a:p>
          <a:endParaRPr lang="en-US"/>
        </a:p>
      </dgm:t>
    </dgm:pt>
    <dgm:pt modelId="{0438F2CA-81F0-5343-B670-7E37C7E8DF11}" type="sibTrans" cxnId="{7716B483-E478-2A46-A490-CC1AF063422C}">
      <dgm:prSet/>
      <dgm:spPr/>
      <dgm:t>
        <a:bodyPr/>
        <a:lstStyle/>
        <a:p>
          <a:endParaRPr lang="en-US"/>
        </a:p>
      </dgm:t>
    </dgm:pt>
    <dgm:pt modelId="{3D7A168B-8590-D246-A021-1B96C49AA8FF}">
      <dgm:prSet/>
      <dgm:spPr/>
      <dgm:t>
        <a:bodyPr/>
        <a:lstStyle/>
        <a:p>
          <a:r>
            <a:rPr lang="en-US" altLang="zh-CN" dirty="0" smtClean="0"/>
            <a:t>beguiling</a:t>
          </a:r>
          <a:endParaRPr lang="en-US" dirty="0"/>
        </a:p>
      </dgm:t>
    </dgm:pt>
    <dgm:pt modelId="{8EBD983C-3960-6749-9716-A5E9C76476C9}" type="parTrans" cxnId="{34A62A1C-1DD1-0842-8A52-61E9167C862F}">
      <dgm:prSet/>
      <dgm:spPr/>
      <dgm:t>
        <a:bodyPr/>
        <a:lstStyle/>
        <a:p>
          <a:endParaRPr lang="en-US"/>
        </a:p>
      </dgm:t>
    </dgm:pt>
    <dgm:pt modelId="{B3542A97-E08D-014F-ADA2-C98201B963F0}" type="sibTrans" cxnId="{34A62A1C-1DD1-0842-8A52-61E9167C862F}">
      <dgm:prSet/>
      <dgm:spPr/>
      <dgm:t>
        <a:bodyPr/>
        <a:lstStyle/>
        <a:p>
          <a:endParaRPr lang="en-US"/>
        </a:p>
      </dgm:t>
    </dgm:pt>
    <dgm:pt modelId="{E074BCBD-E56F-5E4E-887B-EA4A08723697}">
      <dgm:prSet/>
      <dgm:spPr/>
      <dgm:t>
        <a:bodyPr/>
        <a:lstStyle/>
        <a:p>
          <a:r>
            <a:rPr lang="en-US" altLang="zh-CN" dirty="0" smtClean="0"/>
            <a:t>tawdry</a:t>
          </a:r>
          <a:endParaRPr lang="en-US" dirty="0"/>
        </a:p>
      </dgm:t>
    </dgm:pt>
    <dgm:pt modelId="{79F28D26-06CE-6E4F-8FC6-F71AD3792AD3}" type="parTrans" cxnId="{7F207CD1-2ECE-BD45-9C98-D159E53EAAF0}">
      <dgm:prSet/>
      <dgm:spPr/>
      <dgm:t>
        <a:bodyPr/>
        <a:lstStyle/>
        <a:p>
          <a:endParaRPr lang="en-US"/>
        </a:p>
      </dgm:t>
    </dgm:pt>
    <dgm:pt modelId="{B725F047-E302-B647-9691-C4404D2478F1}" type="sibTrans" cxnId="{7F207CD1-2ECE-BD45-9C98-D159E53EAAF0}">
      <dgm:prSet/>
      <dgm:spPr/>
      <dgm:t>
        <a:bodyPr/>
        <a:lstStyle/>
        <a:p>
          <a:endParaRPr lang="en-US"/>
        </a:p>
      </dgm:t>
    </dgm:pt>
    <dgm:pt modelId="{90BFDD16-BC68-4948-8C0A-2B29A5A93C10}">
      <dgm:prSet/>
      <dgm:spPr/>
      <dgm:t>
        <a:bodyPr/>
        <a:lstStyle/>
        <a:p>
          <a:r>
            <a:rPr lang="en-US" altLang="zh-CN" dirty="0" smtClean="0"/>
            <a:t>denunciation</a:t>
          </a:r>
          <a:endParaRPr lang="en-US" dirty="0"/>
        </a:p>
      </dgm:t>
    </dgm:pt>
    <dgm:pt modelId="{A686BB94-0235-A646-A2E1-CAF753F00098}" type="parTrans" cxnId="{CDD2E60C-33AF-874F-BB3B-261CBBF29BC4}">
      <dgm:prSet/>
      <dgm:spPr/>
      <dgm:t>
        <a:bodyPr/>
        <a:lstStyle/>
        <a:p>
          <a:endParaRPr lang="en-US"/>
        </a:p>
      </dgm:t>
    </dgm:pt>
    <dgm:pt modelId="{4067E779-9466-8249-98B0-0AE8EFBF0325}" type="sibTrans" cxnId="{CDD2E60C-33AF-874F-BB3B-261CBBF29BC4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A01E4197-3F57-A34A-B88C-C28371E5D4EC}" type="pres">
      <dgm:prSet presAssocID="{11920DA6-D809-A741-8C75-5C0F73344ABC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5A272127-68F1-F043-A0F8-54069CFFF165}" type="pres">
      <dgm:prSet presAssocID="{E074BCBD-E56F-5E4E-887B-EA4A08723697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E31AD-D5B3-9E4D-BAFD-AB277C143E5A}" type="pres">
      <dgm:prSet presAssocID="{B725F047-E302-B647-9691-C4404D2478F1}" presName="sibTrans" presStyleCnt="0"/>
      <dgm:spPr/>
    </dgm:pt>
    <dgm:pt modelId="{F462C5DC-EA09-4040-AFB6-7A6EBD6EB21E}" type="pres">
      <dgm:prSet presAssocID="{C6D5C4AB-975F-1941-AE4C-FE2A27F2AC7E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38D0-3DA4-BE4A-A4F0-F228B0A6D0F3}" type="pres">
      <dgm:prSet presAssocID="{56D72536-5B88-774D-9D9E-40537FAC10E5}" presName="sibTrans" presStyleCnt="0"/>
      <dgm:spPr/>
    </dgm:pt>
    <dgm:pt modelId="{C3F35482-6CC7-D84C-A12A-9C381DA3715C}" type="pres">
      <dgm:prSet presAssocID="{CAAA9F24-9260-F54A-99DC-F72FB849E87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95281-E721-1F47-BCDF-8A032BF72FA6}" type="pres">
      <dgm:prSet presAssocID="{D322F537-CB00-574A-A9D8-1D8C164C8059}" presName="sibTrans" presStyleCnt="0"/>
      <dgm:spPr/>
    </dgm:pt>
    <dgm:pt modelId="{F05CB183-2AAC-6E46-BE78-AF13E37A9506}" type="pres">
      <dgm:prSet presAssocID="{A1125348-5C25-1F47-B30E-AF67044D6D7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E070C-4E38-3C4B-AB2B-A71BC3A0AD39}" type="pres">
      <dgm:prSet presAssocID="{6D9D6586-33B0-204A-B239-0B60BA926FE3}" presName="sibTrans" presStyleCnt="0"/>
      <dgm:spPr/>
    </dgm:pt>
    <dgm:pt modelId="{D88D0388-169C-2B46-AB59-55336EAF0870}" type="pres">
      <dgm:prSet presAssocID="{464914C9-E961-9B4B-BE95-DDAD4139A2EC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21FD3-47A9-5D43-86F8-B1E61822FE13}" type="pres">
      <dgm:prSet presAssocID="{0438F2CA-81F0-5343-B670-7E37C7E8DF11}" presName="sibTrans" presStyleCnt="0"/>
      <dgm:spPr/>
    </dgm:pt>
    <dgm:pt modelId="{C52202E9-E125-754F-A95A-1493CE1E476A}" type="pres">
      <dgm:prSet presAssocID="{90BFDD16-BC68-4948-8C0A-2B29A5A93C10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46800-D166-7F48-8298-363022865FB8}" type="pres">
      <dgm:prSet presAssocID="{4067E779-9466-8249-98B0-0AE8EFBF0325}" presName="sibTrans" presStyleCnt="0"/>
      <dgm:spPr/>
    </dgm:pt>
    <dgm:pt modelId="{76390823-0913-D74C-9160-F9445B2210E5}" type="pres">
      <dgm:prSet presAssocID="{3D7A168B-8590-D246-A021-1B96C49AA8F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30DC9-500E-A741-93F5-A654EA2CAFBD}" type="pres">
      <dgm:prSet presAssocID="{B3542A97-E08D-014F-ADA2-C98201B963F0}" presName="sibTrans" presStyleCnt="0"/>
      <dgm:spPr/>
    </dgm:pt>
    <dgm:pt modelId="{B47372C0-E0B8-B24A-B01E-47377EB7E296}" type="pres">
      <dgm:prSet presAssocID="{CC13538D-F045-5143-9BFD-26BEF1ED387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A78FD6-B608-A545-B6F7-F6104C6FC96A}" type="presOf" srcId="{11920DA6-D809-A741-8C75-5C0F73344ABC}" destId="{A01E4197-3F57-A34A-B88C-C28371E5D4EC}" srcOrd="0" destOrd="0" presId="urn:microsoft.com/office/officeart/2005/8/layout/default"/>
    <dgm:cxn modelId="{14B81CAC-37A1-6549-BC6B-B31074A9E4AF}" type="presOf" srcId="{90BFDD16-BC68-4948-8C0A-2B29A5A93C10}" destId="{C52202E9-E125-754F-A95A-1493CE1E476A}" srcOrd="0" destOrd="0" presId="urn:microsoft.com/office/officeart/2005/8/layout/default"/>
    <dgm:cxn modelId="{513E120C-63D5-1D41-81F0-946ECADDCFCC}" type="presOf" srcId="{CAAA9F24-9260-F54A-99DC-F72FB849E870}" destId="{C3F35482-6CC7-D84C-A12A-9C381DA3715C}" srcOrd="0" destOrd="0" presId="urn:microsoft.com/office/officeart/2005/8/layout/default"/>
    <dgm:cxn modelId="{73948A33-174F-A74A-A5B0-3D906BA4617F}" type="presOf" srcId="{E074BCBD-E56F-5E4E-887B-EA4A08723697}" destId="{5A272127-68F1-F043-A0F8-54069CFFF165}" srcOrd="0" destOrd="0" presId="urn:microsoft.com/office/officeart/2005/8/layout/default"/>
    <dgm:cxn modelId="{55F29A71-883E-8441-84F9-41FBB126EA99}" type="presOf" srcId="{CC13538D-F045-5143-9BFD-26BEF1ED3879}" destId="{B47372C0-E0B8-B24A-B01E-47377EB7E296}" srcOrd="0" destOrd="0" presId="urn:microsoft.com/office/officeart/2005/8/layout/default"/>
    <dgm:cxn modelId="{7F159728-7DCC-E044-ABF4-E428E40A3B20}" srcId="{A6043839-EA07-4446-B7B9-59520D25790F}" destId="{C6D5C4AB-975F-1941-AE4C-FE2A27F2AC7E}" srcOrd="3" destOrd="0" parTransId="{B5C51603-3F2D-974C-A68B-A9FE7B4E8C43}" sibTransId="{56D72536-5B88-774D-9D9E-40537FAC10E5}"/>
    <dgm:cxn modelId="{48763CBF-79DB-6648-B6C4-57EA3D66E71A}" type="presOf" srcId="{464914C9-E961-9B4B-BE95-DDAD4139A2EC}" destId="{D88D0388-169C-2B46-AB59-55336EAF0870}" srcOrd="0" destOrd="0" presId="urn:microsoft.com/office/officeart/2005/8/layout/default"/>
    <dgm:cxn modelId="{46F1DCB0-7438-A746-BA93-2489F1E5EF91}" srcId="{A6043839-EA07-4446-B7B9-59520D25790F}" destId="{11920DA6-D809-A741-8C75-5C0F73344ABC}" srcOrd="1" destOrd="0" parTransId="{E91EA638-4C2A-7A40-8171-CD5BF0C315D2}" sibTransId="{0BDC3566-4376-7C47-9468-13BA0FDC9767}"/>
    <dgm:cxn modelId="{349841CF-8A71-D648-9D60-DF92A153C856}" type="presOf" srcId="{3D7A168B-8590-D246-A021-1B96C49AA8FF}" destId="{76390823-0913-D74C-9160-F9445B2210E5}" srcOrd="0" destOrd="0" presId="urn:microsoft.com/office/officeart/2005/8/layout/default"/>
    <dgm:cxn modelId="{FE9D95A6-BA67-EF48-88F5-61B2776C9063}" srcId="{A6043839-EA07-4446-B7B9-59520D25790F}" destId="{CAAA9F24-9260-F54A-99DC-F72FB849E870}" srcOrd="4" destOrd="0" parTransId="{DDE0C588-6509-2340-9B75-099BF6CBBB03}" sibTransId="{D322F537-CB00-574A-A9D8-1D8C164C8059}"/>
    <dgm:cxn modelId="{CDF9D409-A1A9-154C-89D0-57000A2E2AD3}" type="presOf" srcId="{7CBD9AD9-5523-E244-86A9-E82475D8126D}" destId="{BC980D9D-62F8-BF46-A7A2-8306231D7F11}" srcOrd="0" destOrd="0" presId="urn:microsoft.com/office/officeart/2005/8/layout/default"/>
    <dgm:cxn modelId="{7F207CD1-2ECE-BD45-9C98-D159E53EAAF0}" srcId="{A6043839-EA07-4446-B7B9-59520D25790F}" destId="{E074BCBD-E56F-5E4E-887B-EA4A08723697}" srcOrd="2" destOrd="0" parTransId="{79F28D26-06CE-6E4F-8FC6-F71AD3792AD3}" sibTransId="{B725F047-E302-B647-9691-C4404D2478F1}"/>
    <dgm:cxn modelId="{34A62A1C-1DD1-0842-8A52-61E9167C862F}" srcId="{A6043839-EA07-4446-B7B9-59520D25790F}" destId="{3D7A168B-8590-D246-A021-1B96C49AA8FF}" srcOrd="8" destOrd="0" parTransId="{8EBD983C-3960-6749-9716-A5E9C76476C9}" sibTransId="{B3542A97-E08D-014F-ADA2-C98201B963F0}"/>
    <dgm:cxn modelId="{5D91731D-05D2-0144-B286-3B5B8BFF6EB8}" type="presOf" srcId="{C6D5C4AB-975F-1941-AE4C-FE2A27F2AC7E}" destId="{F462C5DC-EA09-4040-AFB6-7A6EBD6EB21E}" srcOrd="0" destOrd="0" presId="urn:microsoft.com/office/officeart/2005/8/layout/default"/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7716B483-E478-2A46-A490-CC1AF063422C}" srcId="{A6043839-EA07-4446-B7B9-59520D25790F}" destId="{464914C9-E961-9B4B-BE95-DDAD4139A2EC}" srcOrd="6" destOrd="0" parTransId="{09AB16F0-8F4C-874A-96F2-7FEF4674FB85}" sibTransId="{0438F2CA-81F0-5343-B670-7E37C7E8DF11}"/>
    <dgm:cxn modelId="{9D5A9314-3706-854C-B1B4-1304F1BF39F3}" type="presOf" srcId="{A1125348-5C25-1F47-B30E-AF67044D6D73}" destId="{F05CB183-2AAC-6E46-BE78-AF13E37A9506}" srcOrd="0" destOrd="0" presId="urn:microsoft.com/office/officeart/2005/8/layout/default"/>
    <dgm:cxn modelId="{7BC80F4E-5F79-3E43-830E-E91732B5731D}" type="presOf" srcId="{A6043839-EA07-4446-B7B9-59520D25790F}" destId="{FF4D42FB-CF90-DA4C-9A52-A04D454D4C49}" srcOrd="0" destOrd="0" presId="urn:microsoft.com/office/officeart/2005/8/layout/default"/>
    <dgm:cxn modelId="{8B00E73F-09B1-1046-BE60-769A96CA099C}" srcId="{A6043839-EA07-4446-B7B9-59520D25790F}" destId="{CC13538D-F045-5143-9BFD-26BEF1ED3879}" srcOrd="9" destOrd="0" parTransId="{8EA7B045-5C67-7E4D-A9DD-E2D692538E5B}" sibTransId="{1B7B5768-E436-F740-9C96-697A2EA5D3E8}"/>
    <dgm:cxn modelId="{ACDA8E34-6DA4-EF46-B696-0FF7F6ECB930}" srcId="{A6043839-EA07-4446-B7B9-59520D25790F}" destId="{A1125348-5C25-1F47-B30E-AF67044D6D73}" srcOrd="5" destOrd="0" parTransId="{999E8505-E640-6B4D-857B-5432E79C688F}" sibTransId="{6D9D6586-33B0-204A-B239-0B60BA926FE3}"/>
    <dgm:cxn modelId="{CDD2E60C-33AF-874F-BB3B-261CBBF29BC4}" srcId="{A6043839-EA07-4446-B7B9-59520D25790F}" destId="{90BFDD16-BC68-4948-8C0A-2B29A5A93C10}" srcOrd="7" destOrd="0" parTransId="{A686BB94-0235-A646-A2E1-CAF753F00098}" sibTransId="{4067E779-9466-8249-98B0-0AE8EFBF0325}"/>
    <dgm:cxn modelId="{B11B3BA4-01AD-BC49-BF81-C2C8EC380B0C}" type="presParOf" srcId="{FF4D42FB-CF90-DA4C-9A52-A04D454D4C49}" destId="{BC980D9D-62F8-BF46-A7A2-8306231D7F11}" srcOrd="0" destOrd="0" presId="urn:microsoft.com/office/officeart/2005/8/layout/default"/>
    <dgm:cxn modelId="{B74D2382-A93E-1C4E-9A1B-52CDC8D21D93}" type="presParOf" srcId="{FF4D42FB-CF90-DA4C-9A52-A04D454D4C49}" destId="{368BA752-A7B6-274A-8529-370D39CBDAD6}" srcOrd="1" destOrd="0" presId="urn:microsoft.com/office/officeart/2005/8/layout/default"/>
    <dgm:cxn modelId="{B1AED02C-34F5-CF4E-9C29-35B1FB7F6F79}" type="presParOf" srcId="{FF4D42FB-CF90-DA4C-9A52-A04D454D4C49}" destId="{A01E4197-3F57-A34A-B88C-C28371E5D4EC}" srcOrd="2" destOrd="0" presId="urn:microsoft.com/office/officeart/2005/8/layout/default"/>
    <dgm:cxn modelId="{312FAC08-AA12-8D46-B23D-734035214C98}" type="presParOf" srcId="{FF4D42FB-CF90-DA4C-9A52-A04D454D4C49}" destId="{A5B22472-4895-D340-B543-0EAFAC971930}" srcOrd="3" destOrd="0" presId="urn:microsoft.com/office/officeart/2005/8/layout/default"/>
    <dgm:cxn modelId="{B7DC2736-0437-2648-98DB-964FE14C4B9C}" type="presParOf" srcId="{FF4D42FB-CF90-DA4C-9A52-A04D454D4C49}" destId="{5A272127-68F1-F043-A0F8-54069CFFF165}" srcOrd="4" destOrd="0" presId="urn:microsoft.com/office/officeart/2005/8/layout/default"/>
    <dgm:cxn modelId="{C241BA80-2A20-1C4B-B0B1-5E173DD1008E}" type="presParOf" srcId="{FF4D42FB-CF90-DA4C-9A52-A04D454D4C49}" destId="{AE5E31AD-D5B3-9E4D-BAFD-AB277C143E5A}" srcOrd="5" destOrd="0" presId="urn:microsoft.com/office/officeart/2005/8/layout/default"/>
    <dgm:cxn modelId="{E2E28A31-DAE1-A24F-91B1-0603F8B20E75}" type="presParOf" srcId="{FF4D42FB-CF90-DA4C-9A52-A04D454D4C49}" destId="{F462C5DC-EA09-4040-AFB6-7A6EBD6EB21E}" srcOrd="6" destOrd="0" presId="urn:microsoft.com/office/officeart/2005/8/layout/default"/>
    <dgm:cxn modelId="{2DA18010-8241-C741-85BE-2A9D76062892}" type="presParOf" srcId="{FF4D42FB-CF90-DA4C-9A52-A04D454D4C49}" destId="{892F38D0-3DA4-BE4A-A4F0-F228B0A6D0F3}" srcOrd="7" destOrd="0" presId="urn:microsoft.com/office/officeart/2005/8/layout/default"/>
    <dgm:cxn modelId="{7974EAB9-23C8-5848-9A2B-A59C90531B9E}" type="presParOf" srcId="{FF4D42FB-CF90-DA4C-9A52-A04D454D4C49}" destId="{C3F35482-6CC7-D84C-A12A-9C381DA3715C}" srcOrd="8" destOrd="0" presId="urn:microsoft.com/office/officeart/2005/8/layout/default"/>
    <dgm:cxn modelId="{3FBF1B46-7414-FC48-BA52-4580A73F95FF}" type="presParOf" srcId="{FF4D42FB-CF90-DA4C-9A52-A04D454D4C49}" destId="{5B495281-E721-1F47-BCDF-8A032BF72FA6}" srcOrd="9" destOrd="0" presId="urn:microsoft.com/office/officeart/2005/8/layout/default"/>
    <dgm:cxn modelId="{203F9EB7-654D-7342-90CF-3AAAA7EE0133}" type="presParOf" srcId="{FF4D42FB-CF90-DA4C-9A52-A04D454D4C49}" destId="{F05CB183-2AAC-6E46-BE78-AF13E37A9506}" srcOrd="10" destOrd="0" presId="urn:microsoft.com/office/officeart/2005/8/layout/default"/>
    <dgm:cxn modelId="{9016C7A4-CA18-6247-9705-8E00B5EC5FF5}" type="presParOf" srcId="{FF4D42FB-CF90-DA4C-9A52-A04D454D4C49}" destId="{7EFE070C-4E38-3C4B-AB2B-A71BC3A0AD39}" srcOrd="11" destOrd="0" presId="urn:microsoft.com/office/officeart/2005/8/layout/default"/>
    <dgm:cxn modelId="{C1F4B38C-FC77-3F45-A818-5A09973E491B}" type="presParOf" srcId="{FF4D42FB-CF90-DA4C-9A52-A04D454D4C49}" destId="{D88D0388-169C-2B46-AB59-55336EAF0870}" srcOrd="12" destOrd="0" presId="urn:microsoft.com/office/officeart/2005/8/layout/default"/>
    <dgm:cxn modelId="{0F8FD581-338D-5A4C-8794-88DD39B66E35}" type="presParOf" srcId="{FF4D42FB-CF90-DA4C-9A52-A04D454D4C49}" destId="{33F21FD3-47A9-5D43-86F8-B1E61822FE13}" srcOrd="13" destOrd="0" presId="urn:microsoft.com/office/officeart/2005/8/layout/default"/>
    <dgm:cxn modelId="{CAE91F6E-4EB7-7B46-A936-A7CC8D175B43}" type="presParOf" srcId="{FF4D42FB-CF90-DA4C-9A52-A04D454D4C49}" destId="{C52202E9-E125-754F-A95A-1493CE1E476A}" srcOrd="14" destOrd="0" presId="urn:microsoft.com/office/officeart/2005/8/layout/default"/>
    <dgm:cxn modelId="{72A1C498-5538-AD4C-AC23-96419A751B6B}" type="presParOf" srcId="{FF4D42FB-CF90-DA4C-9A52-A04D454D4C49}" destId="{E1246800-D166-7F48-8298-363022865FB8}" srcOrd="15" destOrd="0" presId="urn:microsoft.com/office/officeart/2005/8/layout/default"/>
    <dgm:cxn modelId="{6CE295E0-972A-DB4E-9AC7-2889FD48218A}" type="presParOf" srcId="{FF4D42FB-CF90-DA4C-9A52-A04D454D4C49}" destId="{76390823-0913-D74C-9160-F9445B2210E5}" srcOrd="16" destOrd="0" presId="urn:microsoft.com/office/officeart/2005/8/layout/default"/>
    <dgm:cxn modelId="{349A0438-2388-8E47-BAB9-086137F0D8DC}" type="presParOf" srcId="{FF4D42FB-CF90-DA4C-9A52-A04D454D4C49}" destId="{95930DC9-500E-A741-93F5-A654EA2CAFBD}" srcOrd="17" destOrd="0" presId="urn:microsoft.com/office/officeart/2005/8/layout/default"/>
    <dgm:cxn modelId="{C0504DA5-E1D5-3344-8B2B-6647F0C6A0C4}" type="presParOf" srcId="{FF4D42FB-CF90-DA4C-9A52-A04D454D4C49}" destId="{B47372C0-E0B8-B24A-B01E-47377EB7E29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043839-EA07-4446-B7B9-59520D25790F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BD9AD9-5523-E244-86A9-E82475D8126D}">
      <dgm:prSet phldrT="[Text]"/>
      <dgm:spPr/>
      <dgm:t>
        <a:bodyPr/>
        <a:lstStyle/>
        <a:p>
          <a:r>
            <a:rPr lang="en-US" altLang="zh-CN" dirty="0" smtClean="0"/>
            <a:t>besmirch</a:t>
          </a:r>
          <a:endParaRPr lang="en-US" dirty="0"/>
        </a:p>
      </dgm:t>
    </dgm:pt>
    <dgm:pt modelId="{A2D3C423-3D8D-864F-A706-EC4D313E2F6A}" type="parTrans" cxnId="{E719410B-95BD-C748-BD16-9F196D9AA0C6}">
      <dgm:prSet/>
      <dgm:spPr/>
      <dgm:t>
        <a:bodyPr/>
        <a:lstStyle/>
        <a:p>
          <a:endParaRPr lang="en-US"/>
        </a:p>
      </dgm:t>
    </dgm:pt>
    <dgm:pt modelId="{0BA39C5C-2444-CB47-964F-BBC65BE7A5CD}" type="sibTrans" cxnId="{E719410B-95BD-C748-BD16-9F196D9AA0C6}">
      <dgm:prSet/>
      <dgm:spPr/>
      <dgm:t>
        <a:bodyPr/>
        <a:lstStyle/>
        <a:p>
          <a:endParaRPr lang="en-US"/>
        </a:p>
      </dgm:t>
    </dgm:pt>
    <dgm:pt modelId="{11920DA6-D809-A741-8C75-5C0F73344ABC}">
      <dgm:prSet phldrT="[Text]"/>
      <dgm:spPr/>
      <dgm:t>
        <a:bodyPr/>
        <a:lstStyle/>
        <a:p>
          <a:r>
            <a:rPr lang="en-US" altLang="zh-CN" dirty="0" smtClean="0"/>
            <a:t>spiteful</a:t>
          </a:r>
          <a:endParaRPr lang="en-US" dirty="0"/>
        </a:p>
      </dgm:t>
    </dgm:pt>
    <dgm:pt modelId="{E91EA638-4C2A-7A40-8171-CD5BF0C315D2}" type="parTrans" cxnId="{46F1DCB0-7438-A746-BA93-2489F1E5EF91}">
      <dgm:prSet/>
      <dgm:spPr/>
      <dgm:t>
        <a:bodyPr/>
        <a:lstStyle/>
        <a:p>
          <a:endParaRPr lang="en-US"/>
        </a:p>
      </dgm:t>
    </dgm:pt>
    <dgm:pt modelId="{0BDC3566-4376-7C47-9468-13BA0FDC9767}" type="sibTrans" cxnId="{46F1DCB0-7438-A746-BA93-2489F1E5EF91}">
      <dgm:prSet/>
      <dgm:spPr/>
      <dgm:t>
        <a:bodyPr/>
        <a:lstStyle/>
        <a:p>
          <a:endParaRPr lang="en-US"/>
        </a:p>
      </dgm:t>
    </dgm:pt>
    <dgm:pt modelId="{C6D5C4AB-975F-1941-AE4C-FE2A27F2AC7E}">
      <dgm:prSet phldrT="[Text]"/>
      <dgm:spPr/>
      <dgm:t>
        <a:bodyPr/>
        <a:lstStyle/>
        <a:p>
          <a:r>
            <a:rPr lang="en-US" altLang="zh-CN" dirty="0" smtClean="0"/>
            <a:t>prepossessing</a:t>
          </a:r>
          <a:endParaRPr lang="en-US" dirty="0"/>
        </a:p>
      </dgm:t>
    </dgm:pt>
    <dgm:pt modelId="{B5C51603-3F2D-974C-A68B-A9FE7B4E8C43}" type="parTrans" cxnId="{7F159728-7DCC-E044-ABF4-E428E40A3B20}">
      <dgm:prSet/>
      <dgm:spPr/>
      <dgm:t>
        <a:bodyPr/>
        <a:lstStyle/>
        <a:p>
          <a:endParaRPr lang="en-US"/>
        </a:p>
      </dgm:t>
    </dgm:pt>
    <dgm:pt modelId="{56D72536-5B88-774D-9D9E-40537FAC10E5}" type="sibTrans" cxnId="{7F159728-7DCC-E044-ABF4-E428E40A3B20}">
      <dgm:prSet/>
      <dgm:spPr/>
      <dgm:t>
        <a:bodyPr/>
        <a:lstStyle/>
        <a:p>
          <a:endParaRPr lang="en-US"/>
        </a:p>
      </dgm:t>
    </dgm:pt>
    <dgm:pt modelId="{CC13538D-F045-5143-9BFD-26BEF1ED3879}">
      <dgm:prSet phldrT="[Text]"/>
      <dgm:spPr/>
      <dgm:t>
        <a:bodyPr/>
        <a:lstStyle/>
        <a:p>
          <a:r>
            <a:rPr lang="en-US" altLang="zh-CN" smtClean="0"/>
            <a:t>whimsical</a:t>
          </a:r>
          <a:endParaRPr lang="en-US" dirty="0"/>
        </a:p>
      </dgm:t>
    </dgm:pt>
    <dgm:pt modelId="{8EA7B045-5C67-7E4D-A9DD-E2D692538E5B}" type="parTrans" cxnId="{8B00E73F-09B1-1046-BE60-769A96CA099C}">
      <dgm:prSet/>
      <dgm:spPr/>
      <dgm:t>
        <a:bodyPr/>
        <a:lstStyle/>
        <a:p>
          <a:endParaRPr lang="en-US"/>
        </a:p>
      </dgm:t>
    </dgm:pt>
    <dgm:pt modelId="{1B7B5768-E436-F740-9C96-697A2EA5D3E8}" type="sibTrans" cxnId="{8B00E73F-09B1-1046-BE60-769A96CA099C}">
      <dgm:prSet/>
      <dgm:spPr/>
      <dgm:t>
        <a:bodyPr/>
        <a:lstStyle/>
        <a:p>
          <a:endParaRPr lang="en-US"/>
        </a:p>
      </dgm:t>
    </dgm:pt>
    <dgm:pt modelId="{CAAA9F24-9260-F54A-99DC-F72FB849E870}">
      <dgm:prSet/>
      <dgm:spPr/>
      <dgm:t>
        <a:bodyPr/>
        <a:lstStyle/>
        <a:p>
          <a:r>
            <a:rPr lang="en-US" altLang="zh-CN" dirty="0" smtClean="0"/>
            <a:t>lurid</a:t>
          </a:r>
          <a:endParaRPr lang="en-US" dirty="0"/>
        </a:p>
      </dgm:t>
    </dgm:pt>
    <dgm:pt modelId="{DDE0C588-6509-2340-9B75-099BF6CBBB03}" type="parTrans" cxnId="{FE9D95A6-BA67-EF48-88F5-61B2776C9063}">
      <dgm:prSet/>
      <dgm:spPr/>
      <dgm:t>
        <a:bodyPr/>
        <a:lstStyle/>
        <a:p>
          <a:endParaRPr lang="en-US"/>
        </a:p>
      </dgm:t>
    </dgm:pt>
    <dgm:pt modelId="{D322F537-CB00-574A-A9D8-1D8C164C8059}" type="sibTrans" cxnId="{FE9D95A6-BA67-EF48-88F5-61B2776C9063}">
      <dgm:prSet/>
      <dgm:spPr/>
      <dgm:t>
        <a:bodyPr/>
        <a:lstStyle/>
        <a:p>
          <a:endParaRPr lang="en-US"/>
        </a:p>
      </dgm:t>
    </dgm:pt>
    <dgm:pt modelId="{A1125348-5C25-1F47-B30E-AF67044D6D73}">
      <dgm:prSet/>
      <dgm:spPr/>
      <dgm:t>
        <a:bodyPr/>
        <a:lstStyle/>
        <a:p>
          <a:r>
            <a:rPr lang="en-US" altLang="zh-CN" dirty="0" smtClean="0"/>
            <a:t>dogmatic</a:t>
          </a:r>
          <a:endParaRPr lang="en-US" dirty="0"/>
        </a:p>
      </dgm:t>
    </dgm:pt>
    <dgm:pt modelId="{999E8505-E640-6B4D-857B-5432E79C688F}" type="parTrans" cxnId="{ACDA8E34-6DA4-EF46-B696-0FF7F6ECB930}">
      <dgm:prSet/>
      <dgm:spPr/>
      <dgm:t>
        <a:bodyPr/>
        <a:lstStyle/>
        <a:p>
          <a:endParaRPr lang="en-US"/>
        </a:p>
      </dgm:t>
    </dgm:pt>
    <dgm:pt modelId="{6D9D6586-33B0-204A-B239-0B60BA926FE3}" type="sibTrans" cxnId="{ACDA8E34-6DA4-EF46-B696-0FF7F6ECB930}">
      <dgm:prSet/>
      <dgm:spPr/>
      <dgm:t>
        <a:bodyPr/>
        <a:lstStyle/>
        <a:p>
          <a:endParaRPr lang="en-US"/>
        </a:p>
      </dgm:t>
    </dgm:pt>
    <dgm:pt modelId="{464914C9-E961-9B4B-BE95-DDAD4139A2EC}">
      <dgm:prSet/>
      <dgm:spPr/>
      <dgm:t>
        <a:bodyPr/>
        <a:lstStyle/>
        <a:p>
          <a:r>
            <a:rPr lang="en-US" altLang="zh-CN" dirty="0" smtClean="0"/>
            <a:t>apocalyptic</a:t>
          </a:r>
          <a:endParaRPr lang="en-US" dirty="0"/>
        </a:p>
      </dgm:t>
    </dgm:pt>
    <dgm:pt modelId="{09AB16F0-8F4C-874A-96F2-7FEF4674FB85}" type="parTrans" cxnId="{7716B483-E478-2A46-A490-CC1AF063422C}">
      <dgm:prSet/>
      <dgm:spPr/>
      <dgm:t>
        <a:bodyPr/>
        <a:lstStyle/>
        <a:p>
          <a:endParaRPr lang="en-US"/>
        </a:p>
      </dgm:t>
    </dgm:pt>
    <dgm:pt modelId="{0438F2CA-81F0-5343-B670-7E37C7E8DF11}" type="sibTrans" cxnId="{7716B483-E478-2A46-A490-CC1AF063422C}">
      <dgm:prSet/>
      <dgm:spPr/>
      <dgm:t>
        <a:bodyPr/>
        <a:lstStyle/>
        <a:p>
          <a:endParaRPr lang="en-US"/>
        </a:p>
      </dgm:t>
    </dgm:pt>
    <dgm:pt modelId="{3D7A168B-8590-D246-A021-1B96C49AA8FF}">
      <dgm:prSet/>
      <dgm:spPr/>
      <dgm:t>
        <a:bodyPr/>
        <a:lstStyle/>
        <a:p>
          <a:r>
            <a:rPr lang="en-US" altLang="zh-CN" dirty="0" smtClean="0"/>
            <a:t>vilify</a:t>
          </a:r>
          <a:endParaRPr lang="en-US" dirty="0"/>
        </a:p>
      </dgm:t>
    </dgm:pt>
    <dgm:pt modelId="{8EBD983C-3960-6749-9716-A5E9C76476C9}" type="parTrans" cxnId="{34A62A1C-1DD1-0842-8A52-61E9167C862F}">
      <dgm:prSet/>
      <dgm:spPr/>
      <dgm:t>
        <a:bodyPr/>
        <a:lstStyle/>
        <a:p>
          <a:endParaRPr lang="en-US"/>
        </a:p>
      </dgm:t>
    </dgm:pt>
    <dgm:pt modelId="{B3542A97-E08D-014F-ADA2-C98201B963F0}" type="sibTrans" cxnId="{34A62A1C-1DD1-0842-8A52-61E9167C862F}">
      <dgm:prSet/>
      <dgm:spPr/>
      <dgm:t>
        <a:bodyPr/>
        <a:lstStyle/>
        <a:p>
          <a:endParaRPr lang="en-US"/>
        </a:p>
      </dgm:t>
    </dgm:pt>
    <dgm:pt modelId="{E074BCBD-E56F-5E4E-887B-EA4A08723697}">
      <dgm:prSet/>
      <dgm:spPr/>
      <dgm:t>
        <a:bodyPr/>
        <a:lstStyle/>
        <a:p>
          <a:r>
            <a:rPr lang="en-US" altLang="zh-CN" dirty="0" smtClean="0"/>
            <a:t>mercurial</a:t>
          </a:r>
          <a:endParaRPr lang="en-US" dirty="0"/>
        </a:p>
      </dgm:t>
    </dgm:pt>
    <dgm:pt modelId="{79F28D26-06CE-6E4F-8FC6-F71AD3792AD3}" type="parTrans" cxnId="{7F207CD1-2ECE-BD45-9C98-D159E53EAAF0}">
      <dgm:prSet/>
      <dgm:spPr/>
      <dgm:t>
        <a:bodyPr/>
        <a:lstStyle/>
        <a:p>
          <a:endParaRPr lang="en-US"/>
        </a:p>
      </dgm:t>
    </dgm:pt>
    <dgm:pt modelId="{B725F047-E302-B647-9691-C4404D2478F1}" type="sibTrans" cxnId="{7F207CD1-2ECE-BD45-9C98-D159E53EAAF0}">
      <dgm:prSet/>
      <dgm:spPr/>
      <dgm:t>
        <a:bodyPr/>
        <a:lstStyle/>
        <a:p>
          <a:endParaRPr lang="en-US"/>
        </a:p>
      </dgm:t>
    </dgm:pt>
    <dgm:pt modelId="{90BFDD16-BC68-4948-8C0A-2B29A5A93C10}">
      <dgm:prSet/>
      <dgm:spPr/>
      <dgm:t>
        <a:bodyPr/>
        <a:lstStyle/>
        <a:p>
          <a:r>
            <a:rPr lang="en-US" altLang="zh-CN" dirty="0" smtClean="0"/>
            <a:t>malevolent</a:t>
          </a:r>
          <a:endParaRPr lang="en-US" dirty="0"/>
        </a:p>
      </dgm:t>
    </dgm:pt>
    <dgm:pt modelId="{A686BB94-0235-A646-A2E1-CAF753F00098}" type="parTrans" cxnId="{CDD2E60C-33AF-874F-BB3B-261CBBF29BC4}">
      <dgm:prSet/>
      <dgm:spPr/>
      <dgm:t>
        <a:bodyPr/>
        <a:lstStyle/>
        <a:p>
          <a:endParaRPr lang="en-US"/>
        </a:p>
      </dgm:t>
    </dgm:pt>
    <dgm:pt modelId="{4067E779-9466-8249-98B0-0AE8EFBF0325}" type="sibTrans" cxnId="{CDD2E60C-33AF-874F-BB3B-261CBBF29BC4}">
      <dgm:prSet/>
      <dgm:spPr/>
      <dgm:t>
        <a:bodyPr/>
        <a:lstStyle/>
        <a:p>
          <a:endParaRPr lang="en-US"/>
        </a:p>
      </dgm:t>
    </dgm:pt>
    <dgm:pt modelId="{FF4D42FB-CF90-DA4C-9A52-A04D454D4C49}" type="pres">
      <dgm:prSet presAssocID="{A6043839-EA07-4446-B7B9-59520D2579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80D9D-62F8-BF46-A7A2-8306231D7F11}" type="pres">
      <dgm:prSet presAssocID="{7CBD9AD9-5523-E244-86A9-E82475D8126D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BA752-A7B6-274A-8529-370D39CBDAD6}" type="pres">
      <dgm:prSet presAssocID="{0BA39C5C-2444-CB47-964F-BBC65BE7A5CD}" presName="sibTrans" presStyleCnt="0"/>
      <dgm:spPr/>
    </dgm:pt>
    <dgm:pt modelId="{A01E4197-3F57-A34A-B88C-C28371E5D4EC}" type="pres">
      <dgm:prSet presAssocID="{11920DA6-D809-A741-8C75-5C0F73344ABC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22472-4895-D340-B543-0EAFAC971930}" type="pres">
      <dgm:prSet presAssocID="{0BDC3566-4376-7C47-9468-13BA0FDC9767}" presName="sibTrans" presStyleCnt="0"/>
      <dgm:spPr/>
    </dgm:pt>
    <dgm:pt modelId="{5A272127-68F1-F043-A0F8-54069CFFF165}" type="pres">
      <dgm:prSet presAssocID="{E074BCBD-E56F-5E4E-887B-EA4A08723697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E31AD-D5B3-9E4D-BAFD-AB277C143E5A}" type="pres">
      <dgm:prSet presAssocID="{B725F047-E302-B647-9691-C4404D2478F1}" presName="sibTrans" presStyleCnt="0"/>
      <dgm:spPr/>
    </dgm:pt>
    <dgm:pt modelId="{F462C5DC-EA09-4040-AFB6-7A6EBD6EB21E}" type="pres">
      <dgm:prSet presAssocID="{C6D5C4AB-975F-1941-AE4C-FE2A27F2AC7E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F38D0-3DA4-BE4A-A4F0-F228B0A6D0F3}" type="pres">
      <dgm:prSet presAssocID="{56D72536-5B88-774D-9D9E-40537FAC10E5}" presName="sibTrans" presStyleCnt="0"/>
      <dgm:spPr/>
    </dgm:pt>
    <dgm:pt modelId="{C3F35482-6CC7-D84C-A12A-9C381DA3715C}" type="pres">
      <dgm:prSet presAssocID="{CAAA9F24-9260-F54A-99DC-F72FB849E87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95281-E721-1F47-BCDF-8A032BF72FA6}" type="pres">
      <dgm:prSet presAssocID="{D322F537-CB00-574A-A9D8-1D8C164C8059}" presName="sibTrans" presStyleCnt="0"/>
      <dgm:spPr/>
    </dgm:pt>
    <dgm:pt modelId="{F05CB183-2AAC-6E46-BE78-AF13E37A9506}" type="pres">
      <dgm:prSet presAssocID="{A1125348-5C25-1F47-B30E-AF67044D6D7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E070C-4E38-3C4B-AB2B-A71BC3A0AD39}" type="pres">
      <dgm:prSet presAssocID="{6D9D6586-33B0-204A-B239-0B60BA926FE3}" presName="sibTrans" presStyleCnt="0"/>
      <dgm:spPr/>
    </dgm:pt>
    <dgm:pt modelId="{D88D0388-169C-2B46-AB59-55336EAF0870}" type="pres">
      <dgm:prSet presAssocID="{464914C9-E961-9B4B-BE95-DDAD4139A2EC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21FD3-47A9-5D43-86F8-B1E61822FE13}" type="pres">
      <dgm:prSet presAssocID="{0438F2CA-81F0-5343-B670-7E37C7E8DF11}" presName="sibTrans" presStyleCnt="0"/>
      <dgm:spPr/>
    </dgm:pt>
    <dgm:pt modelId="{C52202E9-E125-754F-A95A-1493CE1E476A}" type="pres">
      <dgm:prSet presAssocID="{90BFDD16-BC68-4948-8C0A-2B29A5A93C10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46800-D166-7F48-8298-363022865FB8}" type="pres">
      <dgm:prSet presAssocID="{4067E779-9466-8249-98B0-0AE8EFBF0325}" presName="sibTrans" presStyleCnt="0"/>
      <dgm:spPr/>
    </dgm:pt>
    <dgm:pt modelId="{76390823-0913-D74C-9160-F9445B2210E5}" type="pres">
      <dgm:prSet presAssocID="{3D7A168B-8590-D246-A021-1B96C49AA8FF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30DC9-500E-A741-93F5-A654EA2CAFBD}" type="pres">
      <dgm:prSet presAssocID="{B3542A97-E08D-014F-ADA2-C98201B963F0}" presName="sibTrans" presStyleCnt="0"/>
      <dgm:spPr/>
    </dgm:pt>
    <dgm:pt modelId="{B47372C0-E0B8-B24A-B01E-47377EB7E296}" type="pres">
      <dgm:prSet presAssocID="{CC13538D-F045-5143-9BFD-26BEF1ED3879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2E867D-7A35-C842-BB61-FA5A79EA4F92}" type="presOf" srcId="{90BFDD16-BC68-4948-8C0A-2B29A5A93C10}" destId="{C52202E9-E125-754F-A95A-1493CE1E476A}" srcOrd="0" destOrd="0" presId="urn:microsoft.com/office/officeart/2005/8/layout/default"/>
    <dgm:cxn modelId="{259A08D7-964D-2A48-A568-7739C0D725BF}" type="presOf" srcId="{A1125348-5C25-1F47-B30E-AF67044D6D73}" destId="{F05CB183-2AAC-6E46-BE78-AF13E37A9506}" srcOrd="0" destOrd="0" presId="urn:microsoft.com/office/officeart/2005/8/layout/default"/>
    <dgm:cxn modelId="{7F159728-7DCC-E044-ABF4-E428E40A3B20}" srcId="{A6043839-EA07-4446-B7B9-59520D25790F}" destId="{C6D5C4AB-975F-1941-AE4C-FE2A27F2AC7E}" srcOrd="3" destOrd="0" parTransId="{B5C51603-3F2D-974C-A68B-A9FE7B4E8C43}" sibTransId="{56D72536-5B88-774D-9D9E-40537FAC10E5}"/>
    <dgm:cxn modelId="{46F1DCB0-7438-A746-BA93-2489F1E5EF91}" srcId="{A6043839-EA07-4446-B7B9-59520D25790F}" destId="{11920DA6-D809-A741-8C75-5C0F73344ABC}" srcOrd="1" destOrd="0" parTransId="{E91EA638-4C2A-7A40-8171-CD5BF0C315D2}" sibTransId="{0BDC3566-4376-7C47-9468-13BA0FDC9767}"/>
    <dgm:cxn modelId="{FE9D95A6-BA67-EF48-88F5-61B2776C9063}" srcId="{A6043839-EA07-4446-B7B9-59520D25790F}" destId="{CAAA9F24-9260-F54A-99DC-F72FB849E870}" srcOrd="4" destOrd="0" parTransId="{DDE0C588-6509-2340-9B75-099BF6CBBB03}" sibTransId="{D322F537-CB00-574A-A9D8-1D8C164C8059}"/>
    <dgm:cxn modelId="{F4AD0A04-F7E2-BE4C-9D5B-3DA62FD3BFF8}" type="presOf" srcId="{7CBD9AD9-5523-E244-86A9-E82475D8126D}" destId="{BC980D9D-62F8-BF46-A7A2-8306231D7F11}" srcOrd="0" destOrd="0" presId="urn:microsoft.com/office/officeart/2005/8/layout/default"/>
    <dgm:cxn modelId="{7F207CD1-2ECE-BD45-9C98-D159E53EAAF0}" srcId="{A6043839-EA07-4446-B7B9-59520D25790F}" destId="{E074BCBD-E56F-5E4E-887B-EA4A08723697}" srcOrd="2" destOrd="0" parTransId="{79F28D26-06CE-6E4F-8FC6-F71AD3792AD3}" sibTransId="{B725F047-E302-B647-9691-C4404D2478F1}"/>
    <dgm:cxn modelId="{34A62A1C-1DD1-0842-8A52-61E9167C862F}" srcId="{A6043839-EA07-4446-B7B9-59520D25790F}" destId="{3D7A168B-8590-D246-A021-1B96C49AA8FF}" srcOrd="8" destOrd="0" parTransId="{8EBD983C-3960-6749-9716-A5E9C76476C9}" sibTransId="{B3542A97-E08D-014F-ADA2-C98201B963F0}"/>
    <dgm:cxn modelId="{BAFDF0F7-58B9-5740-8057-9FB634393D66}" type="presOf" srcId="{CC13538D-F045-5143-9BFD-26BEF1ED3879}" destId="{B47372C0-E0B8-B24A-B01E-47377EB7E296}" srcOrd="0" destOrd="0" presId="urn:microsoft.com/office/officeart/2005/8/layout/default"/>
    <dgm:cxn modelId="{E719410B-95BD-C748-BD16-9F196D9AA0C6}" srcId="{A6043839-EA07-4446-B7B9-59520D25790F}" destId="{7CBD9AD9-5523-E244-86A9-E82475D8126D}" srcOrd="0" destOrd="0" parTransId="{A2D3C423-3D8D-864F-A706-EC4D313E2F6A}" sibTransId="{0BA39C5C-2444-CB47-964F-BBC65BE7A5CD}"/>
    <dgm:cxn modelId="{7716B483-E478-2A46-A490-CC1AF063422C}" srcId="{A6043839-EA07-4446-B7B9-59520D25790F}" destId="{464914C9-E961-9B4B-BE95-DDAD4139A2EC}" srcOrd="6" destOrd="0" parTransId="{09AB16F0-8F4C-874A-96F2-7FEF4674FB85}" sibTransId="{0438F2CA-81F0-5343-B670-7E37C7E8DF11}"/>
    <dgm:cxn modelId="{4AEEBF5D-15AA-BC41-9C5A-EA1E90E6B7F7}" type="presOf" srcId="{CAAA9F24-9260-F54A-99DC-F72FB849E870}" destId="{C3F35482-6CC7-D84C-A12A-9C381DA3715C}" srcOrd="0" destOrd="0" presId="urn:microsoft.com/office/officeart/2005/8/layout/default"/>
    <dgm:cxn modelId="{6BD6AFA5-B265-4848-9D14-EDCA63600180}" type="presOf" srcId="{A6043839-EA07-4446-B7B9-59520D25790F}" destId="{FF4D42FB-CF90-DA4C-9A52-A04D454D4C49}" srcOrd="0" destOrd="0" presId="urn:microsoft.com/office/officeart/2005/8/layout/default"/>
    <dgm:cxn modelId="{12B47D5D-6CB3-3546-8663-8B8600BBF75A}" type="presOf" srcId="{464914C9-E961-9B4B-BE95-DDAD4139A2EC}" destId="{D88D0388-169C-2B46-AB59-55336EAF0870}" srcOrd="0" destOrd="0" presId="urn:microsoft.com/office/officeart/2005/8/layout/default"/>
    <dgm:cxn modelId="{F106825C-9279-DE4F-9CDC-5CC9A4C7A3FD}" type="presOf" srcId="{E074BCBD-E56F-5E4E-887B-EA4A08723697}" destId="{5A272127-68F1-F043-A0F8-54069CFFF165}" srcOrd="0" destOrd="0" presId="urn:microsoft.com/office/officeart/2005/8/layout/default"/>
    <dgm:cxn modelId="{8B00E73F-09B1-1046-BE60-769A96CA099C}" srcId="{A6043839-EA07-4446-B7B9-59520D25790F}" destId="{CC13538D-F045-5143-9BFD-26BEF1ED3879}" srcOrd="9" destOrd="0" parTransId="{8EA7B045-5C67-7E4D-A9DD-E2D692538E5B}" sibTransId="{1B7B5768-E436-F740-9C96-697A2EA5D3E8}"/>
    <dgm:cxn modelId="{38795B8D-DB22-3942-A9B3-C54DFE2D8410}" type="presOf" srcId="{11920DA6-D809-A741-8C75-5C0F73344ABC}" destId="{A01E4197-3F57-A34A-B88C-C28371E5D4EC}" srcOrd="0" destOrd="0" presId="urn:microsoft.com/office/officeart/2005/8/layout/default"/>
    <dgm:cxn modelId="{ACDA8E34-6DA4-EF46-B696-0FF7F6ECB930}" srcId="{A6043839-EA07-4446-B7B9-59520D25790F}" destId="{A1125348-5C25-1F47-B30E-AF67044D6D73}" srcOrd="5" destOrd="0" parTransId="{999E8505-E640-6B4D-857B-5432E79C688F}" sibTransId="{6D9D6586-33B0-204A-B239-0B60BA926FE3}"/>
    <dgm:cxn modelId="{EC7C3118-7D44-3443-9463-AD3B118D3CD0}" type="presOf" srcId="{C6D5C4AB-975F-1941-AE4C-FE2A27F2AC7E}" destId="{F462C5DC-EA09-4040-AFB6-7A6EBD6EB21E}" srcOrd="0" destOrd="0" presId="urn:microsoft.com/office/officeart/2005/8/layout/default"/>
    <dgm:cxn modelId="{EE1E1E4E-F2B2-394B-9FDC-BE120830BA13}" type="presOf" srcId="{3D7A168B-8590-D246-A021-1B96C49AA8FF}" destId="{76390823-0913-D74C-9160-F9445B2210E5}" srcOrd="0" destOrd="0" presId="urn:microsoft.com/office/officeart/2005/8/layout/default"/>
    <dgm:cxn modelId="{CDD2E60C-33AF-874F-BB3B-261CBBF29BC4}" srcId="{A6043839-EA07-4446-B7B9-59520D25790F}" destId="{90BFDD16-BC68-4948-8C0A-2B29A5A93C10}" srcOrd="7" destOrd="0" parTransId="{A686BB94-0235-A646-A2E1-CAF753F00098}" sibTransId="{4067E779-9466-8249-98B0-0AE8EFBF0325}"/>
    <dgm:cxn modelId="{9CBEDAFB-5738-254A-BB26-E101D7A665D5}" type="presParOf" srcId="{FF4D42FB-CF90-DA4C-9A52-A04D454D4C49}" destId="{BC980D9D-62F8-BF46-A7A2-8306231D7F11}" srcOrd="0" destOrd="0" presId="urn:microsoft.com/office/officeart/2005/8/layout/default"/>
    <dgm:cxn modelId="{E484CF5B-C552-8746-9742-38E2F586F3E6}" type="presParOf" srcId="{FF4D42FB-CF90-DA4C-9A52-A04D454D4C49}" destId="{368BA752-A7B6-274A-8529-370D39CBDAD6}" srcOrd="1" destOrd="0" presId="urn:microsoft.com/office/officeart/2005/8/layout/default"/>
    <dgm:cxn modelId="{C08750E8-16AC-6240-A742-762BE3674501}" type="presParOf" srcId="{FF4D42FB-CF90-DA4C-9A52-A04D454D4C49}" destId="{A01E4197-3F57-A34A-B88C-C28371E5D4EC}" srcOrd="2" destOrd="0" presId="urn:microsoft.com/office/officeart/2005/8/layout/default"/>
    <dgm:cxn modelId="{05D1C414-D5F3-1A46-B4E4-29153FF2C837}" type="presParOf" srcId="{FF4D42FB-CF90-DA4C-9A52-A04D454D4C49}" destId="{A5B22472-4895-D340-B543-0EAFAC971930}" srcOrd="3" destOrd="0" presId="urn:microsoft.com/office/officeart/2005/8/layout/default"/>
    <dgm:cxn modelId="{AD649EF3-51CF-4D40-8CD8-0A508822A257}" type="presParOf" srcId="{FF4D42FB-CF90-DA4C-9A52-A04D454D4C49}" destId="{5A272127-68F1-F043-A0F8-54069CFFF165}" srcOrd="4" destOrd="0" presId="urn:microsoft.com/office/officeart/2005/8/layout/default"/>
    <dgm:cxn modelId="{B69521F4-B566-FA44-B692-AD2C1E479338}" type="presParOf" srcId="{FF4D42FB-CF90-DA4C-9A52-A04D454D4C49}" destId="{AE5E31AD-D5B3-9E4D-BAFD-AB277C143E5A}" srcOrd="5" destOrd="0" presId="urn:microsoft.com/office/officeart/2005/8/layout/default"/>
    <dgm:cxn modelId="{58FBF699-5F5B-BB48-855E-44F60008D3BD}" type="presParOf" srcId="{FF4D42FB-CF90-DA4C-9A52-A04D454D4C49}" destId="{F462C5DC-EA09-4040-AFB6-7A6EBD6EB21E}" srcOrd="6" destOrd="0" presId="urn:microsoft.com/office/officeart/2005/8/layout/default"/>
    <dgm:cxn modelId="{0662334E-EDB7-3442-8BDE-71934C6E1ABA}" type="presParOf" srcId="{FF4D42FB-CF90-DA4C-9A52-A04D454D4C49}" destId="{892F38D0-3DA4-BE4A-A4F0-F228B0A6D0F3}" srcOrd="7" destOrd="0" presId="urn:microsoft.com/office/officeart/2005/8/layout/default"/>
    <dgm:cxn modelId="{8468D254-4FA7-4D42-92FC-D500D92054E5}" type="presParOf" srcId="{FF4D42FB-CF90-DA4C-9A52-A04D454D4C49}" destId="{C3F35482-6CC7-D84C-A12A-9C381DA3715C}" srcOrd="8" destOrd="0" presId="urn:microsoft.com/office/officeart/2005/8/layout/default"/>
    <dgm:cxn modelId="{62BD7958-10B1-5D43-BC1F-1E217CE7232C}" type="presParOf" srcId="{FF4D42FB-CF90-DA4C-9A52-A04D454D4C49}" destId="{5B495281-E721-1F47-BCDF-8A032BF72FA6}" srcOrd="9" destOrd="0" presId="urn:microsoft.com/office/officeart/2005/8/layout/default"/>
    <dgm:cxn modelId="{FBEE134C-1813-1945-8BD7-0FEB869077E9}" type="presParOf" srcId="{FF4D42FB-CF90-DA4C-9A52-A04D454D4C49}" destId="{F05CB183-2AAC-6E46-BE78-AF13E37A9506}" srcOrd="10" destOrd="0" presId="urn:microsoft.com/office/officeart/2005/8/layout/default"/>
    <dgm:cxn modelId="{19C4BD68-B482-674F-962D-AF16554916D3}" type="presParOf" srcId="{FF4D42FB-CF90-DA4C-9A52-A04D454D4C49}" destId="{7EFE070C-4E38-3C4B-AB2B-A71BC3A0AD39}" srcOrd="11" destOrd="0" presId="urn:microsoft.com/office/officeart/2005/8/layout/default"/>
    <dgm:cxn modelId="{631A624A-EE11-4D4A-9DCB-7E07A5275E24}" type="presParOf" srcId="{FF4D42FB-CF90-DA4C-9A52-A04D454D4C49}" destId="{D88D0388-169C-2B46-AB59-55336EAF0870}" srcOrd="12" destOrd="0" presId="urn:microsoft.com/office/officeart/2005/8/layout/default"/>
    <dgm:cxn modelId="{2AD9C30C-B58A-7E4F-AC98-7D09193C57AE}" type="presParOf" srcId="{FF4D42FB-CF90-DA4C-9A52-A04D454D4C49}" destId="{33F21FD3-47A9-5D43-86F8-B1E61822FE13}" srcOrd="13" destOrd="0" presId="urn:microsoft.com/office/officeart/2005/8/layout/default"/>
    <dgm:cxn modelId="{1D5C22C1-B1CE-FD41-89E6-31AAFFEE90A7}" type="presParOf" srcId="{FF4D42FB-CF90-DA4C-9A52-A04D454D4C49}" destId="{C52202E9-E125-754F-A95A-1493CE1E476A}" srcOrd="14" destOrd="0" presId="urn:microsoft.com/office/officeart/2005/8/layout/default"/>
    <dgm:cxn modelId="{8A0DA975-354F-D143-A224-582751AAF325}" type="presParOf" srcId="{FF4D42FB-CF90-DA4C-9A52-A04D454D4C49}" destId="{E1246800-D166-7F48-8298-363022865FB8}" srcOrd="15" destOrd="0" presId="urn:microsoft.com/office/officeart/2005/8/layout/default"/>
    <dgm:cxn modelId="{9E83E36A-737F-6E4F-AA5F-B66136A0BF61}" type="presParOf" srcId="{FF4D42FB-CF90-DA4C-9A52-A04D454D4C49}" destId="{76390823-0913-D74C-9160-F9445B2210E5}" srcOrd="16" destOrd="0" presId="urn:microsoft.com/office/officeart/2005/8/layout/default"/>
    <dgm:cxn modelId="{5C4C213D-25EA-6F4C-B5B3-B5E92CADA093}" type="presParOf" srcId="{FF4D42FB-CF90-DA4C-9A52-A04D454D4C49}" destId="{95930DC9-500E-A741-93F5-A654EA2CAFBD}" srcOrd="17" destOrd="0" presId="urn:microsoft.com/office/officeart/2005/8/layout/default"/>
    <dgm:cxn modelId="{4E3E04CA-A102-1D4E-8F5B-60F5C492B926}" type="presParOf" srcId="{FF4D42FB-CF90-DA4C-9A52-A04D454D4C49}" destId="{B47372C0-E0B8-B24A-B01E-47377EB7E29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328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ominous</a:t>
          </a:r>
          <a:endParaRPr lang="en-US" sz="2400" kern="1200" dirty="0"/>
        </a:p>
      </dsp:txBody>
      <dsp:txXfrm>
        <a:off x="3282" y="569527"/>
        <a:ext cx="1777372" cy="1066423"/>
      </dsp:txXfrm>
    </dsp:sp>
    <dsp:sp modelId="{A01E4197-3F57-A34A-B88C-C28371E5D4EC}">
      <dsp:nvSpPr>
        <dsp:cNvPr id="0" name=""/>
        <dsp:cNvSpPr/>
      </dsp:nvSpPr>
      <dsp:spPr>
        <a:xfrm>
          <a:off x="195839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bigoted</a:t>
          </a:r>
          <a:endParaRPr lang="en-US" sz="2400" kern="1200" dirty="0"/>
        </a:p>
      </dsp:txBody>
      <dsp:txXfrm>
        <a:off x="1958392" y="569527"/>
        <a:ext cx="1777372" cy="1066423"/>
      </dsp:txXfrm>
    </dsp:sp>
    <dsp:sp modelId="{5A272127-68F1-F043-A0F8-54069CFFF165}">
      <dsp:nvSpPr>
        <dsp:cNvPr id="0" name=""/>
        <dsp:cNvSpPr/>
      </dsp:nvSpPr>
      <dsp:spPr>
        <a:xfrm>
          <a:off x="3913501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tawdry</a:t>
          </a:r>
          <a:endParaRPr lang="en-US" sz="2400" kern="1200" dirty="0"/>
        </a:p>
      </dsp:txBody>
      <dsp:txXfrm>
        <a:off x="3913501" y="569527"/>
        <a:ext cx="1777372" cy="1066423"/>
      </dsp:txXfrm>
    </dsp:sp>
    <dsp:sp modelId="{F462C5DC-EA09-4040-AFB6-7A6EBD6EB21E}">
      <dsp:nvSpPr>
        <dsp:cNvPr id="0" name=""/>
        <dsp:cNvSpPr/>
      </dsp:nvSpPr>
      <dsp:spPr>
        <a:xfrm>
          <a:off x="586861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becoming</a:t>
          </a:r>
          <a:endParaRPr lang="en-US" sz="2400" kern="1200" dirty="0"/>
        </a:p>
      </dsp:txBody>
      <dsp:txXfrm>
        <a:off x="5868610" y="569527"/>
        <a:ext cx="1777372" cy="1066423"/>
      </dsp:txXfrm>
    </dsp:sp>
    <dsp:sp modelId="{C3F35482-6CC7-D84C-A12A-9C381DA3715C}">
      <dsp:nvSpPr>
        <dsp:cNvPr id="0" name=""/>
        <dsp:cNvSpPr/>
      </dsp:nvSpPr>
      <dsp:spPr>
        <a:xfrm>
          <a:off x="782372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acrimonious</a:t>
          </a:r>
          <a:endParaRPr lang="en-US" sz="2400" kern="1200" dirty="0"/>
        </a:p>
      </dsp:txBody>
      <dsp:txXfrm>
        <a:off x="7823720" y="569527"/>
        <a:ext cx="1777372" cy="1066423"/>
      </dsp:txXfrm>
    </dsp:sp>
    <dsp:sp modelId="{F05CB183-2AAC-6E46-BE78-AF13E37A9506}">
      <dsp:nvSpPr>
        <dsp:cNvPr id="0" name=""/>
        <dsp:cNvSpPr/>
      </dsp:nvSpPr>
      <dsp:spPr>
        <a:xfrm>
          <a:off x="328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fickle</a:t>
          </a:r>
          <a:endParaRPr lang="en-US" sz="2400" kern="1200" dirty="0"/>
        </a:p>
      </dsp:txBody>
      <dsp:txXfrm>
        <a:off x="3282" y="1813687"/>
        <a:ext cx="1777372" cy="1066423"/>
      </dsp:txXfrm>
    </dsp:sp>
    <dsp:sp modelId="{D88D0388-169C-2B46-AB59-55336EAF0870}">
      <dsp:nvSpPr>
        <dsp:cNvPr id="0" name=""/>
        <dsp:cNvSpPr/>
      </dsp:nvSpPr>
      <dsp:spPr>
        <a:xfrm>
          <a:off x="195839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slander</a:t>
          </a:r>
          <a:endParaRPr lang="en-US" sz="2400" kern="1200" dirty="0"/>
        </a:p>
      </dsp:txBody>
      <dsp:txXfrm>
        <a:off x="1958392" y="1813687"/>
        <a:ext cx="1777372" cy="1066423"/>
      </dsp:txXfrm>
    </dsp:sp>
    <dsp:sp modelId="{C52202E9-E125-754F-A95A-1493CE1E476A}">
      <dsp:nvSpPr>
        <dsp:cNvPr id="0" name=""/>
        <dsp:cNvSpPr/>
      </dsp:nvSpPr>
      <dsp:spPr>
        <a:xfrm>
          <a:off x="3913501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denunciation</a:t>
          </a:r>
          <a:endParaRPr lang="en-US" sz="2400" kern="1200" dirty="0"/>
        </a:p>
      </dsp:txBody>
      <dsp:txXfrm>
        <a:off x="3913501" y="1813687"/>
        <a:ext cx="1777372" cy="1066423"/>
      </dsp:txXfrm>
    </dsp:sp>
    <dsp:sp modelId="{76390823-0913-D74C-9160-F9445B2210E5}">
      <dsp:nvSpPr>
        <dsp:cNvPr id="0" name=""/>
        <dsp:cNvSpPr/>
      </dsp:nvSpPr>
      <dsp:spPr>
        <a:xfrm>
          <a:off x="586861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beguiling</a:t>
          </a:r>
          <a:endParaRPr lang="en-US" sz="2400" kern="1200" dirty="0"/>
        </a:p>
      </dsp:txBody>
      <dsp:txXfrm>
        <a:off x="5868610" y="1813687"/>
        <a:ext cx="1777372" cy="1066423"/>
      </dsp:txXfrm>
    </dsp:sp>
    <dsp:sp modelId="{B47372C0-E0B8-B24A-B01E-47377EB7E296}">
      <dsp:nvSpPr>
        <dsp:cNvPr id="0" name=""/>
        <dsp:cNvSpPr/>
      </dsp:nvSpPr>
      <dsp:spPr>
        <a:xfrm>
          <a:off x="782372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garish</a:t>
          </a:r>
          <a:endParaRPr lang="en-US" sz="2400" kern="1200" dirty="0"/>
        </a:p>
      </dsp:txBody>
      <dsp:txXfrm>
        <a:off x="7823720" y="1813687"/>
        <a:ext cx="1777372" cy="1066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0D9D-62F8-BF46-A7A2-8306231D7F11}">
      <dsp:nvSpPr>
        <dsp:cNvPr id="0" name=""/>
        <dsp:cNvSpPr/>
      </dsp:nvSpPr>
      <dsp:spPr>
        <a:xfrm>
          <a:off x="328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besmirch</a:t>
          </a:r>
          <a:endParaRPr lang="en-US" sz="2200" kern="1200" dirty="0"/>
        </a:p>
      </dsp:txBody>
      <dsp:txXfrm>
        <a:off x="3282" y="569527"/>
        <a:ext cx="1777372" cy="1066423"/>
      </dsp:txXfrm>
    </dsp:sp>
    <dsp:sp modelId="{A01E4197-3F57-A34A-B88C-C28371E5D4EC}">
      <dsp:nvSpPr>
        <dsp:cNvPr id="0" name=""/>
        <dsp:cNvSpPr/>
      </dsp:nvSpPr>
      <dsp:spPr>
        <a:xfrm>
          <a:off x="1958392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spiteful</a:t>
          </a:r>
          <a:endParaRPr lang="en-US" sz="2200" kern="1200" dirty="0"/>
        </a:p>
      </dsp:txBody>
      <dsp:txXfrm>
        <a:off x="1958392" y="569527"/>
        <a:ext cx="1777372" cy="1066423"/>
      </dsp:txXfrm>
    </dsp:sp>
    <dsp:sp modelId="{5A272127-68F1-F043-A0F8-54069CFFF165}">
      <dsp:nvSpPr>
        <dsp:cNvPr id="0" name=""/>
        <dsp:cNvSpPr/>
      </dsp:nvSpPr>
      <dsp:spPr>
        <a:xfrm>
          <a:off x="3913501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mercurial</a:t>
          </a:r>
          <a:endParaRPr lang="en-US" sz="2200" kern="1200" dirty="0"/>
        </a:p>
      </dsp:txBody>
      <dsp:txXfrm>
        <a:off x="3913501" y="569527"/>
        <a:ext cx="1777372" cy="1066423"/>
      </dsp:txXfrm>
    </dsp:sp>
    <dsp:sp modelId="{F462C5DC-EA09-4040-AFB6-7A6EBD6EB21E}">
      <dsp:nvSpPr>
        <dsp:cNvPr id="0" name=""/>
        <dsp:cNvSpPr/>
      </dsp:nvSpPr>
      <dsp:spPr>
        <a:xfrm>
          <a:off x="586861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prepossessing</a:t>
          </a:r>
          <a:endParaRPr lang="en-US" sz="2200" kern="1200" dirty="0"/>
        </a:p>
      </dsp:txBody>
      <dsp:txXfrm>
        <a:off x="5868610" y="569527"/>
        <a:ext cx="1777372" cy="1066423"/>
      </dsp:txXfrm>
    </dsp:sp>
    <dsp:sp modelId="{C3F35482-6CC7-D84C-A12A-9C381DA3715C}">
      <dsp:nvSpPr>
        <dsp:cNvPr id="0" name=""/>
        <dsp:cNvSpPr/>
      </dsp:nvSpPr>
      <dsp:spPr>
        <a:xfrm>
          <a:off x="7823720" y="56952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lurid</a:t>
          </a:r>
          <a:endParaRPr lang="en-US" sz="2200" kern="1200" dirty="0"/>
        </a:p>
      </dsp:txBody>
      <dsp:txXfrm>
        <a:off x="7823720" y="569527"/>
        <a:ext cx="1777372" cy="1066423"/>
      </dsp:txXfrm>
    </dsp:sp>
    <dsp:sp modelId="{F05CB183-2AAC-6E46-BE78-AF13E37A9506}">
      <dsp:nvSpPr>
        <dsp:cNvPr id="0" name=""/>
        <dsp:cNvSpPr/>
      </dsp:nvSpPr>
      <dsp:spPr>
        <a:xfrm>
          <a:off x="328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dogmatic</a:t>
          </a:r>
          <a:endParaRPr lang="en-US" sz="2200" kern="1200" dirty="0"/>
        </a:p>
      </dsp:txBody>
      <dsp:txXfrm>
        <a:off x="3282" y="1813687"/>
        <a:ext cx="1777372" cy="1066423"/>
      </dsp:txXfrm>
    </dsp:sp>
    <dsp:sp modelId="{D88D0388-169C-2B46-AB59-55336EAF0870}">
      <dsp:nvSpPr>
        <dsp:cNvPr id="0" name=""/>
        <dsp:cNvSpPr/>
      </dsp:nvSpPr>
      <dsp:spPr>
        <a:xfrm>
          <a:off x="1958392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apocalyptic</a:t>
          </a:r>
          <a:endParaRPr lang="en-US" sz="2200" kern="1200" dirty="0"/>
        </a:p>
      </dsp:txBody>
      <dsp:txXfrm>
        <a:off x="1958392" y="1813687"/>
        <a:ext cx="1777372" cy="1066423"/>
      </dsp:txXfrm>
    </dsp:sp>
    <dsp:sp modelId="{C52202E9-E125-754F-A95A-1493CE1E476A}">
      <dsp:nvSpPr>
        <dsp:cNvPr id="0" name=""/>
        <dsp:cNvSpPr/>
      </dsp:nvSpPr>
      <dsp:spPr>
        <a:xfrm>
          <a:off x="3913501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malevolent</a:t>
          </a:r>
          <a:endParaRPr lang="en-US" sz="2200" kern="1200" dirty="0"/>
        </a:p>
      </dsp:txBody>
      <dsp:txXfrm>
        <a:off x="3913501" y="1813687"/>
        <a:ext cx="1777372" cy="1066423"/>
      </dsp:txXfrm>
    </dsp:sp>
    <dsp:sp modelId="{76390823-0913-D74C-9160-F9445B2210E5}">
      <dsp:nvSpPr>
        <dsp:cNvPr id="0" name=""/>
        <dsp:cNvSpPr/>
      </dsp:nvSpPr>
      <dsp:spPr>
        <a:xfrm>
          <a:off x="586861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vilify</a:t>
          </a:r>
          <a:endParaRPr lang="en-US" sz="2200" kern="1200" dirty="0"/>
        </a:p>
      </dsp:txBody>
      <dsp:txXfrm>
        <a:off x="5868610" y="1813687"/>
        <a:ext cx="1777372" cy="1066423"/>
      </dsp:txXfrm>
    </dsp:sp>
    <dsp:sp modelId="{B47372C0-E0B8-B24A-B01E-47377EB7E296}">
      <dsp:nvSpPr>
        <dsp:cNvPr id="0" name=""/>
        <dsp:cNvSpPr/>
      </dsp:nvSpPr>
      <dsp:spPr>
        <a:xfrm>
          <a:off x="7823720" y="1813687"/>
          <a:ext cx="1777372" cy="1066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smtClean="0"/>
            <a:t>whimsical</a:t>
          </a:r>
          <a:endParaRPr lang="en-US" sz="2200" kern="1200" dirty="0"/>
        </a:p>
      </dsp:txBody>
      <dsp:txXfrm>
        <a:off x="7823720" y="1813687"/>
        <a:ext cx="1777372" cy="1066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729FF-D527-634C-A1D7-7BDEA04BC32F}" type="datetimeFigureOut">
              <a:rPr lang="en-US" smtClean="0"/>
              <a:t>16/5/7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34201-ED69-0B4E-9EC5-029B0AE1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0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F3E99-69A2-2842-B801-FF2FA26AE2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95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F3E99-69A2-2842-B801-FF2FA26AE2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00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86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5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6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81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63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7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29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49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8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6A-2037-1442-AA38-AF4BC7AC662D}" type="datetimeFigureOut">
              <a:rPr lang="en-US" smtClean="0"/>
              <a:t>16/5/7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5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E503A6A-2037-1442-AA38-AF4BC7AC662D}" type="datetimeFigureOut">
              <a:rPr lang="en-US" smtClean="0"/>
              <a:t>16/5/7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03A6A-2037-1442-AA38-AF4BC7AC662D}" type="datetimeFigureOut">
              <a:rPr lang="en-US" smtClean="0"/>
              <a:t>16/5/7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4A7B41-C8A2-7545-9FB7-7BD13A4EEC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2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GRE</a:t>
            </a:r>
            <a:r>
              <a:rPr lang="zh-CN" altLang="en-US" dirty="0" smtClean="0"/>
              <a:t> 单词训练营 </a:t>
            </a:r>
            <a:r>
              <a:rPr lang="en-US" altLang="zh-CN" dirty="0" smtClean="0"/>
              <a:t>#7</a:t>
            </a:r>
            <a:br>
              <a:rPr lang="en-US" altLang="zh-CN" dirty="0" smtClean="0"/>
            </a:b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最好的方法    最高效的背    最地道的用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38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5635021" cy="34506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(typically of speech or a debate) angry and </a:t>
            </a:r>
            <a:r>
              <a:rPr lang="en-US" dirty="0" smtClean="0"/>
              <a:t>bitter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讥讽</a:t>
            </a:r>
            <a:r>
              <a:rPr lang="en-US" altLang="zh-CN" dirty="0" smtClean="0"/>
              <a:t>+</a:t>
            </a:r>
            <a:r>
              <a:rPr lang="zh-CN" altLang="en-US" dirty="0" smtClean="0"/>
              <a:t>言辞激烈</a:t>
            </a:r>
            <a:r>
              <a:rPr lang="en-US" altLang="zh-CN" dirty="0" smtClean="0"/>
              <a:t>+</a:t>
            </a:r>
            <a:r>
              <a:rPr lang="zh-CN" altLang="en-US" dirty="0" smtClean="0"/>
              <a:t>充满怒火</a:t>
            </a:r>
            <a:r>
              <a:rPr lang="en-US" altLang="zh-CN" dirty="0" smtClean="0"/>
              <a:t>+</a:t>
            </a:r>
            <a:r>
              <a:rPr lang="zh-CN" altLang="en-US" dirty="0" smtClean="0"/>
              <a:t>恶毒</a:t>
            </a:r>
            <a:endParaRPr lang="en-US" dirty="0" smtClean="0"/>
          </a:p>
          <a:p>
            <a:r>
              <a:rPr lang="en-US" i="1" dirty="0"/>
              <a:t>they had a heated and acrimonious </a:t>
            </a:r>
            <a:r>
              <a:rPr lang="en-US" i="1" dirty="0" smtClean="0"/>
              <a:t>discussion</a:t>
            </a:r>
          </a:p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敌意： </a:t>
            </a:r>
            <a:r>
              <a:rPr lang="en-US" altLang="zh-CN" dirty="0" smtClean="0">
                <a:solidFill>
                  <a:srgbClr val="C00000"/>
                </a:solidFill>
              </a:rPr>
              <a:t>Rancorous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en-US" dirty="0"/>
              <a:t>characterized by bitterness or </a:t>
            </a:r>
            <a:r>
              <a:rPr lang="en-US" dirty="0" smtClean="0"/>
              <a:t>resentment</a:t>
            </a:r>
            <a:r>
              <a:rPr lang="en-US" altLang="zh-CN" dirty="0" smtClean="0"/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刻薄讥讽</a:t>
            </a:r>
            <a:r>
              <a:rPr lang="en-US" altLang="zh-CN" dirty="0" smtClean="0">
                <a:solidFill>
                  <a:srgbClr val="C00000"/>
                </a:solidFill>
              </a:rPr>
              <a:t>Caustic,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acerbic,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sarcastic,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恶毒： </a:t>
            </a:r>
            <a:r>
              <a:rPr lang="en-US" altLang="zh-CN" dirty="0" smtClean="0">
                <a:solidFill>
                  <a:srgbClr val="C00000"/>
                </a:solidFill>
              </a:rPr>
              <a:t>Spiteful,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malignant,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malevolent,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malicious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恶意有了，但还多了诽谤的意思： </a:t>
            </a:r>
            <a:r>
              <a:rPr lang="en-US" altLang="zh-CN" dirty="0" smtClean="0">
                <a:solidFill>
                  <a:srgbClr val="C00000"/>
                </a:solidFill>
              </a:rPr>
              <a:t>malign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1579" y="993228"/>
            <a:ext cx="2730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acrimonious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739" y="2352711"/>
            <a:ext cx="4162760" cy="277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5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5635021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action or crime of making a false spoken statement damaging to a person's </a:t>
            </a:r>
            <a:r>
              <a:rPr lang="en-US" dirty="0" smtClean="0"/>
              <a:t>reputation</a:t>
            </a:r>
          </a:p>
          <a:p>
            <a:r>
              <a:rPr lang="en-US" i="1" dirty="0"/>
              <a:t>they were accused of slandering the head of state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诽谤</a:t>
            </a:r>
            <a:r>
              <a:rPr lang="en-US" altLang="zh-CN" dirty="0" smtClean="0">
                <a:solidFill>
                  <a:srgbClr val="C00000"/>
                </a:solidFill>
              </a:rPr>
              <a:t>Defame,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libel,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smear,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besmirch,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tarnish,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vilify,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sully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公开谴责</a:t>
            </a:r>
            <a:r>
              <a:rPr lang="en-US" altLang="zh-CN" dirty="0" smtClean="0">
                <a:solidFill>
                  <a:srgbClr val="C00000"/>
                </a:solidFill>
              </a:rPr>
              <a:t>Obloquy,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denunciation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贬低</a:t>
            </a:r>
            <a:r>
              <a:rPr lang="en-US" altLang="zh-CN" dirty="0" smtClean="0">
                <a:solidFill>
                  <a:srgbClr val="C00000"/>
                </a:solidFill>
              </a:rPr>
              <a:t>disparage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1579" y="993228"/>
            <a:ext cx="1680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slander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344038"/>
            <a:ext cx="39624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7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1576" y="440694"/>
            <a:ext cx="96032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Some critics of congressional proceedings contend that important debates on issues are marred by a _____ of denunciations and accusations that precludes _____ discourse. 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70495"/>
              </p:ext>
            </p:extLst>
          </p:nvPr>
        </p:nvGraphicFramePr>
        <p:xfrm>
          <a:off x="3371281" y="2587082"/>
          <a:ext cx="5505090" cy="2475573"/>
        </p:xfrm>
        <a:graphic>
          <a:graphicData uri="http://schemas.openxmlformats.org/drawingml/2006/table">
            <a:tbl>
              <a:tblPr/>
              <a:tblGrid>
                <a:gridCol w="2752545"/>
                <a:gridCol w="2752545"/>
              </a:tblGrid>
              <a:tr h="82519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ahoma" charset="0"/>
                        </a:rPr>
                        <a:t>A. paucity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ahoma" charset="0"/>
                        </a:rPr>
                        <a:t>D. expendable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519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ahoma" charset="0"/>
                        </a:rPr>
                        <a:t>B. cacophony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ahoma" charset="0"/>
                        </a:rPr>
                        <a:t>E. orderly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519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ahoma" charset="0"/>
                        </a:rPr>
                        <a:t>C. rehash </a:t>
                      </a:r>
                      <a:endParaRPr lang="en-US" sz="3200">
                        <a:effectLst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ahoma" charset="0"/>
                        </a:rPr>
                        <a:t>F. libelous 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60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40" y="-243840"/>
            <a:ext cx="6612899" cy="41330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579" y="2237740"/>
            <a:ext cx="3962400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8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dirty="0" smtClean="0"/>
              <a:t>GRE </a:t>
            </a:r>
            <a:r>
              <a:rPr lang="en-US" dirty="0"/>
              <a:t>Words of </a:t>
            </a:r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106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dirty="0" smtClean="0"/>
              <a:t>GRE </a:t>
            </a:r>
            <a:r>
              <a:rPr lang="en-US" dirty="0"/>
              <a:t>Words of </a:t>
            </a:r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623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7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76550" y="1687318"/>
            <a:ext cx="746063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dirty="0" smtClean="0">
                <a:solidFill>
                  <a:schemeClr val="bg1"/>
                </a:solidFill>
              </a:rPr>
              <a:t>bonus</a:t>
            </a:r>
            <a:endParaRPr lang="en-US" sz="19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8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5115476" cy="3450613"/>
          </a:xfrm>
        </p:spPr>
        <p:txBody>
          <a:bodyPr>
            <a:normAutofit/>
          </a:bodyPr>
          <a:lstStyle/>
          <a:p>
            <a:r>
              <a:rPr lang="en-US" dirty="0"/>
              <a:t>describing or prophesying the complete destruction of the world</a:t>
            </a:r>
            <a:r>
              <a:rPr lang="en-US" dirty="0" smtClean="0"/>
              <a:t>:</a:t>
            </a:r>
            <a:r>
              <a:rPr lang="zh-CN" altLang="en-US" dirty="0" smtClean="0"/>
              <a:t> </a:t>
            </a:r>
            <a:r>
              <a:rPr lang="en-US" dirty="0" smtClean="0"/>
              <a:t>pertaining </a:t>
            </a:r>
            <a:r>
              <a:rPr lang="en-US" dirty="0"/>
              <a:t>to revelations especially of </a:t>
            </a:r>
            <a:r>
              <a:rPr lang="en-US" dirty="0" smtClean="0"/>
              <a:t>disaster</a:t>
            </a:r>
          </a:p>
          <a:p>
            <a:r>
              <a:rPr lang="en-US" dirty="0"/>
              <a:t>The </a:t>
            </a:r>
            <a:r>
              <a:rPr lang="en-US" altLang="zh-CN" dirty="0" smtClean="0"/>
              <a:t>conflict</a:t>
            </a:r>
            <a:r>
              <a:rPr lang="en-US" dirty="0" smtClean="0"/>
              <a:t> </a:t>
            </a:r>
            <a:r>
              <a:rPr lang="en-US" dirty="0"/>
              <a:t>between </a:t>
            </a:r>
            <a:r>
              <a:rPr lang="en-US" dirty="0" smtClean="0"/>
              <a:t>the </a:t>
            </a:r>
            <a:r>
              <a:rPr lang="en-US" dirty="0"/>
              <a:t>two countries is reaching apocalyptic proportions.</a:t>
            </a:r>
            <a:endParaRPr lang="en-US" dirty="0" smtClean="0"/>
          </a:p>
          <a:p>
            <a:r>
              <a:rPr lang="en-US" altLang="zh-CN" dirty="0"/>
              <a:t>Frequently</a:t>
            </a:r>
            <a:r>
              <a:rPr lang="zh-CN" altLang="en-US" dirty="0"/>
              <a:t> </a:t>
            </a:r>
            <a:r>
              <a:rPr lang="en-US" altLang="zh-CN" dirty="0"/>
              <a:t>tested</a:t>
            </a:r>
            <a:r>
              <a:rPr lang="zh-CN" altLang="en-US" dirty="0"/>
              <a:t> </a:t>
            </a:r>
            <a:r>
              <a:rPr lang="en-US" altLang="zh-CN" dirty="0"/>
              <a:t>with:</a:t>
            </a:r>
            <a:r>
              <a:rPr lang="zh-CN" altLang="en-US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ominous,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portentous,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catastrophic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190" y="2330939"/>
            <a:ext cx="4019664" cy="28201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1579" y="993228"/>
            <a:ext cx="267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Apocalyptic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3468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5115476" cy="3450613"/>
          </a:xfrm>
        </p:spPr>
        <p:txBody>
          <a:bodyPr>
            <a:normAutofit fontScale="92500"/>
          </a:bodyPr>
          <a:lstStyle/>
          <a:p>
            <a:r>
              <a:rPr lang="en-US" dirty="0"/>
              <a:t>having or revealing an </a:t>
            </a:r>
            <a:r>
              <a:rPr lang="en-US" dirty="0">
                <a:solidFill>
                  <a:srgbClr val="FF0000"/>
                </a:solidFill>
              </a:rPr>
              <a:t>obstinate</a:t>
            </a:r>
            <a:r>
              <a:rPr lang="en-US" dirty="0"/>
              <a:t> belief in the superiority of one's own opinions and a </a:t>
            </a:r>
            <a:r>
              <a:rPr lang="en-US" dirty="0">
                <a:solidFill>
                  <a:srgbClr val="FF0000"/>
                </a:solidFill>
              </a:rPr>
              <a:t>prejudiced </a:t>
            </a:r>
            <a:r>
              <a:rPr lang="en-US" dirty="0"/>
              <a:t>intolerance of the opinions of </a:t>
            </a:r>
            <a:r>
              <a:rPr lang="en-US" dirty="0" smtClean="0"/>
              <a:t>others</a:t>
            </a:r>
          </a:p>
          <a:p>
            <a:r>
              <a:rPr lang="en-US" altLang="zh-CN" dirty="0" smtClean="0"/>
              <a:t>Bigot</a:t>
            </a:r>
            <a:r>
              <a:rPr lang="zh-CN" altLang="en-US" dirty="0" smtClean="0"/>
              <a:t> </a:t>
            </a:r>
            <a:r>
              <a:rPr lang="en-US" altLang="zh-CN" dirty="0" smtClean="0"/>
              <a:t>(n.)</a:t>
            </a:r>
          </a:p>
          <a:p>
            <a:r>
              <a:rPr lang="en-US" i="1" dirty="0"/>
              <a:t>a bigoted group of </a:t>
            </a:r>
            <a:r>
              <a:rPr lang="en-US" i="1" dirty="0">
                <a:solidFill>
                  <a:srgbClr val="FF0000"/>
                </a:solidFill>
              </a:rPr>
              <a:t>reactionaries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Frequently</a:t>
            </a:r>
            <a:r>
              <a:rPr lang="zh-CN" altLang="en-US" dirty="0"/>
              <a:t> </a:t>
            </a:r>
            <a:r>
              <a:rPr lang="en-US" altLang="zh-CN" dirty="0"/>
              <a:t>tested</a:t>
            </a:r>
            <a:r>
              <a:rPr lang="zh-CN" altLang="en-US" dirty="0"/>
              <a:t> </a:t>
            </a:r>
            <a:r>
              <a:rPr lang="en-US" altLang="zh-CN" dirty="0"/>
              <a:t>with:</a:t>
            </a:r>
            <a:r>
              <a:rPr lang="zh-CN" altLang="en-US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prejudiced,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sectarian,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opinionated,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dogmatic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Chauvinistic,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jingoistic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1579" y="993228"/>
            <a:ext cx="1730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bigoted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468" y="2299588"/>
            <a:ext cx="38100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4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5115476" cy="3450613"/>
          </a:xfrm>
        </p:spPr>
        <p:txBody>
          <a:bodyPr>
            <a:normAutofit/>
          </a:bodyPr>
          <a:lstStyle/>
          <a:p>
            <a:r>
              <a:rPr lang="en-US" dirty="0"/>
              <a:t>showy but cheap and of poor </a:t>
            </a:r>
            <a:r>
              <a:rPr lang="en-US" dirty="0" smtClean="0"/>
              <a:t>quality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dirty="0" smtClean="0"/>
              <a:t>sordid </a:t>
            </a:r>
            <a:r>
              <a:rPr lang="en-US" dirty="0"/>
              <a:t>or </a:t>
            </a:r>
            <a:r>
              <a:rPr lang="en-US" dirty="0" smtClean="0"/>
              <a:t>unpleasant</a:t>
            </a:r>
          </a:p>
          <a:p>
            <a:r>
              <a:rPr lang="en-US" i="1" dirty="0"/>
              <a:t>tawdry </a:t>
            </a:r>
            <a:r>
              <a:rPr lang="en-US" i="1" dirty="0" smtClean="0"/>
              <a:t>jewelry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the </a:t>
            </a:r>
            <a:r>
              <a:rPr lang="en-US" i="1" dirty="0"/>
              <a:t>tawdry business of </a:t>
            </a:r>
            <a:r>
              <a:rPr lang="en-US" i="1" dirty="0" smtClean="0"/>
              <a:t>politics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Frequently</a:t>
            </a:r>
            <a:r>
              <a:rPr lang="zh-CN" altLang="en-US" dirty="0"/>
              <a:t> </a:t>
            </a:r>
            <a:r>
              <a:rPr lang="en-US" altLang="zh-CN" dirty="0"/>
              <a:t>tested</a:t>
            </a:r>
            <a:r>
              <a:rPr lang="zh-CN" altLang="en-US" dirty="0"/>
              <a:t> </a:t>
            </a:r>
            <a:r>
              <a:rPr lang="en-US" altLang="zh-CN" dirty="0"/>
              <a:t>with:</a:t>
            </a:r>
            <a:r>
              <a:rPr lang="zh-CN" altLang="en-US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showy,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garish,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vulgar,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trashy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Gaudy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lurid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1579" y="993228"/>
            <a:ext cx="1630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tawdry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981" y="2015732"/>
            <a:ext cx="3403600" cy="226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871" y="3440317"/>
            <a:ext cx="2350120" cy="256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8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5635021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Another secondary meaning that changes parts of speech, becoming an adjective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something is becoming, it is appropriate, and matches nicely. </a:t>
            </a:r>
          </a:p>
          <a:p>
            <a:r>
              <a:rPr lang="en-US" dirty="0"/>
              <a:t>Her dress was becoming and made her look even more beautiful. </a:t>
            </a:r>
          </a:p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with: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comely,,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stunning,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prepossessing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beguiling,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fetching,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captivating,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bewitching,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enchanting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414" y="1980818"/>
            <a:ext cx="3520440" cy="35204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1579" y="99322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becoming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915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1576" y="440694"/>
            <a:ext cx="96032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mayor is renowned for her ____ temperament, she can be warm and talkative one moment, aloof and supercilious the next. 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711084"/>
              </p:ext>
            </p:extLst>
          </p:nvPr>
        </p:nvGraphicFramePr>
        <p:xfrm>
          <a:off x="4982632" y="2297150"/>
          <a:ext cx="2541162" cy="3021984"/>
        </p:xfrm>
        <a:graphic>
          <a:graphicData uri="http://schemas.openxmlformats.org/drawingml/2006/table">
            <a:tbl>
              <a:tblPr/>
              <a:tblGrid>
                <a:gridCol w="2541162"/>
              </a:tblGrid>
              <a:tr h="503664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ahoma" charset="0"/>
                        </a:rPr>
                        <a:t>A. </a:t>
                      </a:r>
                      <a:r>
                        <a:rPr lang="en-US" altLang="zh-CN" sz="2000" dirty="0" smtClean="0">
                          <a:effectLst/>
                          <a:latin typeface="Tahoma" charset="0"/>
                        </a:rPr>
                        <a:t>acrimonious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664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ahoma" charset="0"/>
                        </a:rPr>
                        <a:t>B. </a:t>
                      </a:r>
                      <a:r>
                        <a:rPr lang="en-US" altLang="zh-CN" sz="2000" dirty="0" smtClean="0">
                          <a:effectLst/>
                          <a:latin typeface="Tahoma" charset="0"/>
                        </a:rPr>
                        <a:t>fickle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664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ahoma" charset="0"/>
                        </a:rPr>
                        <a:t>C. </a:t>
                      </a:r>
                      <a:r>
                        <a:rPr lang="en-US" altLang="zh-CN" sz="2000" dirty="0" smtClean="0">
                          <a:effectLst/>
                          <a:latin typeface="Tahoma" charset="0"/>
                        </a:rPr>
                        <a:t>mercurial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664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ahoma" charset="0"/>
                        </a:rPr>
                        <a:t>D. </a:t>
                      </a:r>
                      <a:r>
                        <a:rPr lang="en-US" altLang="zh-CN" sz="2000" dirty="0" smtClean="0">
                          <a:effectLst/>
                          <a:latin typeface="Tahoma" charset="0"/>
                        </a:rPr>
                        <a:t>beguiling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664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ahoma" charset="0"/>
                        </a:rPr>
                        <a:t>E. </a:t>
                      </a:r>
                      <a:r>
                        <a:rPr lang="en-US" altLang="zh-CN" sz="2000" dirty="0" smtClean="0">
                          <a:effectLst/>
                          <a:latin typeface="Tahoma" charset="0"/>
                        </a:rPr>
                        <a:t>officious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664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ahoma" charset="0"/>
                        </a:rPr>
                        <a:t>F. </a:t>
                      </a:r>
                      <a:r>
                        <a:rPr lang="en-US" altLang="zh-CN" sz="2000" dirty="0" smtClean="0">
                          <a:effectLst/>
                          <a:latin typeface="Tahoma" charset="0"/>
                        </a:rPr>
                        <a:t>meddling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89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5635021" cy="3450613"/>
          </a:xfrm>
        </p:spPr>
        <p:txBody>
          <a:bodyPr>
            <a:normAutofit/>
          </a:bodyPr>
          <a:lstStyle/>
          <a:p>
            <a:r>
              <a:rPr lang="en-US" dirty="0"/>
              <a:t>changing frequently, especially as regards one's loyalties, interests, or </a:t>
            </a:r>
            <a:r>
              <a:rPr lang="en-US" dirty="0" smtClean="0"/>
              <a:t>affection</a:t>
            </a:r>
          </a:p>
          <a:p>
            <a:r>
              <a:rPr lang="en-US" i="1" dirty="0"/>
              <a:t>he weather is forever </a:t>
            </a:r>
            <a:r>
              <a:rPr lang="en-US" i="1" dirty="0" smtClean="0"/>
              <a:t>fickle</a:t>
            </a:r>
          </a:p>
          <a:p>
            <a:r>
              <a:rPr lang="en-US" altLang="zh-CN" dirty="0" smtClean="0"/>
              <a:t>Frequently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Capricious,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mercurial,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volatile,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whimsical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1579" y="993228"/>
            <a:ext cx="1507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Fickle</a:t>
            </a:r>
            <a:r>
              <a:rPr lang="zh-CN" altLang="en-US" sz="4000" dirty="0" smtClean="0"/>
              <a:t> 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395" y="2015732"/>
            <a:ext cx="28289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152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2287</TotalTime>
  <Words>458</Words>
  <Application>Microsoft Macintosh PowerPoint</Application>
  <PresentationFormat>自定义</PresentationFormat>
  <Paragraphs>85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Gallery</vt:lpstr>
      <vt:lpstr>GRE 单词训练营 #7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Frequently tested GRE Words of 2015  </vt:lpstr>
      <vt:lpstr>Frequently tested GRE Words of 2015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 单词训练营 #2 </dc:title>
  <dc:creator>Gao, Liangsui</dc:creator>
  <cp:lastModifiedBy>xianfu Qin</cp:lastModifiedBy>
  <cp:revision>113</cp:revision>
  <dcterms:created xsi:type="dcterms:W3CDTF">2016-05-01T23:02:38Z</dcterms:created>
  <dcterms:modified xsi:type="dcterms:W3CDTF">2016-05-07T11:06:03Z</dcterms:modified>
</cp:coreProperties>
</file>