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301" r:id="rId10"/>
    <p:sldId id="302" r:id="rId11"/>
    <p:sldId id="303" r:id="rId12"/>
    <p:sldId id="304" r:id="rId13"/>
    <p:sldId id="259" r:id="rId14"/>
    <p:sldId id="260" r:id="rId15"/>
    <p:sldId id="289" r:id="rId16"/>
    <p:sldId id="286" r:id="rId17"/>
    <p:sldId id="285" r:id="rId18"/>
    <p:sldId id="287" r:id="rId19"/>
    <p:sldId id="288" r:id="rId20"/>
    <p:sldId id="293" r:id="rId21"/>
    <p:sldId id="294" r:id="rId22"/>
    <p:sldId id="261" r:id="rId23"/>
    <p:sldId id="300" r:id="rId24"/>
    <p:sldId id="296" r:id="rId25"/>
    <p:sldId id="297" r:id="rId26"/>
    <p:sldId id="298" r:id="rId27"/>
    <p:sldId id="299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9"/>
    <p:restoredTop sz="94599"/>
  </p:normalViewPr>
  <p:slideViewPr>
    <p:cSldViewPr snapToGrid="0" snapToObjects="1">
      <p:cViewPr varScale="1">
        <p:scale>
          <a:sx n="72" d="100"/>
          <a:sy n="72" d="100"/>
        </p:scale>
        <p:origin x="-12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alacrity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assiduous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petulant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dirty="0" smtClean="0"/>
            <a:t>extemporaneous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brisk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swift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prompt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perfunctory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industrious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sedulous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9EB05-FFAD-ED43-9BDF-27DAF996B37B}" type="presOf" srcId="{A6043839-EA07-4446-B7B9-59520D25790F}" destId="{FF4D42FB-CF90-DA4C-9A52-A04D454D4C49}" srcOrd="0" destOrd="0" presId="urn:microsoft.com/office/officeart/2005/8/layout/default"/>
    <dgm:cxn modelId="{1F2A6D55-F982-FE48-990B-561B6879E4BC}" type="presOf" srcId="{3D7A168B-8590-D246-A021-1B96C49AA8FF}" destId="{76390823-0913-D74C-9160-F9445B2210E5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F88A3655-1955-054B-8065-8A594A814ADB}" type="presOf" srcId="{464914C9-E961-9B4B-BE95-DDAD4139A2EC}" destId="{D88D0388-169C-2B46-AB59-55336EAF0870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3193119E-AABF-A14C-8904-C49D30405515}" type="presOf" srcId="{5CB2FC04-3FB9-D74C-8834-BE53285CDFBA}" destId="{6129D8ED-B048-F74C-A8F9-62B2E221110C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02875058-0D8C-B64D-8BB9-227113C563C6}" type="presOf" srcId="{C6D5C4AB-975F-1941-AE4C-FE2A27F2AC7E}" destId="{F462C5DC-EA09-4040-AFB6-7A6EBD6EB21E}" srcOrd="0" destOrd="0" presId="urn:microsoft.com/office/officeart/2005/8/layout/default"/>
    <dgm:cxn modelId="{F4E2A9CD-96ED-E64E-8383-AE1F4FBCE106}" type="presOf" srcId="{7CBD9AD9-5523-E244-86A9-E82475D8126D}" destId="{BC980D9D-62F8-BF46-A7A2-8306231D7F11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D5BDF184-28E4-7B4C-AF7A-7488701A59B1}" type="presOf" srcId="{11920DA6-D809-A741-8C75-5C0F73344ABC}" destId="{A01E4197-3F57-A34A-B88C-C28371E5D4EC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8BA4AF46-CAFB-6540-BCED-14820B5EFD73}" type="presOf" srcId="{CC13538D-F045-5143-9BFD-26BEF1ED3879}" destId="{B47372C0-E0B8-B24A-B01E-47377EB7E296}" srcOrd="0" destOrd="0" presId="urn:microsoft.com/office/officeart/2005/8/layout/default"/>
    <dgm:cxn modelId="{B19511A2-B1F5-6441-9D36-1872C9CC6C28}" type="presOf" srcId="{B7C546E9-09FB-144B-B55A-C3C654075742}" destId="{FFCC86BF-B970-5E41-9AFD-C4E8CD4AD5D6}" srcOrd="0" destOrd="0" presId="urn:microsoft.com/office/officeart/2005/8/layout/default"/>
    <dgm:cxn modelId="{F4FEC728-C56B-0049-9C60-15102FB97CAF}" type="presOf" srcId="{A1125348-5C25-1F47-B30E-AF67044D6D73}" destId="{F05CB183-2AAC-6E46-BE78-AF13E37A9506}" srcOrd="0" destOrd="0" presId="urn:microsoft.com/office/officeart/2005/8/layout/default"/>
    <dgm:cxn modelId="{F835611B-7114-E747-A58A-E66CABABB4A3}" type="presOf" srcId="{CAAA9F24-9260-F54A-99DC-F72FB849E870}" destId="{C3F35482-6CC7-D84C-A12A-9C381DA3715C}" srcOrd="0" destOrd="0" presId="urn:microsoft.com/office/officeart/2005/8/layout/default"/>
    <dgm:cxn modelId="{FB9ECB4B-8BA4-9643-B185-0057FF8D6331}" type="presParOf" srcId="{FF4D42FB-CF90-DA4C-9A52-A04D454D4C49}" destId="{BC980D9D-62F8-BF46-A7A2-8306231D7F11}" srcOrd="0" destOrd="0" presId="urn:microsoft.com/office/officeart/2005/8/layout/default"/>
    <dgm:cxn modelId="{CF090D08-64DA-FF47-AFFF-18FACEBED5CA}" type="presParOf" srcId="{FF4D42FB-CF90-DA4C-9A52-A04D454D4C49}" destId="{368BA752-A7B6-274A-8529-370D39CBDAD6}" srcOrd="1" destOrd="0" presId="urn:microsoft.com/office/officeart/2005/8/layout/default"/>
    <dgm:cxn modelId="{28ADF4E7-F719-2849-86F6-92F260C91002}" type="presParOf" srcId="{FF4D42FB-CF90-DA4C-9A52-A04D454D4C49}" destId="{6129D8ED-B048-F74C-A8F9-62B2E221110C}" srcOrd="2" destOrd="0" presId="urn:microsoft.com/office/officeart/2005/8/layout/default"/>
    <dgm:cxn modelId="{2B4A6A50-E90A-FE4B-9BB8-A28143FF1A7D}" type="presParOf" srcId="{FF4D42FB-CF90-DA4C-9A52-A04D454D4C49}" destId="{E6D20354-A473-5041-AC42-D682282FECB3}" srcOrd="3" destOrd="0" presId="urn:microsoft.com/office/officeart/2005/8/layout/default"/>
    <dgm:cxn modelId="{62952D60-8189-2242-85ED-A97CFBFD6969}" type="presParOf" srcId="{FF4D42FB-CF90-DA4C-9A52-A04D454D4C49}" destId="{A01E4197-3F57-A34A-B88C-C28371E5D4EC}" srcOrd="4" destOrd="0" presId="urn:microsoft.com/office/officeart/2005/8/layout/default"/>
    <dgm:cxn modelId="{52642387-8AF8-504B-A209-94825072843D}" type="presParOf" srcId="{FF4D42FB-CF90-DA4C-9A52-A04D454D4C49}" destId="{A5B22472-4895-D340-B543-0EAFAC971930}" srcOrd="5" destOrd="0" presId="urn:microsoft.com/office/officeart/2005/8/layout/default"/>
    <dgm:cxn modelId="{8C61BAE8-B120-CC41-AB14-BFE843EC5344}" type="presParOf" srcId="{FF4D42FB-CF90-DA4C-9A52-A04D454D4C49}" destId="{F462C5DC-EA09-4040-AFB6-7A6EBD6EB21E}" srcOrd="6" destOrd="0" presId="urn:microsoft.com/office/officeart/2005/8/layout/default"/>
    <dgm:cxn modelId="{A740F761-5A77-A644-ABA5-571E28157EAA}" type="presParOf" srcId="{FF4D42FB-CF90-DA4C-9A52-A04D454D4C49}" destId="{892F38D0-3DA4-BE4A-A4F0-F228B0A6D0F3}" srcOrd="7" destOrd="0" presId="urn:microsoft.com/office/officeart/2005/8/layout/default"/>
    <dgm:cxn modelId="{B7F60061-DB24-CB45-848C-DA89F42DF6F5}" type="presParOf" srcId="{FF4D42FB-CF90-DA4C-9A52-A04D454D4C49}" destId="{C3F35482-6CC7-D84C-A12A-9C381DA3715C}" srcOrd="8" destOrd="0" presId="urn:microsoft.com/office/officeart/2005/8/layout/default"/>
    <dgm:cxn modelId="{4B82A4D4-ADCC-414B-921B-E602AF363D7C}" type="presParOf" srcId="{FF4D42FB-CF90-DA4C-9A52-A04D454D4C49}" destId="{5B495281-E721-1F47-BCDF-8A032BF72FA6}" srcOrd="9" destOrd="0" presId="urn:microsoft.com/office/officeart/2005/8/layout/default"/>
    <dgm:cxn modelId="{0AAF5DDA-8720-4548-9054-D7F0D94E0073}" type="presParOf" srcId="{FF4D42FB-CF90-DA4C-9A52-A04D454D4C49}" destId="{F05CB183-2AAC-6E46-BE78-AF13E37A9506}" srcOrd="10" destOrd="0" presId="urn:microsoft.com/office/officeart/2005/8/layout/default"/>
    <dgm:cxn modelId="{442FAA34-C37B-344E-9EBE-E0BD564C1DD7}" type="presParOf" srcId="{FF4D42FB-CF90-DA4C-9A52-A04D454D4C49}" destId="{7EFE070C-4E38-3C4B-AB2B-A71BC3A0AD39}" srcOrd="11" destOrd="0" presId="urn:microsoft.com/office/officeart/2005/8/layout/default"/>
    <dgm:cxn modelId="{3A1D8153-23BF-5B4E-A9CF-75FB024A4649}" type="presParOf" srcId="{FF4D42FB-CF90-DA4C-9A52-A04D454D4C49}" destId="{FFCC86BF-B970-5E41-9AFD-C4E8CD4AD5D6}" srcOrd="12" destOrd="0" presId="urn:microsoft.com/office/officeart/2005/8/layout/default"/>
    <dgm:cxn modelId="{AAAF7876-2A00-7440-ABB6-2167A72378FD}" type="presParOf" srcId="{FF4D42FB-CF90-DA4C-9A52-A04D454D4C49}" destId="{E314AAFA-D550-F740-9483-516A6B498E5F}" srcOrd="13" destOrd="0" presId="urn:microsoft.com/office/officeart/2005/8/layout/default"/>
    <dgm:cxn modelId="{0E6D96C3-342A-2F47-89A2-A354A96E9EFB}" type="presParOf" srcId="{FF4D42FB-CF90-DA4C-9A52-A04D454D4C49}" destId="{D88D0388-169C-2B46-AB59-55336EAF0870}" srcOrd="14" destOrd="0" presId="urn:microsoft.com/office/officeart/2005/8/layout/default"/>
    <dgm:cxn modelId="{02A51833-7F86-5341-8476-D716AC66F45B}" type="presParOf" srcId="{FF4D42FB-CF90-DA4C-9A52-A04D454D4C49}" destId="{33F21FD3-47A9-5D43-86F8-B1E61822FE13}" srcOrd="15" destOrd="0" presId="urn:microsoft.com/office/officeart/2005/8/layout/default"/>
    <dgm:cxn modelId="{86238B0C-DA74-8942-8074-3924C2D452CF}" type="presParOf" srcId="{FF4D42FB-CF90-DA4C-9A52-A04D454D4C49}" destId="{76390823-0913-D74C-9160-F9445B2210E5}" srcOrd="16" destOrd="0" presId="urn:microsoft.com/office/officeart/2005/8/layout/default"/>
    <dgm:cxn modelId="{924F0483-C0D5-7D4F-835D-1ADF0B06F86D}" type="presParOf" srcId="{FF4D42FB-CF90-DA4C-9A52-A04D454D4C49}" destId="{95930DC9-500E-A741-93F5-A654EA2CAFBD}" srcOrd="17" destOrd="0" presId="urn:microsoft.com/office/officeart/2005/8/layout/default"/>
    <dgm:cxn modelId="{4065D490-2C66-FA47-90E4-C94731591886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filibuster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succinct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grandiloquent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comprehensive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mosaic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platitude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vengeful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vindictive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mercenary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prosaic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E23F4A78-A85C-0D4F-B4E5-42A5DC0B83F2}" type="presOf" srcId="{3D7A168B-8590-D246-A021-1B96C49AA8FF}" destId="{76390823-0913-D74C-9160-F9445B2210E5}" srcOrd="0" destOrd="0" presId="urn:microsoft.com/office/officeart/2005/8/layout/default"/>
    <dgm:cxn modelId="{1DFF2976-7375-604D-858B-3D5776FAB4F0}" type="presOf" srcId="{C6D5C4AB-975F-1941-AE4C-FE2A27F2AC7E}" destId="{F462C5DC-EA09-4040-AFB6-7A6EBD6EB21E}" srcOrd="0" destOrd="0" presId="urn:microsoft.com/office/officeart/2005/8/layout/default"/>
    <dgm:cxn modelId="{FBD67DF9-62C4-C349-9ABD-8047B1C54345}" type="presOf" srcId="{7CBD9AD9-5523-E244-86A9-E82475D8126D}" destId="{BC980D9D-62F8-BF46-A7A2-8306231D7F11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958E8A88-DCF8-C34B-AD78-713073F87CD1}" type="presOf" srcId="{A6043839-EA07-4446-B7B9-59520D25790F}" destId="{FF4D42FB-CF90-DA4C-9A52-A04D454D4C49}" srcOrd="0" destOrd="0" presId="urn:microsoft.com/office/officeart/2005/8/layout/default"/>
    <dgm:cxn modelId="{B1ADD907-F21C-D94F-853D-D8047027BC15}" type="presOf" srcId="{464914C9-E961-9B4B-BE95-DDAD4139A2EC}" destId="{D88D0388-169C-2B46-AB59-55336EAF0870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6A981E6A-FBB3-8243-BCCE-48FECBEAEEE8}" type="presOf" srcId="{A1125348-5C25-1F47-B30E-AF67044D6D73}" destId="{F05CB183-2AAC-6E46-BE78-AF13E37A9506}" srcOrd="0" destOrd="0" presId="urn:microsoft.com/office/officeart/2005/8/layout/default"/>
    <dgm:cxn modelId="{0D2F9ACC-2BC3-8746-87A4-1C687AB07D93}" type="presOf" srcId="{CAAA9F24-9260-F54A-99DC-F72FB849E870}" destId="{C3F35482-6CC7-D84C-A12A-9C381DA3715C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2E720F15-39AF-834C-8162-5D2EA2B0753C}" type="presOf" srcId="{CC13538D-F045-5143-9BFD-26BEF1ED3879}" destId="{B47372C0-E0B8-B24A-B01E-47377EB7E296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28D5E2AC-B77B-8649-A654-C2DF954704BF}" type="presOf" srcId="{5CB2FC04-3FB9-D74C-8834-BE53285CDFBA}" destId="{6129D8ED-B048-F74C-A8F9-62B2E221110C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1A29E5C6-8D0B-4E42-9D6E-E08AED1AF88E}" type="presOf" srcId="{11920DA6-D809-A741-8C75-5C0F73344ABC}" destId="{A01E4197-3F57-A34A-B88C-C28371E5D4EC}" srcOrd="0" destOrd="0" presId="urn:microsoft.com/office/officeart/2005/8/layout/default"/>
    <dgm:cxn modelId="{93DED8F6-F23C-164E-A039-A76467A72294}" type="presOf" srcId="{B7C546E9-09FB-144B-B55A-C3C654075742}" destId="{FFCC86BF-B970-5E41-9AFD-C4E8CD4AD5D6}" srcOrd="0" destOrd="0" presId="urn:microsoft.com/office/officeart/2005/8/layout/default"/>
    <dgm:cxn modelId="{BA4C09A0-A75D-B44C-9999-74094944A2AF}" type="presParOf" srcId="{FF4D42FB-CF90-DA4C-9A52-A04D454D4C49}" destId="{BC980D9D-62F8-BF46-A7A2-8306231D7F11}" srcOrd="0" destOrd="0" presId="urn:microsoft.com/office/officeart/2005/8/layout/default"/>
    <dgm:cxn modelId="{0D4F3C40-5BCB-6442-A548-ADED460FE761}" type="presParOf" srcId="{FF4D42FB-CF90-DA4C-9A52-A04D454D4C49}" destId="{368BA752-A7B6-274A-8529-370D39CBDAD6}" srcOrd="1" destOrd="0" presId="urn:microsoft.com/office/officeart/2005/8/layout/default"/>
    <dgm:cxn modelId="{288E8978-4856-7A44-9797-497A31FFCDC4}" type="presParOf" srcId="{FF4D42FB-CF90-DA4C-9A52-A04D454D4C49}" destId="{6129D8ED-B048-F74C-A8F9-62B2E221110C}" srcOrd="2" destOrd="0" presId="urn:microsoft.com/office/officeart/2005/8/layout/default"/>
    <dgm:cxn modelId="{CF007E4E-2A53-C844-98ED-A7875816985E}" type="presParOf" srcId="{FF4D42FB-CF90-DA4C-9A52-A04D454D4C49}" destId="{E6D20354-A473-5041-AC42-D682282FECB3}" srcOrd="3" destOrd="0" presId="urn:microsoft.com/office/officeart/2005/8/layout/default"/>
    <dgm:cxn modelId="{0A78D7DC-7962-5E41-9EDD-A6B40E50ACBD}" type="presParOf" srcId="{FF4D42FB-CF90-DA4C-9A52-A04D454D4C49}" destId="{A01E4197-3F57-A34A-B88C-C28371E5D4EC}" srcOrd="4" destOrd="0" presId="urn:microsoft.com/office/officeart/2005/8/layout/default"/>
    <dgm:cxn modelId="{9DFCAC91-5D3B-6A47-804E-AED1D35664CF}" type="presParOf" srcId="{FF4D42FB-CF90-DA4C-9A52-A04D454D4C49}" destId="{A5B22472-4895-D340-B543-0EAFAC971930}" srcOrd="5" destOrd="0" presId="urn:microsoft.com/office/officeart/2005/8/layout/default"/>
    <dgm:cxn modelId="{18A1B7DD-7A92-CB4F-868B-103F05F06788}" type="presParOf" srcId="{FF4D42FB-CF90-DA4C-9A52-A04D454D4C49}" destId="{F462C5DC-EA09-4040-AFB6-7A6EBD6EB21E}" srcOrd="6" destOrd="0" presId="urn:microsoft.com/office/officeart/2005/8/layout/default"/>
    <dgm:cxn modelId="{554399D5-80BC-5244-9E66-6EEDD829D255}" type="presParOf" srcId="{FF4D42FB-CF90-DA4C-9A52-A04D454D4C49}" destId="{892F38D0-3DA4-BE4A-A4F0-F228B0A6D0F3}" srcOrd="7" destOrd="0" presId="urn:microsoft.com/office/officeart/2005/8/layout/default"/>
    <dgm:cxn modelId="{63B7950A-BF10-A34B-AE21-27A7D8FE0DCA}" type="presParOf" srcId="{FF4D42FB-CF90-DA4C-9A52-A04D454D4C49}" destId="{C3F35482-6CC7-D84C-A12A-9C381DA3715C}" srcOrd="8" destOrd="0" presId="urn:microsoft.com/office/officeart/2005/8/layout/default"/>
    <dgm:cxn modelId="{5A840C0F-0798-BA44-AFC3-96341A7EFF41}" type="presParOf" srcId="{FF4D42FB-CF90-DA4C-9A52-A04D454D4C49}" destId="{5B495281-E721-1F47-BCDF-8A032BF72FA6}" srcOrd="9" destOrd="0" presId="urn:microsoft.com/office/officeart/2005/8/layout/default"/>
    <dgm:cxn modelId="{3A269318-6CB4-4542-A160-0191E49F2A2F}" type="presParOf" srcId="{FF4D42FB-CF90-DA4C-9A52-A04D454D4C49}" destId="{F05CB183-2AAC-6E46-BE78-AF13E37A9506}" srcOrd="10" destOrd="0" presId="urn:microsoft.com/office/officeart/2005/8/layout/default"/>
    <dgm:cxn modelId="{C8DE7D3D-9A2D-AA43-9D9F-EFE2E6152D0B}" type="presParOf" srcId="{FF4D42FB-CF90-DA4C-9A52-A04D454D4C49}" destId="{7EFE070C-4E38-3C4B-AB2B-A71BC3A0AD39}" srcOrd="11" destOrd="0" presId="urn:microsoft.com/office/officeart/2005/8/layout/default"/>
    <dgm:cxn modelId="{31EA3BB2-7500-4B4A-95F1-4ADDA8744D20}" type="presParOf" srcId="{FF4D42FB-CF90-DA4C-9A52-A04D454D4C49}" destId="{FFCC86BF-B970-5E41-9AFD-C4E8CD4AD5D6}" srcOrd="12" destOrd="0" presId="urn:microsoft.com/office/officeart/2005/8/layout/default"/>
    <dgm:cxn modelId="{7C92C65C-787B-6A4B-A332-A98B72CAE794}" type="presParOf" srcId="{FF4D42FB-CF90-DA4C-9A52-A04D454D4C49}" destId="{E314AAFA-D550-F740-9483-516A6B498E5F}" srcOrd="13" destOrd="0" presId="urn:microsoft.com/office/officeart/2005/8/layout/default"/>
    <dgm:cxn modelId="{7D19C75B-D8A8-7247-B401-2916F50BB3DA}" type="presParOf" srcId="{FF4D42FB-CF90-DA4C-9A52-A04D454D4C49}" destId="{D88D0388-169C-2B46-AB59-55336EAF0870}" srcOrd="14" destOrd="0" presId="urn:microsoft.com/office/officeart/2005/8/layout/default"/>
    <dgm:cxn modelId="{D225E4C1-80AE-CA49-9AEC-7288872A881A}" type="presParOf" srcId="{FF4D42FB-CF90-DA4C-9A52-A04D454D4C49}" destId="{33F21FD3-47A9-5D43-86F8-B1E61822FE13}" srcOrd="15" destOrd="0" presId="urn:microsoft.com/office/officeart/2005/8/layout/default"/>
    <dgm:cxn modelId="{D4DAC0DA-C5E6-6348-B5F6-D6A86B872F6D}" type="presParOf" srcId="{FF4D42FB-CF90-DA4C-9A52-A04D454D4C49}" destId="{76390823-0913-D74C-9160-F9445B2210E5}" srcOrd="16" destOrd="0" presId="urn:microsoft.com/office/officeart/2005/8/layout/default"/>
    <dgm:cxn modelId="{FD2FB81C-92B8-DB4A-810C-CBE4B9FCC79A}" type="presParOf" srcId="{FF4D42FB-CF90-DA4C-9A52-A04D454D4C49}" destId="{95930DC9-500E-A741-93F5-A654EA2CAFBD}" srcOrd="17" destOrd="0" presId="urn:microsoft.com/office/officeart/2005/8/layout/default"/>
    <dgm:cxn modelId="{D3662311-A15D-7141-98C3-610BB68CFEC3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improvise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peevish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pettish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arcane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punctilious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predicament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sulky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choleric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fastidious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scrupulous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B5C6F522-4FB7-C640-854E-FB751DBF7C9E}" type="presOf" srcId="{A1125348-5C25-1F47-B30E-AF67044D6D73}" destId="{F05CB183-2AAC-6E46-BE78-AF13E37A9506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A6A4A2B1-5CED-684A-8EBC-68C3C5D12773}" type="presOf" srcId="{A6043839-EA07-4446-B7B9-59520D25790F}" destId="{FF4D42FB-CF90-DA4C-9A52-A04D454D4C49}" srcOrd="0" destOrd="0" presId="urn:microsoft.com/office/officeart/2005/8/layout/default"/>
    <dgm:cxn modelId="{59BE6A15-8819-F644-BEE5-BDE7CD2CDFF3}" type="presOf" srcId="{464914C9-E961-9B4B-BE95-DDAD4139A2EC}" destId="{D88D0388-169C-2B46-AB59-55336EAF0870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2032E70C-43C4-1C4C-95A3-13EDF1EEA569}" type="presOf" srcId="{3D7A168B-8590-D246-A021-1B96C49AA8FF}" destId="{76390823-0913-D74C-9160-F9445B2210E5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6C0091EC-17BC-5643-B327-54D57FED11C1}" type="presOf" srcId="{5CB2FC04-3FB9-D74C-8834-BE53285CDFBA}" destId="{6129D8ED-B048-F74C-A8F9-62B2E221110C}" srcOrd="0" destOrd="0" presId="urn:microsoft.com/office/officeart/2005/8/layout/default"/>
    <dgm:cxn modelId="{FD8866E2-BD58-E64E-95D0-E549854F0945}" type="presOf" srcId="{C6D5C4AB-975F-1941-AE4C-FE2A27F2AC7E}" destId="{F462C5DC-EA09-4040-AFB6-7A6EBD6EB21E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07C4CB2B-2D83-5742-9992-F866D6C5201E}" type="presOf" srcId="{CAAA9F24-9260-F54A-99DC-F72FB849E870}" destId="{C3F35482-6CC7-D84C-A12A-9C381DA3715C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F26DA837-7A97-E048-94FF-DF3DC4A26633}" type="presOf" srcId="{11920DA6-D809-A741-8C75-5C0F73344ABC}" destId="{A01E4197-3F57-A34A-B88C-C28371E5D4EC}" srcOrd="0" destOrd="0" presId="urn:microsoft.com/office/officeart/2005/8/layout/default"/>
    <dgm:cxn modelId="{9FF0B50F-4D8A-C148-A91C-0AD28F1AFC2C}" type="presOf" srcId="{B7C546E9-09FB-144B-B55A-C3C654075742}" destId="{FFCC86BF-B970-5E41-9AFD-C4E8CD4AD5D6}" srcOrd="0" destOrd="0" presId="urn:microsoft.com/office/officeart/2005/8/layout/default"/>
    <dgm:cxn modelId="{85F13661-5C04-6847-9604-EFEA417E4059}" type="presOf" srcId="{7CBD9AD9-5523-E244-86A9-E82475D8126D}" destId="{BC980D9D-62F8-BF46-A7A2-8306231D7F11}" srcOrd="0" destOrd="0" presId="urn:microsoft.com/office/officeart/2005/8/layout/default"/>
    <dgm:cxn modelId="{77FD6276-E8CD-5C49-8966-91441E8AB50D}" type="presOf" srcId="{CC13538D-F045-5143-9BFD-26BEF1ED3879}" destId="{B47372C0-E0B8-B24A-B01E-47377EB7E296}" srcOrd="0" destOrd="0" presId="urn:microsoft.com/office/officeart/2005/8/layout/default"/>
    <dgm:cxn modelId="{717A9A50-6DE9-1744-ACCE-BE6A8B82E602}" type="presParOf" srcId="{FF4D42FB-CF90-DA4C-9A52-A04D454D4C49}" destId="{BC980D9D-62F8-BF46-A7A2-8306231D7F11}" srcOrd="0" destOrd="0" presId="urn:microsoft.com/office/officeart/2005/8/layout/default"/>
    <dgm:cxn modelId="{07B1400B-2B31-514D-A0D7-7BDE571ED204}" type="presParOf" srcId="{FF4D42FB-CF90-DA4C-9A52-A04D454D4C49}" destId="{368BA752-A7B6-274A-8529-370D39CBDAD6}" srcOrd="1" destOrd="0" presId="urn:microsoft.com/office/officeart/2005/8/layout/default"/>
    <dgm:cxn modelId="{FB564420-B0F9-5A4A-9276-55CA185FEE81}" type="presParOf" srcId="{FF4D42FB-CF90-DA4C-9A52-A04D454D4C49}" destId="{6129D8ED-B048-F74C-A8F9-62B2E221110C}" srcOrd="2" destOrd="0" presId="urn:microsoft.com/office/officeart/2005/8/layout/default"/>
    <dgm:cxn modelId="{788B088D-C2BE-4048-AA12-99174219AD3F}" type="presParOf" srcId="{FF4D42FB-CF90-DA4C-9A52-A04D454D4C49}" destId="{E6D20354-A473-5041-AC42-D682282FECB3}" srcOrd="3" destOrd="0" presId="urn:microsoft.com/office/officeart/2005/8/layout/default"/>
    <dgm:cxn modelId="{55731DA6-5692-0146-B0D0-A7ED6C98DDBD}" type="presParOf" srcId="{FF4D42FB-CF90-DA4C-9A52-A04D454D4C49}" destId="{A01E4197-3F57-A34A-B88C-C28371E5D4EC}" srcOrd="4" destOrd="0" presId="urn:microsoft.com/office/officeart/2005/8/layout/default"/>
    <dgm:cxn modelId="{F66FF285-51FC-B640-B06A-8E9DB0C6308C}" type="presParOf" srcId="{FF4D42FB-CF90-DA4C-9A52-A04D454D4C49}" destId="{A5B22472-4895-D340-B543-0EAFAC971930}" srcOrd="5" destOrd="0" presId="urn:microsoft.com/office/officeart/2005/8/layout/default"/>
    <dgm:cxn modelId="{0B118561-6E4E-0041-8698-DC19011EA634}" type="presParOf" srcId="{FF4D42FB-CF90-DA4C-9A52-A04D454D4C49}" destId="{F462C5DC-EA09-4040-AFB6-7A6EBD6EB21E}" srcOrd="6" destOrd="0" presId="urn:microsoft.com/office/officeart/2005/8/layout/default"/>
    <dgm:cxn modelId="{B3D13DB2-3A1B-8B4F-9A34-BB9535213DC2}" type="presParOf" srcId="{FF4D42FB-CF90-DA4C-9A52-A04D454D4C49}" destId="{892F38D0-3DA4-BE4A-A4F0-F228B0A6D0F3}" srcOrd="7" destOrd="0" presId="urn:microsoft.com/office/officeart/2005/8/layout/default"/>
    <dgm:cxn modelId="{D1BBDE27-88CE-A640-93A0-072525BBC479}" type="presParOf" srcId="{FF4D42FB-CF90-DA4C-9A52-A04D454D4C49}" destId="{C3F35482-6CC7-D84C-A12A-9C381DA3715C}" srcOrd="8" destOrd="0" presId="urn:microsoft.com/office/officeart/2005/8/layout/default"/>
    <dgm:cxn modelId="{F1C2AF2F-ABCB-9C43-B848-1FFC49B8FA11}" type="presParOf" srcId="{FF4D42FB-CF90-DA4C-9A52-A04D454D4C49}" destId="{5B495281-E721-1F47-BCDF-8A032BF72FA6}" srcOrd="9" destOrd="0" presId="urn:microsoft.com/office/officeart/2005/8/layout/default"/>
    <dgm:cxn modelId="{58C119F6-AEA8-5F40-9EFE-C2C4CAF906EC}" type="presParOf" srcId="{FF4D42FB-CF90-DA4C-9A52-A04D454D4C49}" destId="{F05CB183-2AAC-6E46-BE78-AF13E37A9506}" srcOrd="10" destOrd="0" presId="urn:microsoft.com/office/officeart/2005/8/layout/default"/>
    <dgm:cxn modelId="{6DDACFA9-55D3-F643-8A29-717F0FF6CB72}" type="presParOf" srcId="{FF4D42FB-CF90-DA4C-9A52-A04D454D4C49}" destId="{7EFE070C-4E38-3C4B-AB2B-A71BC3A0AD39}" srcOrd="11" destOrd="0" presId="urn:microsoft.com/office/officeart/2005/8/layout/default"/>
    <dgm:cxn modelId="{8F0F927E-65A3-FC4B-8794-3269CB9B591A}" type="presParOf" srcId="{FF4D42FB-CF90-DA4C-9A52-A04D454D4C49}" destId="{FFCC86BF-B970-5E41-9AFD-C4E8CD4AD5D6}" srcOrd="12" destOrd="0" presId="urn:microsoft.com/office/officeart/2005/8/layout/default"/>
    <dgm:cxn modelId="{32503367-9466-7844-951A-A530E89CCF57}" type="presParOf" srcId="{FF4D42FB-CF90-DA4C-9A52-A04D454D4C49}" destId="{E314AAFA-D550-F740-9483-516A6B498E5F}" srcOrd="13" destOrd="0" presId="urn:microsoft.com/office/officeart/2005/8/layout/default"/>
    <dgm:cxn modelId="{F184F8BA-970A-A549-BC3D-1FBBDB5F596A}" type="presParOf" srcId="{FF4D42FB-CF90-DA4C-9A52-A04D454D4C49}" destId="{D88D0388-169C-2B46-AB59-55336EAF0870}" srcOrd="14" destOrd="0" presId="urn:microsoft.com/office/officeart/2005/8/layout/default"/>
    <dgm:cxn modelId="{FFB69B39-D982-E84F-B33B-35D6981693C4}" type="presParOf" srcId="{FF4D42FB-CF90-DA4C-9A52-A04D454D4C49}" destId="{33F21FD3-47A9-5D43-86F8-B1E61822FE13}" srcOrd="15" destOrd="0" presId="urn:microsoft.com/office/officeart/2005/8/layout/default"/>
    <dgm:cxn modelId="{CCE4990B-9FF7-DB43-80F9-7DA6230C3E2A}" type="presParOf" srcId="{FF4D42FB-CF90-DA4C-9A52-A04D454D4C49}" destId="{76390823-0913-D74C-9160-F9445B2210E5}" srcOrd="16" destOrd="0" presId="urn:microsoft.com/office/officeart/2005/8/layout/default"/>
    <dgm:cxn modelId="{36334839-FF11-7648-8132-47E8C88500A9}" type="presParOf" srcId="{FF4D42FB-CF90-DA4C-9A52-A04D454D4C49}" destId="{95930DC9-500E-A741-93F5-A654EA2CAFBD}" srcOrd="17" destOrd="0" presId="urn:microsoft.com/office/officeart/2005/8/layout/default"/>
    <dgm:cxn modelId="{3D8A961F-7E14-E940-887E-65AB596A2CD9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meticulous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nitpicking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fussy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fretful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perfunctory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irritable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prompt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perfunctory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industrious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sedulous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E0FD4-93CF-2F47-B587-8EB338EB7BB7}" type="presOf" srcId="{7CBD9AD9-5523-E244-86A9-E82475D8126D}" destId="{BC980D9D-62F8-BF46-A7A2-8306231D7F11}" srcOrd="0" destOrd="0" presId="urn:microsoft.com/office/officeart/2005/8/layout/default"/>
    <dgm:cxn modelId="{1D75ABC2-5601-5B48-A68D-D387F5F981A2}" type="presOf" srcId="{3D7A168B-8590-D246-A021-1B96C49AA8FF}" destId="{76390823-0913-D74C-9160-F9445B2210E5}" srcOrd="0" destOrd="0" presId="urn:microsoft.com/office/officeart/2005/8/layout/default"/>
    <dgm:cxn modelId="{DAE3FA5C-1DB7-D344-8E80-81F7BD948A75}" type="presOf" srcId="{CAAA9F24-9260-F54A-99DC-F72FB849E870}" destId="{C3F35482-6CC7-D84C-A12A-9C381DA3715C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A6B1176E-342E-DF42-A9D9-8C7F89B1A889}" type="presOf" srcId="{A6043839-EA07-4446-B7B9-59520D25790F}" destId="{FF4D42FB-CF90-DA4C-9A52-A04D454D4C49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330AE9D3-DDE7-804B-B93F-9CEDBFABFACD}" type="presOf" srcId="{11920DA6-D809-A741-8C75-5C0F73344ABC}" destId="{A01E4197-3F57-A34A-B88C-C28371E5D4EC}" srcOrd="0" destOrd="0" presId="urn:microsoft.com/office/officeart/2005/8/layout/default"/>
    <dgm:cxn modelId="{78B6E26A-CD59-374C-A70A-8BE3EC4435DF}" type="presOf" srcId="{464914C9-E961-9B4B-BE95-DDAD4139A2EC}" destId="{D88D0388-169C-2B46-AB59-55336EAF0870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5AB33C97-86D3-734C-8FB2-E361E425F1E3}" type="presOf" srcId="{B7C546E9-09FB-144B-B55A-C3C654075742}" destId="{FFCC86BF-B970-5E41-9AFD-C4E8CD4AD5D6}" srcOrd="0" destOrd="0" presId="urn:microsoft.com/office/officeart/2005/8/layout/default"/>
    <dgm:cxn modelId="{CDC64C7C-12EB-7346-9619-DE663B812318}" type="presOf" srcId="{CC13538D-F045-5143-9BFD-26BEF1ED3879}" destId="{B47372C0-E0B8-B24A-B01E-47377EB7E296}" srcOrd="0" destOrd="0" presId="urn:microsoft.com/office/officeart/2005/8/layout/default"/>
    <dgm:cxn modelId="{172A5E68-9994-5C4F-9531-51D84519A97E}" type="presOf" srcId="{C6D5C4AB-975F-1941-AE4C-FE2A27F2AC7E}" destId="{F462C5DC-EA09-4040-AFB6-7A6EBD6EB21E}" srcOrd="0" destOrd="0" presId="urn:microsoft.com/office/officeart/2005/8/layout/default"/>
    <dgm:cxn modelId="{A290EBC3-0868-A243-9571-6E3D331E8B4B}" type="presOf" srcId="{5CB2FC04-3FB9-D74C-8834-BE53285CDFBA}" destId="{6129D8ED-B048-F74C-A8F9-62B2E221110C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D42CA62C-E8A2-1A4C-B6EA-40F5D21DEA35}" type="presOf" srcId="{A1125348-5C25-1F47-B30E-AF67044D6D73}" destId="{F05CB183-2AAC-6E46-BE78-AF13E37A9506}" srcOrd="0" destOrd="0" presId="urn:microsoft.com/office/officeart/2005/8/layout/default"/>
    <dgm:cxn modelId="{C336DE3B-A0D1-D042-9BC5-206F1240CA43}" type="presParOf" srcId="{FF4D42FB-CF90-DA4C-9A52-A04D454D4C49}" destId="{BC980D9D-62F8-BF46-A7A2-8306231D7F11}" srcOrd="0" destOrd="0" presId="urn:microsoft.com/office/officeart/2005/8/layout/default"/>
    <dgm:cxn modelId="{6EDDD04C-8B7F-DD46-81EB-8478E01D4CC4}" type="presParOf" srcId="{FF4D42FB-CF90-DA4C-9A52-A04D454D4C49}" destId="{368BA752-A7B6-274A-8529-370D39CBDAD6}" srcOrd="1" destOrd="0" presId="urn:microsoft.com/office/officeart/2005/8/layout/default"/>
    <dgm:cxn modelId="{FB4DBEA0-7805-0A4A-B3BD-189D14EDBC2A}" type="presParOf" srcId="{FF4D42FB-CF90-DA4C-9A52-A04D454D4C49}" destId="{6129D8ED-B048-F74C-A8F9-62B2E221110C}" srcOrd="2" destOrd="0" presId="urn:microsoft.com/office/officeart/2005/8/layout/default"/>
    <dgm:cxn modelId="{F776A353-82E7-E447-9479-47C775F8D700}" type="presParOf" srcId="{FF4D42FB-CF90-DA4C-9A52-A04D454D4C49}" destId="{E6D20354-A473-5041-AC42-D682282FECB3}" srcOrd="3" destOrd="0" presId="urn:microsoft.com/office/officeart/2005/8/layout/default"/>
    <dgm:cxn modelId="{DBBBC174-B686-E04F-95E1-A6F499649909}" type="presParOf" srcId="{FF4D42FB-CF90-DA4C-9A52-A04D454D4C49}" destId="{A01E4197-3F57-A34A-B88C-C28371E5D4EC}" srcOrd="4" destOrd="0" presId="urn:microsoft.com/office/officeart/2005/8/layout/default"/>
    <dgm:cxn modelId="{D5E2B641-EB61-024B-8F95-403CC3AB131C}" type="presParOf" srcId="{FF4D42FB-CF90-DA4C-9A52-A04D454D4C49}" destId="{A5B22472-4895-D340-B543-0EAFAC971930}" srcOrd="5" destOrd="0" presId="urn:microsoft.com/office/officeart/2005/8/layout/default"/>
    <dgm:cxn modelId="{17BE1263-0355-A942-9AC2-5FA52B2D4A94}" type="presParOf" srcId="{FF4D42FB-CF90-DA4C-9A52-A04D454D4C49}" destId="{F462C5DC-EA09-4040-AFB6-7A6EBD6EB21E}" srcOrd="6" destOrd="0" presId="urn:microsoft.com/office/officeart/2005/8/layout/default"/>
    <dgm:cxn modelId="{3C08C3CD-F9C0-CE43-88BA-1279F4AEB680}" type="presParOf" srcId="{FF4D42FB-CF90-DA4C-9A52-A04D454D4C49}" destId="{892F38D0-3DA4-BE4A-A4F0-F228B0A6D0F3}" srcOrd="7" destOrd="0" presId="urn:microsoft.com/office/officeart/2005/8/layout/default"/>
    <dgm:cxn modelId="{AFD89538-5AAE-B64F-A9EE-22E2D7BC3F54}" type="presParOf" srcId="{FF4D42FB-CF90-DA4C-9A52-A04D454D4C49}" destId="{C3F35482-6CC7-D84C-A12A-9C381DA3715C}" srcOrd="8" destOrd="0" presId="urn:microsoft.com/office/officeart/2005/8/layout/default"/>
    <dgm:cxn modelId="{F55BF853-83E6-FC4E-B5A2-CD68BB99EAA5}" type="presParOf" srcId="{FF4D42FB-CF90-DA4C-9A52-A04D454D4C49}" destId="{5B495281-E721-1F47-BCDF-8A032BF72FA6}" srcOrd="9" destOrd="0" presId="urn:microsoft.com/office/officeart/2005/8/layout/default"/>
    <dgm:cxn modelId="{2F7FFE5F-5463-5145-B912-ABB616F3F048}" type="presParOf" srcId="{FF4D42FB-CF90-DA4C-9A52-A04D454D4C49}" destId="{F05CB183-2AAC-6E46-BE78-AF13E37A9506}" srcOrd="10" destOrd="0" presId="urn:microsoft.com/office/officeart/2005/8/layout/default"/>
    <dgm:cxn modelId="{B8B8768C-E003-DA46-AD6D-E3D948C7704E}" type="presParOf" srcId="{FF4D42FB-CF90-DA4C-9A52-A04D454D4C49}" destId="{7EFE070C-4E38-3C4B-AB2B-A71BC3A0AD39}" srcOrd="11" destOrd="0" presId="urn:microsoft.com/office/officeart/2005/8/layout/default"/>
    <dgm:cxn modelId="{F2DBA778-5A2C-DF44-9985-191F350EED38}" type="presParOf" srcId="{FF4D42FB-CF90-DA4C-9A52-A04D454D4C49}" destId="{FFCC86BF-B970-5E41-9AFD-C4E8CD4AD5D6}" srcOrd="12" destOrd="0" presId="urn:microsoft.com/office/officeart/2005/8/layout/default"/>
    <dgm:cxn modelId="{26DBF95A-AA81-6A49-AF39-902748F42CE4}" type="presParOf" srcId="{FF4D42FB-CF90-DA4C-9A52-A04D454D4C49}" destId="{E314AAFA-D550-F740-9483-516A6B498E5F}" srcOrd="13" destOrd="0" presId="urn:microsoft.com/office/officeart/2005/8/layout/default"/>
    <dgm:cxn modelId="{641B168C-CA80-3546-B2A9-6B2F108D5C0F}" type="presParOf" srcId="{FF4D42FB-CF90-DA4C-9A52-A04D454D4C49}" destId="{D88D0388-169C-2B46-AB59-55336EAF0870}" srcOrd="14" destOrd="0" presId="urn:microsoft.com/office/officeart/2005/8/layout/default"/>
    <dgm:cxn modelId="{1A6DA27B-8DD9-EA44-9ECA-4CFD239362D8}" type="presParOf" srcId="{FF4D42FB-CF90-DA4C-9A52-A04D454D4C49}" destId="{33F21FD3-47A9-5D43-86F8-B1E61822FE13}" srcOrd="15" destOrd="0" presId="urn:microsoft.com/office/officeart/2005/8/layout/default"/>
    <dgm:cxn modelId="{2663B875-0D28-144E-9168-BEE470BE3ED7}" type="presParOf" srcId="{FF4D42FB-CF90-DA4C-9A52-A04D454D4C49}" destId="{76390823-0913-D74C-9160-F9445B2210E5}" srcOrd="16" destOrd="0" presId="urn:microsoft.com/office/officeart/2005/8/layout/default"/>
    <dgm:cxn modelId="{32BC30F5-BB5B-4742-B30C-A194B0DE9025}" type="presParOf" srcId="{FF4D42FB-CF90-DA4C-9A52-A04D454D4C49}" destId="{95930DC9-500E-A741-93F5-A654EA2CAFBD}" srcOrd="17" destOrd="0" presId="urn:microsoft.com/office/officeart/2005/8/layout/default"/>
    <dgm:cxn modelId="{34B0D3B3-B913-B146-A1C1-74CBC7D9F037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filibuster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succinct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grandiloquent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comprehensive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mosaic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platitude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vengeful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vindictive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mercenary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prosaic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DA35D9C0-B02F-DB44-9DB5-F2E8E3DCC39E}" type="presOf" srcId="{A6043839-EA07-4446-B7B9-59520D25790F}" destId="{FF4D42FB-CF90-DA4C-9A52-A04D454D4C49}" srcOrd="0" destOrd="0" presId="urn:microsoft.com/office/officeart/2005/8/layout/default"/>
    <dgm:cxn modelId="{3AA5E5FB-6C94-104C-98B3-C482090077A4}" type="presOf" srcId="{7CBD9AD9-5523-E244-86A9-E82475D8126D}" destId="{BC980D9D-62F8-BF46-A7A2-8306231D7F11}" srcOrd="0" destOrd="0" presId="urn:microsoft.com/office/officeart/2005/8/layout/default"/>
    <dgm:cxn modelId="{AA7AAB08-A499-C043-A06C-C43B031C7385}" type="presOf" srcId="{3D7A168B-8590-D246-A021-1B96C49AA8FF}" destId="{76390823-0913-D74C-9160-F9445B2210E5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29AE460E-4CF3-B042-A88D-8BE22B01C247}" type="presOf" srcId="{A1125348-5C25-1F47-B30E-AF67044D6D73}" destId="{F05CB183-2AAC-6E46-BE78-AF13E37A9506}" srcOrd="0" destOrd="0" presId="urn:microsoft.com/office/officeart/2005/8/layout/default"/>
    <dgm:cxn modelId="{003C1332-AEEB-A24A-BB59-FF7C0353B664}" type="presOf" srcId="{5CB2FC04-3FB9-D74C-8834-BE53285CDFBA}" destId="{6129D8ED-B048-F74C-A8F9-62B2E221110C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B30DC2CD-FCEA-7E42-ACFA-AD176FBD6590}" type="presOf" srcId="{B7C546E9-09FB-144B-B55A-C3C654075742}" destId="{FFCC86BF-B970-5E41-9AFD-C4E8CD4AD5D6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1E0B90D6-518F-A945-B5EC-34D07E271364}" type="presOf" srcId="{C6D5C4AB-975F-1941-AE4C-FE2A27F2AC7E}" destId="{F462C5DC-EA09-4040-AFB6-7A6EBD6EB21E}" srcOrd="0" destOrd="0" presId="urn:microsoft.com/office/officeart/2005/8/layout/default"/>
    <dgm:cxn modelId="{3823B8C8-562E-524F-AC53-3425AF3A0654}" type="presOf" srcId="{11920DA6-D809-A741-8C75-5C0F73344ABC}" destId="{A01E4197-3F57-A34A-B88C-C28371E5D4EC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503D533C-5BEC-9445-BD02-F7C48A20D026}" type="presOf" srcId="{CC13538D-F045-5143-9BFD-26BEF1ED3879}" destId="{B47372C0-E0B8-B24A-B01E-47377EB7E296}" srcOrd="0" destOrd="0" presId="urn:microsoft.com/office/officeart/2005/8/layout/default"/>
    <dgm:cxn modelId="{56AF1004-9B54-3942-98D0-45F649653EF0}" type="presOf" srcId="{464914C9-E961-9B4B-BE95-DDAD4139A2EC}" destId="{D88D0388-169C-2B46-AB59-55336EAF0870}" srcOrd="0" destOrd="0" presId="urn:microsoft.com/office/officeart/2005/8/layout/default"/>
    <dgm:cxn modelId="{65460991-E14D-524D-B943-6C663C3AE86D}" type="presOf" srcId="{CAAA9F24-9260-F54A-99DC-F72FB849E870}" destId="{C3F35482-6CC7-D84C-A12A-9C381DA3715C}" srcOrd="0" destOrd="0" presId="urn:microsoft.com/office/officeart/2005/8/layout/default"/>
    <dgm:cxn modelId="{A1EFEB34-4C85-5C4F-8D0B-FD80F22D6F79}" type="presParOf" srcId="{FF4D42FB-CF90-DA4C-9A52-A04D454D4C49}" destId="{BC980D9D-62F8-BF46-A7A2-8306231D7F11}" srcOrd="0" destOrd="0" presId="urn:microsoft.com/office/officeart/2005/8/layout/default"/>
    <dgm:cxn modelId="{BD86D592-1B20-F247-90DD-DA1FC75742E1}" type="presParOf" srcId="{FF4D42FB-CF90-DA4C-9A52-A04D454D4C49}" destId="{368BA752-A7B6-274A-8529-370D39CBDAD6}" srcOrd="1" destOrd="0" presId="urn:microsoft.com/office/officeart/2005/8/layout/default"/>
    <dgm:cxn modelId="{0074520D-8673-F249-84D8-1E4C524AB8C4}" type="presParOf" srcId="{FF4D42FB-CF90-DA4C-9A52-A04D454D4C49}" destId="{6129D8ED-B048-F74C-A8F9-62B2E221110C}" srcOrd="2" destOrd="0" presId="urn:microsoft.com/office/officeart/2005/8/layout/default"/>
    <dgm:cxn modelId="{0EE631D2-67DB-474C-8118-1F772EB851BA}" type="presParOf" srcId="{FF4D42FB-CF90-DA4C-9A52-A04D454D4C49}" destId="{E6D20354-A473-5041-AC42-D682282FECB3}" srcOrd="3" destOrd="0" presId="urn:microsoft.com/office/officeart/2005/8/layout/default"/>
    <dgm:cxn modelId="{0F9E9F85-78BD-B141-BB3B-261516B93949}" type="presParOf" srcId="{FF4D42FB-CF90-DA4C-9A52-A04D454D4C49}" destId="{A01E4197-3F57-A34A-B88C-C28371E5D4EC}" srcOrd="4" destOrd="0" presId="urn:microsoft.com/office/officeart/2005/8/layout/default"/>
    <dgm:cxn modelId="{45660FE2-41FD-6545-B240-5BDF6E18B6D5}" type="presParOf" srcId="{FF4D42FB-CF90-DA4C-9A52-A04D454D4C49}" destId="{A5B22472-4895-D340-B543-0EAFAC971930}" srcOrd="5" destOrd="0" presId="urn:microsoft.com/office/officeart/2005/8/layout/default"/>
    <dgm:cxn modelId="{9AF5AF56-FA02-7342-B47D-79EF74CC3D14}" type="presParOf" srcId="{FF4D42FB-CF90-DA4C-9A52-A04D454D4C49}" destId="{F462C5DC-EA09-4040-AFB6-7A6EBD6EB21E}" srcOrd="6" destOrd="0" presId="urn:microsoft.com/office/officeart/2005/8/layout/default"/>
    <dgm:cxn modelId="{874ACB7E-91D8-8D46-B7C3-AB029D3E7D86}" type="presParOf" srcId="{FF4D42FB-CF90-DA4C-9A52-A04D454D4C49}" destId="{892F38D0-3DA4-BE4A-A4F0-F228B0A6D0F3}" srcOrd="7" destOrd="0" presId="urn:microsoft.com/office/officeart/2005/8/layout/default"/>
    <dgm:cxn modelId="{F3E5C7DB-CE5F-BC4E-B38F-7B4330C6D03F}" type="presParOf" srcId="{FF4D42FB-CF90-DA4C-9A52-A04D454D4C49}" destId="{C3F35482-6CC7-D84C-A12A-9C381DA3715C}" srcOrd="8" destOrd="0" presId="urn:microsoft.com/office/officeart/2005/8/layout/default"/>
    <dgm:cxn modelId="{408BB248-6CA0-A640-8A04-CDC74CAEA57A}" type="presParOf" srcId="{FF4D42FB-CF90-DA4C-9A52-A04D454D4C49}" destId="{5B495281-E721-1F47-BCDF-8A032BF72FA6}" srcOrd="9" destOrd="0" presId="urn:microsoft.com/office/officeart/2005/8/layout/default"/>
    <dgm:cxn modelId="{F2F190D3-D1AD-4C4F-9028-99BADBBEC7D9}" type="presParOf" srcId="{FF4D42FB-CF90-DA4C-9A52-A04D454D4C49}" destId="{F05CB183-2AAC-6E46-BE78-AF13E37A9506}" srcOrd="10" destOrd="0" presId="urn:microsoft.com/office/officeart/2005/8/layout/default"/>
    <dgm:cxn modelId="{4579FB5F-130C-A346-9B8E-45341CEBB19F}" type="presParOf" srcId="{FF4D42FB-CF90-DA4C-9A52-A04D454D4C49}" destId="{7EFE070C-4E38-3C4B-AB2B-A71BC3A0AD39}" srcOrd="11" destOrd="0" presId="urn:microsoft.com/office/officeart/2005/8/layout/default"/>
    <dgm:cxn modelId="{9FDB644C-0B44-A445-A417-B39AA491FA32}" type="presParOf" srcId="{FF4D42FB-CF90-DA4C-9A52-A04D454D4C49}" destId="{FFCC86BF-B970-5E41-9AFD-C4E8CD4AD5D6}" srcOrd="12" destOrd="0" presId="urn:microsoft.com/office/officeart/2005/8/layout/default"/>
    <dgm:cxn modelId="{DFDB4512-FD9E-9647-BE1D-4266EF97D944}" type="presParOf" srcId="{FF4D42FB-CF90-DA4C-9A52-A04D454D4C49}" destId="{E314AAFA-D550-F740-9483-516A6B498E5F}" srcOrd="13" destOrd="0" presId="urn:microsoft.com/office/officeart/2005/8/layout/default"/>
    <dgm:cxn modelId="{B6B6ADEF-1C15-3040-808C-1BD1756E6C81}" type="presParOf" srcId="{FF4D42FB-CF90-DA4C-9A52-A04D454D4C49}" destId="{D88D0388-169C-2B46-AB59-55336EAF0870}" srcOrd="14" destOrd="0" presId="urn:microsoft.com/office/officeart/2005/8/layout/default"/>
    <dgm:cxn modelId="{24D5359B-E92C-2F47-B3A0-6F77D81E6CB3}" type="presParOf" srcId="{FF4D42FB-CF90-DA4C-9A52-A04D454D4C49}" destId="{33F21FD3-47A9-5D43-86F8-B1E61822FE13}" srcOrd="15" destOrd="0" presId="urn:microsoft.com/office/officeart/2005/8/layout/default"/>
    <dgm:cxn modelId="{D49A7A83-B33D-034D-90E3-F94E2D0D36B4}" type="presParOf" srcId="{FF4D42FB-CF90-DA4C-9A52-A04D454D4C49}" destId="{76390823-0913-D74C-9160-F9445B2210E5}" srcOrd="16" destOrd="0" presId="urn:microsoft.com/office/officeart/2005/8/layout/default"/>
    <dgm:cxn modelId="{33516F29-314F-9B46-8116-9ED5FAFE39FB}" type="presParOf" srcId="{FF4D42FB-CF90-DA4C-9A52-A04D454D4C49}" destId="{95930DC9-500E-A741-93F5-A654EA2CAFBD}" srcOrd="17" destOrd="0" presId="urn:microsoft.com/office/officeart/2005/8/layout/default"/>
    <dgm:cxn modelId="{8B337B51-FF23-4B43-828C-F99A431BFB44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assiduous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Hard-working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diligent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24C38FCF-0562-384E-B491-FA00480C78C1}">
      <dgm:prSet/>
      <dgm:spPr/>
      <dgm:t>
        <a:bodyPr/>
        <a:lstStyle/>
        <a:p>
          <a:r>
            <a:rPr lang="en-US" altLang="zh-CN" dirty="0" smtClean="0"/>
            <a:t>industrious</a:t>
          </a:r>
          <a:endParaRPr lang="en-US" dirty="0"/>
        </a:p>
      </dgm:t>
    </dgm:pt>
    <dgm:pt modelId="{0F06D44D-8E52-0A44-B294-F259AC8B572F}" type="parTrans" cxnId="{F0853E0A-535B-3640-9C0B-4CE0FBC96E84}">
      <dgm:prSet/>
      <dgm:spPr/>
      <dgm:t>
        <a:bodyPr/>
        <a:lstStyle/>
        <a:p>
          <a:endParaRPr lang="en-US"/>
        </a:p>
      </dgm:t>
    </dgm:pt>
    <dgm:pt modelId="{8FC285FD-3229-CE4E-B0A3-5F8447BA9557}" type="sibTrans" cxnId="{F0853E0A-535B-3640-9C0B-4CE0FBC96E84}">
      <dgm:prSet/>
      <dgm:spPr/>
      <dgm:t>
        <a:bodyPr/>
        <a:lstStyle/>
        <a:p>
          <a:endParaRPr lang="en-US"/>
        </a:p>
      </dgm:t>
    </dgm:pt>
    <dgm:pt modelId="{1EAA460C-C683-A44C-BD42-3FDE93F4701D}">
      <dgm:prSet/>
      <dgm:spPr/>
      <dgm:t>
        <a:bodyPr/>
        <a:lstStyle/>
        <a:p>
          <a:r>
            <a:rPr lang="en-US" altLang="zh-CN" dirty="0" smtClean="0"/>
            <a:t>conscientious</a:t>
          </a:r>
          <a:endParaRPr lang="en-US" dirty="0"/>
        </a:p>
      </dgm:t>
    </dgm:pt>
    <dgm:pt modelId="{90BACB6D-BA4B-0F41-BFF6-23F1D0E71314}" type="parTrans" cxnId="{4A2225ED-A31E-3747-95F7-91E4AD8E20FB}">
      <dgm:prSet/>
      <dgm:spPr/>
      <dgm:t>
        <a:bodyPr/>
        <a:lstStyle/>
        <a:p>
          <a:endParaRPr lang="en-US"/>
        </a:p>
      </dgm:t>
    </dgm:pt>
    <dgm:pt modelId="{4BF9B4E1-3CAE-964D-B74C-91C55E739245}" type="sibTrans" cxnId="{4A2225ED-A31E-3747-95F7-91E4AD8E20FB}">
      <dgm:prSet/>
      <dgm:spPr/>
      <dgm:t>
        <a:bodyPr/>
        <a:lstStyle/>
        <a:p>
          <a:endParaRPr lang="en-US"/>
        </a:p>
      </dgm:t>
    </dgm:pt>
    <dgm:pt modelId="{80F0E432-4BB7-1145-835C-15778FBE0BD0}">
      <dgm:prSet/>
      <dgm:spPr/>
      <dgm:t>
        <a:bodyPr/>
        <a:lstStyle/>
        <a:p>
          <a:r>
            <a:rPr lang="en-US" altLang="zh-CN" dirty="0" smtClean="0"/>
            <a:t>sedulous</a:t>
          </a:r>
          <a:endParaRPr lang="en-US" dirty="0"/>
        </a:p>
      </dgm:t>
    </dgm:pt>
    <dgm:pt modelId="{B04F7286-1C77-384F-AFB3-ADD58EF63F95}" type="parTrans" cxnId="{2DC48814-253D-8A40-8079-38A487AC9160}">
      <dgm:prSet/>
      <dgm:spPr/>
      <dgm:t>
        <a:bodyPr/>
        <a:lstStyle/>
        <a:p>
          <a:endParaRPr lang="en-US"/>
        </a:p>
      </dgm:t>
    </dgm:pt>
    <dgm:pt modelId="{28E9D4FD-AEC9-6248-A93D-30F697ED4DFB}" type="sibTrans" cxnId="{2DC48814-253D-8A40-8079-38A487AC9160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0348DE2E-50A8-3840-9B19-D6FDB6AA1832}" type="pres">
      <dgm:prSet presAssocID="{24C38FCF-0562-384E-B491-FA00480C78C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DC35-4E7C-BD48-9133-42DA7412E0C2}" type="pres">
      <dgm:prSet presAssocID="{8FC285FD-3229-CE4E-B0A3-5F8447BA9557}" presName="sibTrans" presStyleCnt="0"/>
      <dgm:spPr/>
    </dgm:pt>
    <dgm:pt modelId="{6129D8ED-B048-F74C-A8F9-62B2E221110C}" type="pres">
      <dgm:prSet presAssocID="{5CB2FC04-3FB9-D74C-8834-BE53285CDFB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A70DF3C-12AE-AC4B-8404-DBCABF49EEEB}" type="pres">
      <dgm:prSet presAssocID="{1EAA460C-C683-A44C-BD42-3FDE93F4701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B7F6-545E-6241-B178-CA4E109B726D}" type="pres">
      <dgm:prSet presAssocID="{4BF9B4E1-3CAE-964D-B74C-91C55E739245}" presName="sibTrans" presStyleCnt="0"/>
      <dgm:spPr/>
    </dgm:pt>
    <dgm:pt modelId="{AB4D374E-1AF2-4D4C-ACE5-F606D23AAB0B}" type="pres">
      <dgm:prSet presAssocID="{80F0E432-4BB7-1145-835C-15778FBE0B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48814-253D-8A40-8079-38A487AC9160}" srcId="{A6043839-EA07-4446-B7B9-59520D25790F}" destId="{80F0E432-4BB7-1145-835C-15778FBE0BD0}" srcOrd="5" destOrd="0" parTransId="{B04F7286-1C77-384F-AFB3-ADD58EF63F95}" sibTransId="{28E9D4FD-AEC9-6248-A93D-30F697ED4DFB}"/>
    <dgm:cxn modelId="{F0853E0A-535B-3640-9C0B-4CE0FBC96E84}" srcId="{A6043839-EA07-4446-B7B9-59520D25790F}" destId="{24C38FCF-0562-384E-B491-FA00480C78C1}" srcOrd="1" destOrd="0" parTransId="{0F06D44D-8E52-0A44-B294-F259AC8B572F}" sibTransId="{8FC285FD-3229-CE4E-B0A3-5F8447BA9557}"/>
    <dgm:cxn modelId="{C73D1898-A879-EF46-A688-EC50E8BCD040}" srcId="{A6043839-EA07-4446-B7B9-59520D25790F}" destId="{5CB2FC04-3FB9-D74C-8834-BE53285CDFBA}" srcOrd="2" destOrd="0" parTransId="{5A9FBFB3-136F-9642-B43E-1E18C80D7758}" sibTransId="{3B41D452-739F-1E4C-9C8A-B63F2AEE7D9B}"/>
    <dgm:cxn modelId="{7D434B9D-87D0-D14A-82AE-36E2C31230FD}" type="presOf" srcId="{5CB2FC04-3FB9-D74C-8834-BE53285CDFBA}" destId="{6129D8ED-B048-F74C-A8F9-62B2E221110C}" srcOrd="0" destOrd="0" presId="urn:microsoft.com/office/officeart/2005/8/layout/default"/>
    <dgm:cxn modelId="{4782AF68-6E24-DE41-899E-065CA503BE5C}" type="presOf" srcId="{1EAA460C-C683-A44C-BD42-3FDE93F4701D}" destId="{FA70DF3C-12AE-AC4B-8404-DBCABF49EEEB}" srcOrd="0" destOrd="0" presId="urn:microsoft.com/office/officeart/2005/8/layout/default"/>
    <dgm:cxn modelId="{4A2225ED-A31E-3747-95F7-91E4AD8E20FB}" srcId="{A6043839-EA07-4446-B7B9-59520D25790F}" destId="{1EAA460C-C683-A44C-BD42-3FDE93F4701D}" srcOrd="4" destOrd="0" parTransId="{90BACB6D-BA4B-0F41-BFF6-23F1D0E71314}" sibTransId="{4BF9B4E1-3CAE-964D-B74C-91C55E739245}"/>
    <dgm:cxn modelId="{46F1DCB0-7438-A746-BA93-2489F1E5EF91}" srcId="{A6043839-EA07-4446-B7B9-59520D25790F}" destId="{11920DA6-D809-A741-8C75-5C0F73344ABC}" srcOrd="3" destOrd="0" parTransId="{E91EA638-4C2A-7A40-8171-CD5BF0C315D2}" sibTransId="{0BDC3566-4376-7C47-9468-13BA0FDC9767}"/>
    <dgm:cxn modelId="{B97CFC7E-299A-C94E-AD2F-9D20A1797AF4}" type="presOf" srcId="{11920DA6-D809-A741-8C75-5C0F73344ABC}" destId="{A01E4197-3F57-A34A-B88C-C28371E5D4EC}" srcOrd="0" destOrd="0" presId="urn:microsoft.com/office/officeart/2005/8/layout/default"/>
    <dgm:cxn modelId="{9F1E428D-4E9B-AB41-8E6E-073E173EF9FA}" type="presOf" srcId="{A6043839-EA07-4446-B7B9-59520D25790F}" destId="{FF4D42FB-CF90-DA4C-9A52-A04D454D4C49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CA9E8E0E-41BB-8E47-B736-720EB3526D92}" type="presOf" srcId="{7CBD9AD9-5523-E244-86A9-E82475D8126D}" destId="{BC980D9D-62F8-BF46-A7A2-8306231D7F11}" srcOrd="0" destOrd="0" presId="urn:microsoft.com/office/officeart/2005/8/layout/default"/>
    <dgm:cxn modelId="{1A1B50D2-34C4-DC44-B31E-4A6BA7372506}" type="presOf" srcId="{80F0E432-4BB7-1145-835C-15778FBE0BD0}" destId="{AB4D374E-1AF2-4D4C-ACE5-F606D23AAB0B}" srcOrd="0" destOrd="0" presId="urn:microsoft.com/office/officeart/2005/8/layout/default"/>
    <dgm:cxn modelId="{767CDFF4-1B2E-0E47-8260-0AFFD3FB97BE}" type="presOf" srcId="{24C38FCF-0562-384E-B491-FA00480C78C1}" destId="{0348DE2E-50A8-3840-9B19-D6FDB6AA1832}" srcOrd="0" destOrd="0" presId="urn:microsoft.com/office/officeart/2005/8/layout/default"/>
    <dgm:cxn modelId="{3D2363AB-1E33-DA42-AD14-3531A208BD6A}" type="presParOf" srcId="{FF4D42FB-CF90-DA4C-9A52-A04D454D4C49}" destId="{BC980D9D-62F8-BF46-A7A2-8306231D7F11}" srcOrd="0" destOrd="0" presId="urn:microsoft.com/office/officeart/2005/8/layout/default"/>
    <dgm:cxn modelId="{7C35DF86-3204-0E4D-BDA2-1E9C9505F533}" type="presParOf" srcId="{FF4D42FB-CF90-DA4C-9A52-A04D454D4C49}" destId="{368BA752-A7B6-274A-8529-370D39CBDAD6}" srcOrd="1" destOrd="0" presId="urn:microsoft.com/office/officeart/2005/8/layout/default"/>
    <dgm:cxn modelId="{DB96347F-F17C-6F4C-AED8-EA169A059558}" type="presParOf" srcId="{FF4D42FB-CF90-DA4C-9A52-A04D454D4C49}" destId="{0348DE2E-50A8-3840-9B19-D6FDB6AA1832}" srcOrd="2" destOrd="0" presId="urn:microsoft.com/office/officeart/2005/8/layout/default"/>
    <dgm:cxn modelId="{A3B1957C-4742-524D-9664-FB51D2291983}" type="presParOf" srcId="{FF4D42FB-CF90-DA4C-9A52-A04D454D4C49}" destId="{3982DC35-4E7C-BD48-9133-42DA7412E0C2}" srcOrd="3" destOrd="0" presId="urn:microsoft.com/office/officeart/2005/8/layout/default"/>
    <dgm:cxn modelId="{EDEC4367-8F4A-0C43-91E4-DFAFF71776B4}" type="presParOf" srcId="{FF4D42FB-CF90-DA4C-9A52-A04D454D4C49}" destId="{6129D8ED-B048-F74C-A8F9-62B2E221110C}" srcOrd="4" destOrd="0" presId="urn:microsoft.com/office/officeart/2005/8/layout/default"/>
    <dgm:cxn modelId="{42530696-5818-7243-8BD1-B1AC82ED0492}" type="presParOf" srcId="{FF4D42FB-CF90-DA4C-9A52-A04D454D4C49}" destId="{E6D20354-A473-5041-AC42-D682282FECB3}" srcOrd="5" destOrd="0" presId="urn:microsoft.com/office/officeart/2005/8/layout/default"/>
    <dgm:cxn modelId="{FA4E026F-C510-2C4E-9792-CAC4F0575052}" type="presParOf" srcId="{FF4D42FB-CF90-DA4C-9A52-A04D454D4C49}" destId="{A01E4197-3F57-A34A-B88C-C28371E5D4EC}" srcOrd="6" destOrd="0" presId="urn:microsoft.com/office/officeart/2005/8/layout/default"/>
    <dgm:cxn modelId="{C0E48952-2DF9-3F40-8F47-7F94639F5921}" type="presParOf" srcId="{FF4D42FB-CF90-DA4C-9A52-A04D454D4C49}" destId="{A5B22472-4895-D340-B543-0EAFAC971930}" srcOrd="7" destOrd="0" presId="urn:microsoft.com/office/officeart/2005/8/layout/default"/>
    <dgm:cxn modelId="{2618A563-DEDA-8745-9D8D-16CD981D390B}" type="presParOf" srcId="{FF4D42FB-CF90-DA4C-9A52-A04D454D4C49}" destId="{FA70DF3C-12AE-AC4B-8404-DBCABF49EEEB}" srcOrd="8" destOrd="0" presId="urn:microsoft.com/office/officeart/2005/8/layout/default"/>
    <dgm:cxn modelId="{2D582413-1A1D-F744-8476-CB373926E6A3}" type="presParOf" srcId="{FF4D42FB-CF90-DA4C-9A52-A04D454D4C49}" destId="{94ECB7F6-545E-6241-B178-CA4E109B726D}" srcOrd="9" destOrd="0" presId="urn:microsoft.com/office/officeart/2005/8/layout/default"/>
    <dgm:cxn modelId="{DEBE42FE-D5C3-8D4D-863C-EEACDAAAC26A}" type="presParOf" srcId="{FF4D42FB-CF90-DA4C-9A52-A04D454D4C49}" destId="{AB4D374E-1AF2-4D4C-ACE5-F606D23AAB0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97FA61-C158-9A4A-83C3-6D2342A7D9CF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D4ED8-AFB4-0242-900D-21DD5CFE0BF7}">
      <dgm:prSet phldrT="[Text]"/>
      <dgm:spPr/>
      <dgm:t>
        <a:bodyPr/>
        <a:lstStyle/>
        <a:p>
          <a:r>
            <a:rPr lang="en-US" dirty="0" smtClean="0"/>
            <a:t>careful attention to detail</a:t>
          </a:r>
          <a:endParaRPr lang="en-US" dirty="0"/>
        </a:p>
      </dgm:t>
    </dgm:pt>
    <dgm:pt modelId="{61E3771B-B2F4-9A43-9AD0-EA295F5A3E10}" type="parTrans" cxnId="{4517C4AB-6E3C-2B40-BC2F-E5DF80DA3606}">
      <dgm:prSet/>
      <dgm:spPr/>
      <dgm:t>
        <a:bodyPr/>
        <a:lstStyle/>
        <a:p>
          <a:endParaRPr lang="en-US"/>
        </a:p>
      </dgm:t>
    </dgm:pt>
    <dgm:pt modelId="{A9B6FC1C-A5F9-424A-96CC-D9D07F943962}" type="sibTrans" cxnId="{4517C4AB-6E3C-2B40-BC2F-E5DF80DA3606}">
      <dgm:prSet/>
      <dgm:spPr/>
      <dgm:t>
        <a:bodyPr/>
        <a:lstStyle/>
        <a:p>
          <a:endParaRPr lang="en-US"/>
        </a:p>
      </dgm:t>
    </dgm:pt>
    <dgm:pt modelId="{244C580D-C2DD-8247-94B4-4D3ACB5EC6C4}">
      <dgm:prSet phldrT="[Text]"/>
      <dgm:spPr/>
      <dgm:t>
        <a:bodyPr/>
        <a:lstStyle/>
        <a:p>
          <a:r>
            <a:rPr lang="en-US" dirty="0" smtClean="0"/>
            <a:t>hard to please</a:t>
          </a:r>
          <a:endParaRPr lang="en-US" dirty="0"/>
        </a:p>
      </dgm:t>
    </dgm:pt>
    <dgm:pt modelId="{5F105544-296A-864E-A5DF-5DF946C882DC}" type="parTrans" cxnId="{BD1A6FD3-6152-B64F-9733-EDC15AFC17A1}">
      <dgm:prSet/>
      <dgm:spPr/>
      <dgm:t>
        <a:bodyPr/>
        <a:lstStyle/>
        <a:p>
          <a:endParaRPr lang="en-US"/>
        </a:p>
      </dgm:t>
    </dgm:pt>
    <dgm:pt modelId="{D9513BE7-7AC0-E441-95EA-47F44AA710B2}" type="sibTrans" cxnId="{BD1A6FD3-6152-B64F-9733-EDC15AFC17A1}">
      <dgm:prSet/>
      <dgm:spPr/>
      <dgm:t>
        <a:bodyPr/>
        <a:lstStyle/>
        <a:p>
          <a:endParaRPr lang="en-US"/>
        </a:p>
      </dgm:t>
    </dgm:pt>
    <dgm:pt modelId="{3500C40B-A104-0145-945B-275423D3C1BE}" type="pres">
      <dgm:prSet presAssocID="{4897FA61-C158-9A4A-83C3-6D2342A7D9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D251E-FBE9-AF40-B9F3-E13B6800FD98}" type="pres">
      <dgm:prSet presAssocID="{CE0D4ED8-AFB4-0242-900D-21DD5CFE0BF7}" presName="arrow" presStyleLbl="node1" presStyleIdx="0" presStyleCnt="2" custScaleX="100114" custScaleY="52540" custRadScaleRad="131950" custRadScaleInc="-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B0579-0989-3C45-879D-C594845D8166}" type="pres">
      <dgm:prSet presAssocID="{244C580D-C2DD-8247-94B4-4D3ACB5EC6C4}" presName="arrow" presStyleLbl="node1" presStyleIdx="1" presStyleCnt="2" custScaleX="92061" custScaleY="49120" custRadScaleRad="129080" custRadScaleInc="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A6FD3-6152-B64F-9733-EDC15AFC17A1}" srcId="{4897FA61-C158-9A4A-83C3-6D2342A7D9CF}" destId="{244C580D-C2DD-8247-94B4-4D3ACB5EC6C4}" srcOrd="1" destOrd="0" parTransId="{5F105544-296A-864E-A5DF-5DF946C882DC}" sibTransId="{D9513BE7-7AC0-E441-95EA-47F44AA710B2}"/>
    <dgm:cxn modelId="{C126B61B-17F2-F84F-925A-CF8D12487EE8}" type="presOf" srcId="{CE0D4ED8-AFB4-0242-900D-21DD5CFE0BF7}" destId="{C36D251E-FBE9-AF40-B9F3-E13B6800FD98}" srcOrd="0" destOrd="0" presId="urn:microsoft.com/office/officeart/2005/8/layout/arrow1"/>
    <dgm:cxn modelId="{6CE2B2D0-3743-8C47-A06B-2008EFAC1B86}" type="presOf" srcId="{4897FA61-C158-9A4A-83C3-6D2342A7D9CF}" destId="{3500C40B-A104-0145-945B-275423D3C1BE}" srcOrd="0" destOrd="0" presId="urn:microsoft.com/office/officeart/2005/8/layout/arrow1"/>
    <dgm:cxn modelId="{8460A516-CA7F-9543-AC27-2C44ABFD3FDD}" type="presOf" srcId="{244C580D-C2DD-8247-94B4-4D3ACB5EC6C4}" destId="{7F4B0579-0989-3C45-879D-C594845D8166}" srcOrd="0" destOrd="0" presId="urn:microsoft.com/office/officeart/2005/8/layout/arrow1"/>
    <dgm:cxn modelId="{4517C4AB-6E3C-2B40-BC2F-E5DF80DA3606}" srcId="{4897FA61-C158-9A4A-83C3-6D2342A7D9CF}" destId="{CE0D4ED8-AFB4-0242-900D-21DD5CFE0BF7}" srcOrd="0" destOrd="0" parTransId="{61E3771B-B2F4-9A43-9AD0-EA295F5A3E10}" sibTransId="{A9B6FC1C-A5F9-424A-96CC-D9D07F943962}"/>
    <dgm:cxn modelId="{51B3EDDB-AF16-AA42-9839-9201CE9AEB95}" type="presParOf" srcId="{3500C40B-A104-0145-945B-275423D3C1BE}" destId="{C36D251E-FBE9-AF40-B9F3-E13B6800FD98}" srcOrd="0" destOrd="0" presId="urn:microsoft.com/office/officeart/2005/8/layout/arrow1"/>
    <dgm:cxn modelId="{A595C540-E310-C74A-BB9E-578BB1F2D0FD}" type="presParOf" srcId="{3500C40B-A104-0145-945B-275423D3C1BE}" destId="{7F4B0579-0989-3C45-879D-C594845D816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alacrity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assiduous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petulant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dirty="0" smtClean="0"/>
            <a:t>extemporaneous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brisk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swift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prompt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perfunctory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industrious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sedulous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2E728-85C1-434A-9A92-01274F5CDB92}" type="presOf" srcId="{A6043839-EA07-4446-B7B9-59520D25790F}" destId="{FF4D42FB-CF90-DA4C-9A52-A04D454D4C49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C5D9B6C2-3F6E-294A-A7E3-1A7ACC188761}" type="presOf" srcId="{CC13538D-F045-5143-9BFD-26BEF1ED3879}" destId="{B47372C0-E0B8-B24A-B01E-47377EB7E296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C7F8BBC6-2C84-1048-8558-F22C40588E52}" type="presOf" srcId="{C6D5C4AB-975F-1941-AE4C-FE2A27F2AC7E}" destId="{F462C5DC-EA09-4040-AFB6-7A6EBD6EB21E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144D7BE-38B2-F041-90BD-EA0D674F3C53}" type="presOf" srcId="{CAAA9F24-9260-F54A-99DC-F72FB849E870}" destId="{C3F35482-6CC7-D84C-A12A-9C381DA3715C}" srcOrd="0" destOrd="0" presId="urn:microsoft.com/office/officeart/2005/8/layout/default"/>
    <dgm:cxn modelId="{87426C87-7DC7-8F41-9DAB-F93FFCB34F2A}" type="presOf" srcId="{A1125348-5C25-1F47-B30E-AF67044D6D73}" destId="{F05CB183-2AAC-6E46-BE78-AF13E37A9506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9581A064-F361-2F4A-8527-204DA6F0C358}" type="presOf" srcId="{7CBD9AD9-5523-E244-86A9-E82475D8126D}" destId="{BC980D9D-62F8-BF46-A7A2-8306231D7F11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EF3DDEAE-23A7-2E4F-841D-1CE165F2792B}" type="presOf" srcId="{464914C9-E961-9B4B-BE95-DDAD4139A2EC}" destId="{D88D0388-169C-2B46-AB59-55336EAF0870}" srcOrd="0" destOrd="0" presId="urn:microsoft.com/office/officeart/2005/8/layout/default"/>
    <dgm:cxn modelId="{F7F8D82F-B10F-844A-AEC7-269B07984792}" type="presOf" srcId="{3D7A168B-8590-D246-A021-1B96C49AA8FF}" destId="{76390823-0913-D74C-9160-F9445B2210E5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7BF6FFB7-BC80-B048-97BD-7055090A8115}" type="presOf" srcId="{B7C546E9-09FB-144B-B55A-C3C654075742}" destId="{FFCC86BF-B970-5E41-9AFD-C4E8CD4AD5D6}" srcOrd="0" destOrd="0" presId="urn:microsoft.com/office/officeart/2005/8/layout/default"/>
    <dgm:cxn modelId="{AED99C07-60C0-A64C-BD0F-949221E4BC2F}" type="presOf" srcId="{11920DA6-D809-A741-8C75-5C0F73344ABC}" destId="{A01E4197-3F57-A34A-B88C-C28371E5D4EC}" srcOrd="0" destOrd="0" presId="urn:microsoft.com/office/officeart/2005/8/layout/default"/>
    <dgm:cxn modelId="{119BCCD1-0CA1-F748-88DD-B0458B69B99F}" type="presOf" srcId="{5CB2FC04-3FB9-D74C-8834-BE53285CDFBA}" destId="{6129D8ED-B048-F74C-A8F9-62B2E221110C}" srcOrd="0" destOrd="0" presId="urn:microsoft.com/office/officeart/2005/8/layout/default"/>
    <dgm:cxn modelId="{972976A4-7B09-4949-AE41-35C78D4DADCD}" type="presParOf" srcId="{FF4D42FB-CF90-DA4C-9A52-A04D454D4C49}" destId="{BC980D9D-62F8-BF46-A7A2-8306231D7F11}" srcOrd="0" destOrd="0" presId="urn:microsoft.com/office/officeart/2005/8/layout/default"/>
    <dgm:cxn modelId="{78F7D91A-86C1-0F41-B8FB-36479B929CB9}" type="presParOf" srcId="{FF4D42FB-CF90-DA4C-9A52-A04D454D4C49}" destId="{368BA752-A7B6-274A-8529-370D39CBDAD6}" srcOrd="1" destOrd="0" presId="urn:microsoft.com/office/officeart/2005/8/layout/default"/>
    <dgm:cxn modelId="{7E353993-FC40-C74D-9DCC-C7F466F155CE}" type="presParOf" srcId="{FF4D42FB-CF90-DA4C-9A52-A04D454D4C49}" destId="{6129D8ED-B048-F74C-A8F9-62B2E221110C}" srcOrd="2" destOrd="0" presId="urn:microsoft.com/office/officeart/2005/8/layout/default"/>
    <dgm:cxn modelId="{AF2EBF01-93D3-8146-89FC-67E7E758A139}" type="presParOf" srcId="{FF4D42FB-CF90-DA4C-9A52-A04D454D4C49}" destId="{E6D20354-A473-5041-AC42-D682282FECB3}" srcOrd="3" destOrd="0" presId="urn:microsoft.com/office/officeart/2005/8/layout/default"/>
    <dgm:cxn modelId="{B0607239-98EB-4C49-9C05-890C2E432C1C}" type="presParOf" srcId="{FF4D42FB-CF90-DA4C-9A52-A04D454D4C49}" destId="{A01E4197-3F57-A34A-B88C-C28371E5D4EC}" srcOrd="4" destOrd="0" presId="urn:microsoft.com/office/officeart/2005/8/layout/default"/>
    <dgm:cxn modelId="{5ACEE861-1286-F448-B218-A9651577F965}" type="presParOf" srcId="{FF4D42FB-CF90-DA4C-9A52-A04D454D4C49}" destId="{A5B22472-4895-D340-B543-0EAFAC971930}" srcOrd="5" destOrd="0" presId="urn:microsoft.com/office/officeart/2005/8/layout/default"/>
    <dgm:cxn modelId="{FD41F37B-C73B-C54C-9CC8-DF254B0C69A4}" type="presParOf" srcId="{FF4D42FB-CF90-DA4C-9A52-A04D454D4C49}" destId="{F462C5DC-EA09-4040-AFB6-7A6EBD6EB21E}" srcOrd="6" destOrd="0" presId="urn:microsoft.com/office/officeart/2005/8/layout/default"/>
    <dgm:cxn modelId="{71D7384F-4F7C-FA41-9C76-99BB3376C726}" type="presParOf" srcId="{FF4D42FB-CF90-DA4C-9A52-A04D454D4C49}" destId="{892F38D0-3DA4-BE4A-A4F0-F228B0A6D0F3}" srcOrd="7" destOrd="0" presId="urn:microsoft.com/office/officeart/2005/8/layout/default"/>
    <dgm:cxn modelId="{852C2066-E837-BD4C-8870-8429F3E295CE}" type="presParOf" srcId="{FF4D42FB-CF90-DA4C-9A52-A04D454D4C49}" destId="{C3F35482-6CC7-D84C-A12A-9C381DA3715C}" srcOrd="8" destOrd="0" presId="urn:microsoft.com/office/officeart/2005/8/layout/default"/>
    <dgm:cxn modelId="{24F1BABF-C838-0044-8CDF-F782EA099B8A}" type="presParOf" srcId="{FF4D42FB-CF90-DA4C-9A52-A04D454D4C49}" destId="{5B495281-E721-1F47-BCDF-8A032BF72FA6}" srcOrd="9" destOrd="0" presId="urn:microsoft.com/office/officeart/2005/8/layout/default"/>
    <dgm:cxn modelId="{534A45BB-D238-474E-A67C-99F7CAD7160B}" type="presParOf" srcId="{FF4D42FB-CF90-DA4C-9A52-A04D454D4C49}" destId="{F05CB183-2AAC-6E46-BE78-AF13E37A9506}" srcOrd="10" destOrd="0" presId="urn:microsoft.com/office/officeart/2005/8/layout/default"/>
    <dgm:cxn modelId="{CF2ABFC7-A5DC-334A-8679-BE962E519AB3}" type="presParOf" srcId="{FF4D42FB-CF90-DA4C-9A52-A04D454D4C49}" destId="{7EFE070C-4E38-3C4B-AB2B-A71BC3A0AD39}" srcOrd="11" destOrd="0" presId="urn:microsoft.com/office/officeart/2005/8/layout/default"/>
    <dgm:cxn modelId="{BE8B37C6-7B02-4C4B-A881-FC836D18324D}" type="presParOf" srcId="{FF4D42FB-CF90-DA4C-9A52-A04D454D4C49}" destId="{FFCC86BF-B970-5E41-9AFD-C4E8CD4AD5D6}" srcOrd="12" destOrd="0" presId="urn:microsoft.com/office/officeart/2005/8/layout/default"/>
    <dgm:cxn modelId="{20965E8B-98DA-834F-800C-27FADF484522}" type="presParOf" srcId="{FF4D42FB-CF90-DA4C-9A52-A04D454D4C49}" destId="{E314AAFA-D550-F740-9483-516A6B498E5F}" srcOrd="13" destOrd="0" presId="urn:microsoft.com/office/officeart/2005/8/layout/default"/>
    <dgm:cxn modelId="{DE45440D-D1E2-EB40-8EF5-AA394E8A442C}" type="presParOf" srcId="{FF4D42FB-CF90-DA4C-9A52-A04D454D4C49}" destId="{D88D0388-169C-2B46-AB59-55336EAF0870}" srcOrd="14" destOrd="0" presId="urn:microsoft.com/office/officeart/2005/8/layout/default"/>
    <dgm:cxn modelId="{D8F63649-EC7D-7F45-AA9C-E5272048F3BD}" type="presParOf" srcId="{FF4D42FB-CF90-DA4C-9A52-A04D454D4C49}" destId="{33F21FD3-47A9-5D43-86F8-B1E61822FE13}" srcOrd="15" destOrd="0" presId="urn:microsoft.com/office/officeart/2005/8/layout/default"/>
    <dgm:cxn modelId="{F9A70B17-0D9C-BF42-87F9-D766A58EDDA7}" type="presParOf" srcId="{FF4D42FB-CF90-DA4C-9A52-A04D454D4C49}" destId="{76390823-0913-D74C-9160-F9445B2210E5}" srcOrd="16" destOrd="0" presId="urn:microsoft.com/office/officeart/2005/8/layout/default"/>
    <dgm:cxn modelId="{6D7EDE82-7F46-0544-BBDB-BA2415EB86F3}" type="presParOf" srcId="{FF4D42FB-CF90-DA4C-9A52-A04D454D4C49}" destId="{95930DC9-500E-A741-93F5-A654EA2CAFBD}" srcOrd="17" destOrd="0" presId="urn:microsoft.com/office/officeart/2005/8/layout/default"/>
    <dgm:cxn modelId="{D687CF5C-53A3-994B-B2A3-C57F60E89C2E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improvise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peevish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pettish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arcane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punctilious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predicament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sulky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choleric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fastidious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scrupulous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707C6DF7-D082-9641-AD29-1FE158678A16}" type="presOf" srcId="{B7C546E9-09FB-144B-B55A-C3C654075742}" destId="{FFCC86BF-B970-5E41-9AFD-C4E8CD4AD5D6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E8EAB659-7389-BD4F-AC1D-C526B4E27B7B}" type="presOf" srcId="{A6043839-EA07-4446-B7B9-59520D25790F}" destId="{FF4D42FB-CF90-DA4C-9A52-A04D454D4C49}" srcOrd="0" destOrd="0" presId="urn:microsoft.com/office/officeart/2005/8/layout/default"/>
    <dgm:cxn modelId="{381B4640-257D-0C48-AE10-674BA01436DC}" type="presOf" srcId="{C6D5C4AB-975F-1941-AE4C-FE2A27F2AC7E}" destId="{F462C5DC-EA09-4040-AFB6-7A6EBD6EB21E}" srcOrd="0" destOrd="0" presId="urn:microsoft.com/office/officeart/2005/8/layout/default"/>
    <dgm:cxn modelId="{1C633BDD-8F8F-C141-87C6-E52F087746B9}" type="presOf" srcId="{A1125348-5C25-1F47-B30E-AF67044D6D73}" destId="{F05CB183-2AAC-6E46-BE78-AF13E37A9506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D9B47C74-84AE-DB4C-A327-C84CB53CB025}" type="presOf" srcId="{CAAA9F24-9260-F54A-99DC-F72FB849E870}" destId="{C3F35482-6CC7-D84C-A12A-9C381DA3715C}" srcOrd="0" destOrd="0" presId="urn:microsoft.com/office/officeart/2005/8/layout/default"/>
    <dgm:cxn modelId="{FB3B6E81-4947-EE46-A2C9-8232A2CB4A95}" type="presOf" srcId="{11920DA6-D809-A741-8C75-5C0F73344ABC}" destId="{A01E4197-3F57-A34A-B88C-C28371E5D4EC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15E5BEF6-FBF2-6948-81A5-E3C380DD2692}" type="presOf" srcId="{7CBD9AD9-5523-E244-86A9-E82475D8126D}" destId="{BC980D9D-62F8-BF46-A7A2-8306231D7F11}" srcOrd="0" destOrd="0" presId="urn:microsoft.com/office/officeart/2005/8/layout/default"/>
    <dgm:cxn modelId="{2AEEDEAD-DA88-1345-9C98-DBB4A06AFC4A}" type="presOf" srcId="{464914C9-E961-9B4B-BE95-DDAD4139A2EC}" destId="{D88D0388-169C-2B46-AB59-55336EAF0870}" srcOrd="0" destOrd="0" presId="urn:microsoft.com/office/officeart/2005/8/layout/default"/>
    <dgm:cxn modelId="{83CA840D-CDDC-4A42-8A3D-7A19B012E897}" type="presOf" srcId="{5CB2FC04-3FB9-D74C-8834-BE53285CDFBA}" destId="{6129D8ED-B048-F74C-A8F9-62B2E221110C}" srcOrd="0" destOrd="0" presId="urn:microsoft.com/office/officeart/2005/8/layout/default"/>
    <dgm:cxn modelId="{28CF16E2-BE69-EA4C-9501-F2B74977B0BC}" type="presOf" srcId="{3D7A168B-8590-D246-A021-1B96C49AA8FF}" destId="{76390823-0913-D74C-9160-F9445B2210E5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ED484940-1B79-9649-A01E-EFAAE42C9C15}" type="presOf" srcId="{CC13538D-F045-5143-9BFD-26BEF1ED3879}" destId="{B47372C0-E0B8-B24A-B01E-47377EB7E296}" srcOrd="0" destOrd="0" presId="urn:microsoft.com/office/officeart/2005/8/layout/default"/>
    <dgm:cxn modelId="{E0259BB5-DA77-9F42-8619-D820BF999D2C}" type="presParOf" srcId="{FF4D42FB-CF90-DA4C-9A52-A04D454D4C49}" destId="{BC980D9D-62F8-BF46-A7A2-8306231D7F11}" srcOrd="0" destOrd="0" presId="urn:microsoft.com/office/officeart/2005/8/layout/default"/>
    <dgm:cxn modelId="{C80460B8-44AE-834B-9A13-CCBE38E4414D}" type="presParOf" srcId="{FF4D42FB-CF90-DA4C-9A52-A04D454D4C49}" destId="{368BA752-A7B6-274A-8529-370D39CBDAD6}" srcOrd="1" destOrd="0" presId="urn:microsoft.com/office/officeart/2005/8/layout/default"/>
    <dgm:cxn modelId="{03C2F233-9015-5449-845D-FBD1CCFAFA68}" type="presParOf" srcId="{FF4D42FB-CF90-DA4C-9A52-A04D454D4C49}" destId="{6129D8ED-B048-F74C-A8F9-62B2E221110C}" srcOrd="2" destOrd="0" presId="urn:microsoft.com/office/officeart/2005/8/layout/default"/>
    <dgm:cxn modelId="{167B40D6-8332-D845-8942-89E1845AF855}" type="presParOf" srcId="{FF4D42FB-CF90-DA4C-9A52-A04D454D4C49}" destId="{E6D20354-A473-5041-AC42-D682282FECB3}" srcOrd="3" destOrd="0" presId="urn:microsoft.com/office/officeart/2005/8/layout/default"/>
    <dgm:cxn modelId="{C6E019B6-D478-B943-8057-3B114C7F3CEF}" type="presParOf" srcId="{FF4D42FB-CF90-DA4C-9A52-A04D454D4C49}" destId="{A01E4197-3F57-A34A-B88C-C28371E5D4EC}" srcOrd="4" destOrd="0" presId="urn:microsoft.com/office/officeart/2005/8/layout/default"/>
    <dgm:cxn modelId="{670D5629-7813-B84E-B390-9874613CDAC3}" type="presParOf" srcId="{FF4D42FB-CF90-DA4C-9A52-A04D454D4C49}" destId="{A5B22472-4895-D340-B543-0EAFAC971930}" srcOrd="5" destOrd="0" presId="urn:microsoft.com/office/officeart/2005/8/layout/default"/>
    <dgm:cxn modelId="{7DE15451-26D3-1845-A736-A76409AA16C0}" type="presParOf" srcId="{FF4D42FB-CF90-DA4C-9A52-A04D454D4C49}" destId="{F462C5DC-EA09-4040-AFB6-7A6EBD6EB21E}" srcOrd="6" destOrd="0" presId="urn:microsoft.com/office/officeart/2005/8/layout/default"/>
    <dgm:cxn modelId="{1B34C73A-5492-CC40-AC0C-E6E676406AC1}" type="presParOf" srcId="{FF4D42FB-CF90-DA4C-9A52-A04D454D4C49}" destId="{892F38D0-3DA4-BE4A-A4F0-F228B0A6D0F3}" srcOrd="7" destOrd="0" presId="urn:microsoft.com/office/officeart/2005/8/layout/default"/>
    <dgm:cxn modelId="{B7F22298-E9B9-5B48-A80F-AFA482D58D11}" type="presParOf" srcId="{FF4D42FB-CF90-DA4C-9A52-A04D454D4C49}" destId="{C3F35482-6CC7-D84C-A12A-9C381DA3715C}" srcOrd="8" destOrd="0" presId="urn:microsoft.com/office/officeart/2005/8/layout/default"/>
    <dgm:cxn modelId="{E622B742-00A1-F840-A332-91E41535D073}" type="presParOf" srcId="{FF4D42FB-CF90-DA4C-9A52-A04D454D4C49}" destId="{5B495281-E721-1F47-BCDF-8A032BF72FA6}" srcOrd="9" destOrd="0" presId="urn:microsoft.com/office/officeart/2005/8/layout/default"/>
    <dgm:cxn modelId="{8161FD25-E302-A24A-B80C-EF283C7BFC89}" type="presParOf" srcId="{FF4D42FB-CF90-DA4C-9A52-A04D454D4C49}" destId="{F05CB183-2AAC-6E46-BE78-AF13E37A9506}" srcOrd="10" destOrd="0" presId="urn:microsoft.com/office/officeart/2005/8/layout/default"/>
    <dgm:cxn modelId="{C983232B-EAB3-C948-AFCF-8F49AF6AD9FB}" type="presParOf" srcId="{FF4D42FB-CF90-DA4C-9A52-A04D454D4C49}" destId="{7EFE070C-4E38-3C4B-AB2B-A71BC3A0AD39}" srcOrd="11" destOrd="0" presId="urn:microsoft.com/office/officeart/2005/8/layout/default"/>
    <dgm:cxn modelId="{A4AA7DCE-E3D4-4D4A-9DF0-B742CB3D3E39}" type="presParOf" srcId="{FF4D42FB-CF90-DA4C-9A52-A04D454D4C49}" destId="{FFCC86BF-B970-5E41-9AFD-C4E8CD4AD5D6}" srcOrd="12" destOrd="0" presId="urn:microsoft.com/office/officeart/2005/8/layout/default"/>
    <dgm:cxn modelId="{6C8D8F05-E56E-6D44-AD29-8BC763F3BA77}" type="presParOf" srcId="{FF4D42FB-CF90-DA4C-9A52-A04D454D4C49}" destId="{E314AAFA-D550-F740-9483-516A6B498E5F}" srcOrd="13" destOrd="0" presId="urn:microsoft.com/office/officeart/2005/8/layout/default"/>
    <dgm:cxn modelId="{F8894797-6CD9-3F4C-90AB-1381D6EF196F}" type="presParOf" srcId="{FF4D42FB-CF90-DA4C-9A52-A04D454D4C49}" destId="{D88D0388-169C-2B46-AB59-55336EAF0870}" srcOrd="14" destOrd="0" presId="urn:microsoft.com/office/officeart/2005/8/layout/default"/>
    <dgm:cxn modelId="{A8F16AC8-AA90-2A4F-804E-6F09C2AA4FA3}" type="presParOf" srcId="{FF4D42FB-CF90-DA4C-9A52-A04D454D4C49}" destId="{33F21FD3-47A9-5D43-86F8-B1E61822FE13}" srcOrd="15" destOrd="0" presId="urn:microsoft.com/office/officeart/2005/8/layout/default"/>
    <dgm:cxn modelId="{2FF99C99-6B75-A949-AA8C-E75AF779F069}" type="presParOf" srcId="{FF4D42FB-CF90-DA4C-9A52-A04D454D4C49}" destId="{76390823-0913-D74C-9160-F9445B2210E5}" srcOrd="16" destOrd="0" presId="urn:microsoft.com/office/officeart/2005/8/layout/default"/>
    <dgm:cxn modelId="{A88D141A-6E50-6C4B-9F12-CAB01C25F008}" type="presParOf" srcId="{FF4D42FB-CF90-DA4C-9A52-A04D454D4C49}" destId="{95930DC9-500E-A741-93F5-A654EA2CAFBD}" srcOrd="17" destOrd="0" presId="urn:microsoft.com/office/officeart/2005/8/layout/default"/>
    <dgm:cxn modelId="{5D9D24BB-D0F0-B24C-9BC2-6B99B045BF9C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meticulous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nitpicking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fussy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fretful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perfunctory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irritable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prompt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perfunctory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industrious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sedulous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4ADED12E-9F12-E446-B3E7-6F910322ECD3}" type="presOf" srcId="{464914C9-E961-9B4B-BE95-DDAD4139A2EC}" destId="{D88D0388-169C-2B46-AB59-55336EAF0870}" srcOrd="0" destOrd="0" presId="urn:microsoft.com/office/officeart/2005/8/layout/default"/>
    <dgm:cxn modelId="{481852B7-18CF-7943-A5C9-D058A63245D5}" type="presOf" srcId="{11920DA6-D809-A741-8C75-5C0F73344ABC}" destId="{A01E4197-3F57-A34A-B88C-C28371E5D4EC}" srcOrd="0" destOrd="0" presId="urn:microsoft.com/office/officeart/2005/8/layout/default"/>
    <dgm:cxn modelId="{EDAA37D3-DFBF-8843-9673-D89448D989DF}" type="presOf" srcId="{B7C546E9-09FB-144B-B55A-C3C654075742}" destId="{FFCC86BF-B970-5E41-9AFD-C4E8CD4AD5D6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3DC73779-45BD-3643-A0FB-99D3B39773A2}" type="presOf" srcId="{5CB2FC04-3FB9-D74C-8834-BE53285CDFBA}" destId="{6129D8ED-B048-F74C-A8F9-62B2E221110C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ED620951-AAF0-9F4F-82CC-20DF80CB8263}" type="presOf" srcId="{C6D5C4AB-975F-1941-AE4C-FE2A27F2AC7E}" destId="{F462C5DC-EA09-4040-AFB6-7A6EBD6EB21E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C06AF6DB-C502-CE43-8749-F0C886E3B9DF}" type="presOf" srcId="{CC13538D-F045-5143-9BFD-26BEF1ED3879}" destId="{B47372C0-E0B8-B24A-B01E-47377EB7E296}" srcOrd="0" destOrd="0" presId="urn:microsoft.com/office/officeart/2005/8/layout/default"/>
    <dgm:cxn modelId="{36D0ABD2-B62E-0947-9BC6-AA5F34FBD612}" type="presOf" srcId="{3D7A168B-8590-D246-A021-1B96C49AA8FF}" destId="{76390823-0913-D74C-9160-F9445B2210E5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22680AE6-55E9-7C48-B7B1-266ED20ED65D}" type="presOf" srcId="{A1125348-5C25-1F47-B30E-AF67044D6D73}" destId="{F05CB183-2AAC-6E46-BE78-AF13E37A9506}" srcOrd="0" destOrd="0" presId="urn:microsoft.com/office/officeart/2005/8/layout/default"/>
    <dgm:cxn modelId="{7BCE70FD-AFB2-A748-B12B-D61CEBC26B8E}" type="presOf" srcId="{CAAA9F24-9260-F54A-99DC-F72FB849E870}" destId="{C3F35482-6CC7-D84C-A12A-9C381DA3715C}" srcOrd="0" destOrd="0" presId="urn:microsoft.com/office/officeart/2005/8/layout/default"/>
    <dgm:cxn modelId="{375573F7-6C58-1B40-B589-C93081A85EBA}" type="presOf" srcId="{A6043839-EA07-4446-B7B9-59520D25790F}" destId="{FF4D42FB-CF90-DA4C-9A52-A04D454D4C49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8530A5EB-7B91-F64C-A88B-3BC4A6323B45}" type="presOf" srcId="{7CBD9AD9-5523-E244-86A9-E82475D8126D}" destId="{BC980D9D-62F8-BF46-A7A2-8306231D7F11}" srcOrd="0" destOrd="0" presId="urn:microsoft.com/office/officeart/2005/8/layout/default"/>
    <dgm:cxn modelId="{EEAB8140-0AE1-3F4F-88A6-B8149C6CE4CC}" type="presParOf" srcId="{FF4D42FB-CF90-DA4C-9A52-A04D454D4C49}" destId="{BC980D9D-62F8-BF46-A7A2-8306231D7F11}" srcOrd="0" destOrd="0" presId="urn:microsoft.com/office/officeart/2005/8/layout/default"/>
    <dgm:cxn modelId="{A0C69027-6BE9-D147-8D1A-B17A4121CA83}" type="presParOf" srcId="{FF4D42FB-CF90-DA4C-9A52-A04D454D4C49}" destId="{368BA752-A7B6-274A-8529-370D39CBDAD6}" srcOrd="1" destOrd="0" presId="urn:microsoft.com/office/officeart/2005/8/layout/default"/>
    <dgm:cxn modelId="{43AF8DC7-C716-8F45-8008-3ECE34291CF2}" type="presParOf" srcId="{FF4D42FB-CF90-DA4C-9A52-A04D454D4C49}" destId="{6129D8ED-B048-F74C-A8F9-62B2E221110C}" srcOrd="2" destOrd="0" presId="urn:microsoft.com/office/officeart/2005/8/layout/default"/>
    <dgm:cxn modelId="{66EBCF74-79B2-8B4F-8E60-9FFA6BB61967}" type="presParOf" srcId="{FF4D42FB-CF90-DA4C-9A52-A04D454D4C49}" destId="{E6D20354-A473-5041-AC42-D682282FECB3}" srcOrd="3" destOrd="0" presId="urn:microsoft.com/office/officeart/2005/8/layout/default"/>
    <dgm:cxn modelId="{E01D8830-1DD4-8B4A-9DC1-A80A09FE4BBC}" type="presParOf" srcId="{FF4D42FB-CF90-DA4C-9A52-A04D454D4C49}" destId="{A01E4197-3F57-A34A-B88C-C28371E5D4EC}" srcOrd="4" destOrd="0" presId="urn:microsoft.com/office/officeart/2005/8/layout/default"/>
    <dgm:cxn modelId="{8CFAC900-9BF5-4D40-A574-0FF5923457D3}" type="presParOf" srcId="{FF4D42FB-CF90-DA4C-9A52-A04D454D4C49}" destId="{A5B22472-4895-D340-B543-0EAFAC971930}" srcOrd="5" destOrd="0" presId="urn:microsoft.com/office/officeart/2005/8/layout/default"/>
    <dgm:cxn modelId="{05C195FF-8444-E74D-ABD8-47C49193C83A}" type="presParOf" srcId="{FF4D42FB-CF90-DA4C-9A52-A04D454D4C49}" destId="{F462C5DC-EA09-4040-AFB6-7A6EBD6EB21E}" srcOrd="6" destOrd="0" presId="urn:microsoft.com/office/officeart/2005/8/layout/default"/>
    <dgm:cxn modelId="{DB2AA884-6528-A945-956B-6CF46A87A8D9}" type="presParOf" srcId="{FF4D42FB-CF90-DA4C-9A52-A04D454D4C49}" destId="{892F38D0-3DA4-BE4A-A4F0-F228B0A6D0F3}" srcOrd="7" destOrd="0" presId="urn:microsoft.com/office/officeart/2005/8/layout/default"/>
    <dgm:cxn modelId="{0EC868B1-81E2-B046-81B7-62F09EDBA1B9}" type="presParOf" srcId="{FF4D42FB-CF90-DA4C-9A52-A04D454D4C49}" destId="{C3F35482-6CC7-D84C-A12A-9C381DA3715C}" srcOrd="8" destOrd="0" presId="urn:microsoft.com/office/officeart/2005/8/layout/default"/>
    <dgm:cxn modelId="{85B77E0A-F24F-794C-8457-4E277548D863}" type="presParOf" srcId="{FF4D42FB-CF90-DA4C-9A52-A04D454D4C49}" destId="{5B495281-E721-1F47-BCDF-8A032BF72FA6}" srcOrd="9" destOrd="0" presId="urn:microsoft.com/office/officeart/2005/8/layout/default"/>
    <dgm:cxn modelId="{302FE287-3106-2441-A71C-A67F473ABBE7}" type="presParOf" srcId="{FF4D42FB-CF90-DA4C-9A52-A04D454D4C49}" destId="{F05CB183-2AAC-6E46-BE78-AF13E37A9506}" srcOrd="10" destOrd="0" presId="urn:microsoft.com/office/officeart/2005/8/layout/default"/>
    <dgm:cxn modelId="{4C931288-5A56-6C4A-9737-C2D559253682}" type="presParOf" srcId="{FF4D42FB-CF90-DA4C-9A52-A04D454D4C49}" destId="{7EFE070C-4E38-3C4B-AB2B-A71BC3A0AD39}" srcOrd="11" destOrd="0" presId="urn:microsoft.com/office/officeart/2005/8/layout/default"/>
    <dgm:cxn modelId="{2D039AF3-8126-7B49-884C-AEE410AF4182}" type="presParOf" srcId="{FF4D42FB-CF90-DA4C-9A52-A04D454D4C49}" destId="{FFCC86BF-B970-5E41-9AFD-C4E8CD4AD5D6}" srcOrd="12" destOrd="0" presId="urn:microsoft.com/office/officeart/2005/8/layout/default"/>
    <dgm:cxn modelId="{D52F4D61-4253-954D-9363-82EAC5A1BF4F}" type="presParOf" srcId="{FF4D42FB-CF90-DA4C-9A52-A04D454D4C49}" destId="{E314AAFA-D550-F740-9483-516A6B498E5F}" srcOrd="13" destOrd="0" presId="urn:microsoft.com/office/officeart/2005/8/layout/default"/>
    <dgm:cxn modelId="{959001CD-66F1-A644-9876-4352B75ACEA4}" type="presParOf" srcId="{FF4D42FB-CF90-DA4C-9A52-A04D454D4C49}" destId="{D88D0388-169C-2B46-AB59-55336EAF0870}" srcOrd="14" destOrd="0" presId="urn:microsoft.com/office/officeart/2005/8/layout/default"/>
    <dgm:cxn modelId="{3A64D0C4-41EA-9D46-9930-0B0944FEF90B}" type="presParOf" srcId="{FF4D42FB-CF90-DA4C-9A52-A04D454D4C49}" destId="{33F21FD3-47A9-5D43-86F8-B1E61822FE13}" srcOrd="15" destOrd="0" presId="urn:microsoft.com/office/officeart/2005/8/layout/default"/>
    <dgm:cxn modelId="{6B2CFD7F-B21A-8E4E-8FA7-93C5A57127F6}" type="presParOf" srcId="{FF4D42FB-CF90-DA4C-9A52-A04D454D4C49}" destId="{76390823-0913-D74C-9160-F9445B2210E5}" srcOrd="16" destOrd="0" presId="urn:microsoft.com/office/officeart/2005/8/layout/default"/>
    <dgm:cxn modelId="{89470592-8A64-5940-A29E-044DDCAEBF94}" type="presParOf" srcId="{FF4D42FB-CF90-DA4C-9A52-A04D454D4C49}" destId="{95930DC9-500E-A741-93F5-A654EA2CAFBD}" srcOrd="17" destOrd="0" presId="urn:microsoft.com/office/officeart/2005/8/layout/default"/>
    <dgm:cxn modelId="{5E88E5AE-733E-754C-BA21-654F6AC20007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alacrity</a:t>
          </a:r>
          <a:endParaRPr lang="en-US" sz="18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assiduous</a:t>
          </a:r>
          <a:endParaRPr lang="en-US" sz="18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petulant</a:t>
          </a:r>
          <a:endParaRPr lang="en-US" sz="18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extemporaneous</a:t>
          </a:r>
          <a:endParaRPr lang="en-US" sz="18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swift</a:t>
          </a:r>
          <a:endParaRPr lang="en-US" sz="18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prompt</a:t>
          </a:r>
          <a:endParaRPr lang="en-US" sz="18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perfunctory</a:t>
          </a:r>
          <a:endParaRPr lang="en-US" sz="18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industrious</a:t>
          </a:r>
          <a:endParaRPr lang="en-US" sz="18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sedulous</a:t>
          </a:r>
          <a:endParaRPr lang="en-US" sz="18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brisk</a:t>
          </a:r>
          <a:endParaRPr lang="en-US" sz="1800" kern="1200" dirty="0"/>
        </a:p>
      </dsp:txBody>
      <dsp:txXfrm>
        <a:off x="7823720" y="1813687"/>
        <a:ext cx="1777372" cy="10664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filibuster</a:t>
          </a:r>
          <a:endParaRPr lang="en-US" sz="20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succinct</a:t>
          </a:r>
          <a:endParaRPr lang="en-US" sz="20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grandiloquent</a:t>
          </a:r>
          <a:endParaRPr lang="en-US" sz="20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comprehensive</a:t>
          </a:r>
          <a:endParaRPr lang="en-US" sz="20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platitude</a:t>
          </a:r>
          <a:endParaRPr lang="en-US" sz="20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vengeful</a:t>
          </a:r>
          <a:endParaRPr lang="en-US" sz="20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vindictive</a:t>
          </a:r>
          <a:endParaRPr lang="en-US" sz="20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mercenary</a:t>
          </a:r>
          <a:endParaRPr lang="en-US" sz="20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prosaic</a:t>
          </a:r>
          <a:endParaRPr lang="en-US" sz="20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mosaic</a:t>
          </a:r>
          <a:endParaRPr lang="en-US" sz="2000" kern="1200" dirty="0"/>
        </a:p>
      </dsp:txBody>
      <dsp:txXfrm>
        <a:off x="7823720" y="1813687"/>
        <a:ext cx="1777372" cy="1066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improvise</a:t>
          </a:r>
          <a:endParaRPr lang="en-US" sz="24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peevish</a:t>
          </a:r>
          <a:endParaRPr lang="en-US" sz="24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pettish</a:t>
          </a:r>
          <a:endParaRPr lang="en-US" sz="24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arcane</a:t>
          </a:r>
          <a:endParaRPr lang="en-US" sz="24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predicament</a:t>
          </a:r>
          <a:endParaRPr lang="en-US" sz="24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sulky</a:t>
          </a:r>
          <a:endParaRPr lang="en-US" sz="24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choleric</a:t>
          </a:r>
          <a:endParaRPr lang="en-US" sz="24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fastidious</a:t>
          </a:r>
          <a:endParaRPr lang="en-US" sz="24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scrupulous</a:t>
          </a:r>
          <a:endParaRPr lang="en-US" sz="24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punctilious</a:t>
          </a:r>
          <a:endParaRPr lang="en-US" sz="2400" kern="1200" dirty="0"/>
        </a:p>
      </dsp:txBody>
      <dsp:txXfrm>
        <a:off x="7823720" y="1813687"/>
        <a:ext cx="1777372" cy="106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meticulous</a:t>
          </a:r>
          <a:endParaRPr lang="en-US" sz="25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nitpicking</a:t>
          </a:r>
          <a:endParaRPr lang="en-US" sz="25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fussy</a:t>
          </a:r>
          <a:endParaRPr lang="en-US" sz="25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fretful</a:t>
          </a:r>
          <a:endParaRPr lang="en-US" sz="25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irritable</a:t>
          </a:r>
          <a:endParaRPr lang="en-US" sz="25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prompt</a:t>
          </a:r>
          <a:endParaRPr lang="en-US" sz="25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perfunctory</a:t>
          </a:r>
          <a:endParaRPr lang="en-US" sz="25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industrious</a:t>
          </a:r>
          <a:endParaRPr lang="en-US" sz="25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sedulous</a:t>
          </a:r>
          <a:endParaRPr lang="en-US" sz="25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perfunctory</a:t>
          </a:r>
          <a:endParaRPr lang="en-US" sz="2500" kern="1200" dirty="0"/>
        </a:p>
      </dsp:txBody>
      <dsp:txXfrm>
        <a:off x="7823720" y="1813687"/>
        <a:ext cx="1777372" cy="1066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filibuster</a:t>
          </a:r>
          <a:endParaRPr lang="en-US" sz="20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succinct</a:t>
          </a:r>
          <a:endParaRPr lang="en-US" sz="20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grandiloquent</a:t>
          </a:r>
          <a:endParaRPr lang="en-US" sz="20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comprehensive</a:t>
          </a:r>
          <a:endParaRPr lang="en-US" sz="20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platitude</a:t>
          </a:r>
          <a:endParaRPr lang="en-US" sz="20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vengeful</a:t>
          </a:r>
          <a:endParaRPr lang="en-US" sz="20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vindictive</a:t>
          </a:r>
          <a:endParaRPr lang="en-US" sz="20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mercenary</a:t>
          </a:r>
          <a:endParaRPr lang="en-US" sz="20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prosaic</a:t>
          </a:r>
          <a:endParaRPr lang="en-US" sz="20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mosaic</a:t>
          </a:r>
          <a:endParaRPr lang="en-US" sz="2000" kern="1200" dirty="0"/>
        </a:p>
      </dsp:txBody>
      <dsp:txXfrm>
        <a:off x="7823720" y="1813687"/>
        <a:ext cx="1777372" cy="106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852360" y="2793"/>
          <a:ext cx="2096237" cy="1257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assiduous</a:t>
          </a:r>
          <a:endParaRPr lang="en-US" sz="2700" kern="1200" dirty="0"/>
        </a:p>
      </dsp:txBody>
      <dsp:txXfrm>
        <a:off x="852360" y="2793"/>
        <a:ext cx="2096237" cy="1257742"/>
      </dsp:txXfrm>
    </dsp:sp>
    <dsp:sp modelId="{0348DE2E-50A8-3840-9B19-D6FDB6AA1832}">
      <dsp:nvSpPr>
        <dsp:cNvPr id="0" name=""/>
        <dsp:cNvSpPr/>
      </dsp:nvSpPr>
      <dsp:spPr>
        <a:xfrm>
          <a:off x="3158221" y="2793"/>
          <a:ext cx="2096237" cy="1257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industrious</a:t>
          </a:r>
          <a:endParaRPr lang="en-US" sz="2700" kern="1200" dirty="0"/>
        </a:p>
      </dsp:txBody>
      <dsp:txXfrm>
        <a:off x="3158221" y="2793"/>
        <a:ext cx="2096237" cy="1257742"/>
      </dsp:txXfrm>
    </dsp:sp>
    <dsp:sp modelId="{6129D8ED-B048-F74C-A8F9-62B2E221110C}">
      <dsp:nvSpPr>
        <dsp:cNvPr id="0" name=""/>
        <dsp:cNvSpPr/>
      </dsp:nvSpPr>
      <dsp:spPr>
        <a:xfrm>
          <a:off x="852360" y="1470160"/>
          <a:ext cx="2096237" cy="1257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Hard-working</a:t>
          </a:r>
          <a:endParaRPr lang="en-US" sz="2700" kern="1200" dirty="0"/>
        </a:p>
      </dsp:txBody>
      <dsp:txXfrm>
        <a:off x="852360" y="1470160"/>
        <a:ext cx="2096237" cy="1257742"/>
      </dsp:txXfrm>
    </dsp:sp>
    <dsp:sp modelId="{A01E4197-3F57-A34A-B88C-C28371E5D4EC}">
      <dsp:nvSpPr>
        <dsp:cNvPr id="0" name=""/>
        <dsp:cNvSpPr/>
      </dsp:nvSpPr>
      <dsp:spPr>
        <a:xfrm>
          <a:off x="3158221" y="1470160"/>
          <a:ext cx="2096237" cy="1257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diligent</a:t>
          </a:r>
          <a:endParaRPr lang="en-US" sz="2700" kern="1200" dirty="0"/>
        </a:p>
      </dsp:txBody>
      <dsp:txXfrm>
        <a:off x="3158221" y="1470160"/>
        <a:ext cx="2096237" cy="1257742"/>
      </dsp:txXfrm>
    </dsp:sp>
    <dsp:sp modelId="{FA70DF3C-12AE-AC4B-8404-DBCABF49EEEB}">
      <dsp:nvSpPr>
        <dsp:cNvPr id="0" name=""/>
        <dsp:cNvSpPr/>
      </dsp:nvSpPr>
      <dsp:spPr>
        <a:xfrm>
          <a:off x="852360" y="2937526"/>
          <a:ext cx="2096237" cy="1257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conscientious</a:t>
          </a:r>
          <a:endParaRPr lang="en-US" sz="2700" kern="1200" dirty="0"/>
        </a:p>
      </dsp:txBody>
      <dsp:txXfrm>
        <a:off x="852360" y="2937526"/>
        <a:ext cx="2096237" cy="1257742"/>
      </dsp:txXfrm>
    </dsp:sp>
    <dsp:sp modelId="{AB4D374E-1AF2-4D4C-ACE5-F606D23AAB0B}">
      <dsp:nvSpPr>
        <dsp:cNvPr id="0" name=""/>
        <dsp:cNvSpPr/>
      </dsp:nvSpPr>
      <dsp:spPr>
        <a:xfrm>
          <a:off x="3158221" y="2937526"/>
          <a:ext cx="2096237" cy="12577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sedulous</a:t>
          </a:r>
          <a:endParaRPr lang="en-US" sz="2700" kern="1200" dirty="0"/>
        </a:p>
      </dsp:txBody>
      <dsp:txXfrm>
        <a:off x="3158221" y="2937526"/>
        <a:ext cx="2096237" cy="1257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D251E-FBE9-AF40-B9F3-E13B6800FD98}">
      <dsp:nvSpPr>
        <dsp:cNvPr id="0" name=""/>
        <dsp:cNvSpPr/>
      </dsp:nvSpPr>
      <dsp:spPr>
        <a:xfrm rot="16200000">
          <a:off x="-1108782" y="1108129"/>
          <a:ext cx="4666610" cy="244904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careful attention to detail</a:t>
          </a:r>
          <a:endParaRPr lang="en-US" sz="3300" kern="1200" dirty="0"/>
        </a:p>
      </dsp:txBody>
      <dsp:txXfrm rot="5400000">
        <a:off x="428583" y="1165999"/>
        <a:ext cx="2020462" cy="2333305"/>
      </dsp:txXfrm>
    </dsp:sp>
    <dsp:sp modelId="{7F4B0579-0989-3C45-879D-C594845D8166}">
      <dsp:nvSpPr>
        <dsp:cNvPr id="0" name=""/>
        <dsp:cNvSpPr/>
      </dsp:nvSpPr>
      <dsp:spPr>
        <a:xfrm rot="5400000">
          <a:off x="8901561" y="1206455"/>
          <a:ext cx="4291236" cy="2289629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hard to please</a:t>
          </a:r>
          <a:endParaRPr lang="en-US" sz="3300" kern="1200" dirty="0"/>
        </a:p>
      </dsp:txBody>
      <dsp:txXfrm rot="-5400000">
        <a:off x="9902365" y="1278461"/>
        <a:ext cx="1888944" cy="2145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alacrity</a:t>
          </a:r>
          <a:endParaRPr lang="en-US" sz="18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assiduous</a:t>
          </a:r>
          <a:endParaRPr lang="en-US" sz="18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petulant</a:t>
          </a:r>
          <a:endParaRPr lang="en-US" sz="18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extemporaneous</a:t>
          </a:r>
          <a:endParaRPr lang="en-US" sz="18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swift</a:t>
          </a:r>
          <a:endParaRPr lang="en-US" sz="18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prompt</a:t>
          </a:r>
          <a:endParaRPr lang="en-US" sz="18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perfunctory</a:t>
          </a:r>
          <a:endParaRPr lang="en-US" sz="18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industrious</a:t>
          </a:r>
          <a:endParaRPr lang="en-US" sz="18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sedulous</a:t>
          </a:r>
          <a:endParaRPr lang="en-US" sz="18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brisk</a:t>
          </a:r>
          <a:endParaRPr lang="en-US" sz="1800" kern="1200" dirty="0"/>
        </a:p>
      </dsp:txBody>
      <dsp:txXfrm>
        <a:off x="7823720" y="1813687"/>
        <a:ext cx="1777372" cy="1066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improvise</a:t>
          </a:r>
          <a:endParaRPr lang="en-US" sz="24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peevish</a:t>
          </a:r>
          <a:endParaRPr lang="en-US" sz="24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pettish</a:t>
          </a:r>
          <a:endParaRPr lang="en-US" sz="24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arcane</a:t>
          </a:r>
          <a:endParaRPr lang="en-US" sz="24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predicament</a:t>
          </a:r>
          <a:endParaRPr lang="en-US" sz="24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sulky</a:t>
          </a:r>
          <a:endParaRPr lang="en-US" sz="24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choleric</a:t>
          </a:r>
          <a:endParaRPr lang="en-US" sz="24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fastidious</a:t>
          </a:r>
          <a:endParaRPr lang="en-US" sz="24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scrupulous</a:t>
          </a:r>
          <a:endParaRPr lang="en-US" sz="24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punctilious</a:t>
          </a:r>
          <a:endParaRPr lang="en-US" sz="2400" kern="1200" dirty="0"/>
        </a:p>
      </dsp:txBody>
      <dsp:txXfrm>
        <a:off x="7823720" y="1813687"/>
        <a:ext cx="1777372" cy="1066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meticulous</a:t>
          </a:r>
          <a:endParaRPr lang="en-US" sz="25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nitpicking</a:t>
          </a:r>
          <a:endParaRPr lang="en-US" sz="25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fussy</a:t>
          </a:r>
          <a:endParaRPr lang="en-US" sz="25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fretful</a:t>
          </a:r>
          <a:endParaRPr lang="en-US" sz="25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irritable</a:t>
          </a:r>
          <a:endParaRPr lang="en-US" sz="25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prompt</a:t>
          </a:r>
          <a:endParaRPr lang="en-US" sz="25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perfunctory</a:t>
          </a:r>
          <a:endParaRPr lang="en-US" sz="25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industrious</a:t>
          </a:r>
          <a:endParaRPr lang="en-US" sz="25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sedulous</a:t>
          </a:r>
          <a:endParaRPr lang="en-US" sz="25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perfunctory</a:t>
          </a:r>
          <a:endParaRPr lang="en-US" sz="2500" kern="1200" dirty="0"/>
        </a:p>
      </dsp:txBody>
      <dsp:txXfrm>
        <a:off x="7823720" y="1813687"/>
        <a:ext cx="1777372" cy="106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4E9A9-E270-A04B-AFB9-BF7CDCBC5198}" type="datetimeFigureOut">
              <a:rPr lang="en-US" smtClean="0"/>
              <a:t>16/5/3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7C48-1654-4447-9231-72A8875F3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4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7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1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82BA-DDA7-DC48-AB7F-397C36E51A83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4CDB7A-A328-2246-ABFD-F6BE0F48E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0.jpe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 单词训练营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最好的方法    最高效的背    最地道的用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0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9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5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14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Alacrity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06421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Alacrity</a:t>
            </a:r>
            <a:r>
              <a:rPr lang="zh-CN" altLang="en-US" dirty="0" smtClean="0"/>
              <a:t> </a:t>
            </a:r>
            <a:r>
              <a:rPr lang="en-US" dirty="0" smtClean="0"/>
              <a:t>means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 smtClean="0">
                <a:solidFill>
                  <a:srgbClr val="C00000"/>
                </a:solidFill>
              </a:rPr>
              <a:t>risk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cheerful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readiness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 imagine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girl/</a:t>
            </a:r>
            <a:r>
              <a:rPr lang="zh-CN" altLang="en-US" dirty="0" smtClean="0"/>
              <a:t> </a:t>
            </a:r>
            <a:r>
              <a:rPr lang="en-US" altLang="zh-CN" dirty="0" smtClean="0"/>
              <a:t>guy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you’ve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secretly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dinner,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respond?</a:t>
            </a:r>
            <a:r>
              <a:rPr lang="zh-CN" altLang="en-US" dirty="0" smtClean="0"/>
              <a:t>  </a:t>
            </a:r>
            <a:r>
              <a:rPr lang="en-US" altLang="zh-CN" dirty="0" smtClean="0"/>
              <a:t>Saying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With </a:t>
            </a:r>
            <a:r>
              <a:rPr lang="en-US" dirty="0">
                <a:solidFill>
                  <a:srgbClr val="C00000"/>
                </a:solidFill>
              </a:rPr>
              <a:t>alacrity,</a:t>
            </a:r>
            <a:r>
              <a:rPr lang="en-US" dirty="0"/>
              <a:t> of course. </a:t>
            </a:r>
          </a:p>
          <a:p>
            <a:r>
              <a:rPr lang="en-US" dirty="0" smtClean="0"/>
              <a:t>The </a:t>
            </a:r>
            <a:r>
              <a:rPr lang="en-US" dirty="0"/>
              <a:t>first three weeks at his new job, Mark worked with such alacrity that upper management knew they would be giving him a promotion. </a:t>
            </a:r>
            <a:endParaRPr lang="en-US" dirty="0" smtClean="0"/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eagerness,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willingness,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readiness;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promptness,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haste,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swiftness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87" y="2300858"/>
            <a:ext cx="4039067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7" y="483830"/>
            <a:ext cx="96032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Question: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senator was skilled at defending his policies </a:t>
            </a:r>
            <a:r>
              <a:rPr lang="en-US" sz="2400" dirty="0" smtClean="0"/>
              <a:t>___________ </a:t>
            </a:r>
            <a:r>
              <a:rPr lang="en-US" sz="2400" dirty="0"/>
              <a:t>, answering his colleagues’ challenges with _______________.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5214" y="2675096"/>
            <a:ext cx="71275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A. assiduously . . petulance</a:t>
            </a:r>
          </a:p>
          <a:p>
            <a:r>
              <a:rPr lang="en-US" sz="3200" dirty="0"/>
              <a:t>B. extemporaneously . . alacrity</a:t>
            </a:r>
          </a:p>
          <a:p>
            <a:r>
              <a:rPr lang="en-US" sz="3200" dirty="0"/>
              <a:t>C. perfunctorily .. filibusters</a:t>
            </a:r>
          </a:p>
          <a:p>
            <a:r>
              <a:rPr lang="en-US" sz="3200" dirty="0"/>
              <a:t>D. succinctly . . grandiloquence</a:t>
            </a:r>
          </a:p>
          <a:p>
            <a:r>
              <a:rPr lang="en-US" sz="3200" dirty="0"/>
              <a:t>E. comprehensively . . platitudes</a:t>
            </a:r>
          </a:p>
        </p:txBody>
      </p:sp>
    </p:spTree>
    <p:extLst>
      <p:ext uri="{BB962C8B-B14F-4D97-AF65-F5344CB8AC3E}">
        <p14:creationId xmlns:p14="http://schemas.microsoft.com/office/powerpoint/2010/main" val="57430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extemporaneous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223541" cy="3450613"/>
          </a:xfrm>
        </p:spPr>
        <p:txBody>
          <a:bodyPr>
            <a:normAutofit/>
          </a:bodyPr>
          <a:lstStyle/>
          <a:p>
            <a:r>
              <a:rPr lang="en-US" dirty="0"/>
              <a:t>spoken or done without </a:t>
            </a:r>
            <a:r>
              <a:rPr lang="en-US" dirty="0" smtClean="0"/>
              <a:t>preparation</a:t>
            </a:r>
          </a:p>
          <a:p>
            <a:r>
              <a:rPr lang="en-US" i="1" dirty="0" smtClean="0"/>
              <a:t>an </a:t>
            </a:r>
            <a:r>
              <a:rPr lang="en-US" i="1" dirty="0"/>
              <a:t>extemporaneous </a:t>
            </a:r>
            <a:r>
              <a:rPr lang="en-US" i="1" dirty="0" smtClean="0"/>
              <a:t>speech</a:t>
            </a:r>
            <a:endParaRPr lang="en-US" dirty="0"/>
          </a:p>
          <a:p>
            <a:r>
              <a:rPr lang="en-US" dirty="0" smtClean="0"/>
              <a:t>V. extemporize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填空题例句：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legislator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Capitol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oratorical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spontaneity,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deliver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extemporaneous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speech.</a:t>
            </a:r>
          </a:p>
          <a:p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improvised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34" y="2380868"/>
            <a:ext cx="362712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5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assiduous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788441" cy="3450613"/>
          </a:xfrm>
        </p:spPr>
        <p:txBody>
          <a:bodyPr>
            <a:no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Assiduous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:</a:t>
            </a:r>
            <a:r>
              <a:rPr lang="en-US" sz="2400" dirty="0"/>
              <a:t>showing great care and </a:t>
            </a:r>
            <a:r>
              <a:rPr lang="en-US" sz="2400" dirty="0" smtClean="0"/>
              <a:t>perseverance</a:t>
            </a:r>
            <a:endParaRPr lang="en-US" sz="2400" i="1" dirty="0"/>
          </a:p>
          <a:p>
            <a:r>
              <a:rPr lang="en-US" altLang="zh-CN" sz="2400" dirty="0" smtClean="0"/>
              <a:t>Attentive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persevering+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hardworking</a:t>
            </a:r>
            <a:endParaRPr lang="en-US" sz="2400" dirty="0"/>
          </a:p>
          <a:p>
            <a:r>
              <a:rPr lang="en-US" sz="2400" i="1" dirty="0" smtClean="0"/>
              <a:t>she was </a:t>
            </a:r>
            <a:r>
              <a:rPr lang="en-US" sz="2400" b="1" i="1" dirty="0"/>
              <a:t>assiduous in</a:t>
            </a:r>
            <a:r>
              <a:rPr lang="en-US" sz="2400" i="1" dirty="0"/>
              <a:t> pointing out every feature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93" y="2332608"/>
            <a:ext cx="5673961" cy="28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8881141" cy="104923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Words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having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meanings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92560" y="1904157"/>
          <a:ext cx="6106820" cy="419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84" y="2276669"/>
            <a:ext cx="2047469" cy="1017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26" y="4415262"/>
            <a:ext cx="2976984" cy="1686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95" y="3293965"/>
            <a:ext cx="3274074" cy="15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petulant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/>
          <a:lstStyle/>
          <a:p>
            <a:r>
              <a:rPr lang="en-US" dirty="0"/>
              <a:t>(of a person or their manner) childishly </a:t>
            </a:r>
            <a:r>
              <a:rPr lang="en-US" dirty="0">
                <a:solidFill>
                  <a:srgbClr val="C00000"/>
                </a:solidFill>
              </a:rPr>
              <a:t>sulky</a:t>
            </a:r>
            <a:r>
              <a:rPr lang="en-US" dirty="0"/>
              <a:t> or </a:t>
            </a:r>
            <a:r>
              <a:rPr lang="en-US" dirty="0" smtClean="0"/>
              <a:t>bad-tempered</a:t>
            </a:r>
          </a:p>
          <a:p>
            <a:r>
              <a:rPr lang="en-US" i="1" dirty="0"/>
              <a:t>he's as petulant as a spoiled </a:t>
            </a:r>
            <a:r>
              <a:rPr lang="en-US" i="1" dirty="0" smtClean="0"/>
              <a:t>child</a:t>
            </a:r>
            <a:endParaRPr lang="en-US" altLang="zh-CN" i="1" dirty="0" smtClean="0"/>
          </a:p>
          <a:p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peevish,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pettish,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fretful,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irritable,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sulky, choleric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950509"/>
            <a:ext cx="2759982" cy="1839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79" y="2764725"/>
            <a:ext cx="16668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4325303"/>
            <a:ext cx="3383280" cy="17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8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85326"/>
              </p:ext>
            </p:extLst>
          </p:nvPr>
        </p:nvGraphicFramePr>
        <p:xfrm>
          <a:off x="4968057" y="2628424"/>
          <a:ext cx="2427304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7304"/>
              </a:tblGrid>
              <a:tr h="38868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A. fastidious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</a:tr>
              <a:tr h="38868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B. vengeful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</a:tr>
              <a:tr h="38868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C. vindictive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</a:tr>
              <a:tr h="38868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D. petulant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</a:tr>
              <a:tr h="142516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 mercenary 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choleric </a:t>
                      </a:r>
                    </a:p>
                    <a:p>
                      <a:endParaRPr lang="en-US" sz="2400" dirty="0" smtClean="0">
                        <a:effectLst/>
                      </a:endParaRPr>
                    </a:p>
                    <a:p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51579" y="512742"/>
            <a:ext cx="9460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actor was noted for his _____ behavior: he quickly became irritated if his every whim was not immediately satisfied.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8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64628"/>
          </a:xfrm>
        </p:spPr>
        <p:txBody>
          <a:bodyPr/>
          <a:lstStyle/>
          <a:p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memoriz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predicament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once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and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all</a:t>
            </a:r>
            <a:r>
              <a:rPr lang="en-US" altLang="zh-CN" dirty="0" smtClean="0"/>
              <a:t>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79" y="636896"/>
            <a:ext cx="90756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arcane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is-IS" altLang="zh-CN" sz="2400" dirty="0" smtClean="0"/>
              <a:t>……</a:t>
            </a:r>
          </a:p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memorizing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month</a:t>
            </a:r>
            <a:r>
              <a:rPr lang="is-IS" altLang="zh-CN" sz="2400" dirty="0" smtClean="0"/>
              <a:t>…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but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meet,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pretend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they’ve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never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before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9178">
            <a:off x="938661" y="3196006"/>
            <a:ext cx="2168771" cy="3188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2562">
            <a:off x="5870080" y="2734312"/>
            <a:ext cx="2157626" cy="289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7833">
            <a:off x="7943354" y="2880361"/>
            <a:ext cx="31115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419">
            <a:off x="3477559" y="3172916"/>
            <a:ext cx="2289123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5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fastidious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996751"/>
          <a:ext cx="12192000" cy="466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3209"/>
            <a:ext cx="3944927" cy="2712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93" y="3111531"/>
            <a:ext cx="3649307" cy="243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078" y="245525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Punctilious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985" y="5519888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meticulous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77078" y="193361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scrupulous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875407" y="2455257"/>
            <a:ext cx="1995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assiduous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4487" y="197200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nitpicking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812787" y="2388434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fussy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63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9" y="0"/>
            <a:ext cx="11912081" cy="578498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Fastidious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correlated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meanings: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giving </a:t>
            </a:r>
            <a:r>
              <a:rPr lang="en-US" sz="2800" dirty="0"/>
              <a:t>careful attention to detail; hard to please; excessively concerned with </a:t>
            </a:r>
            <a:r>
              <a:rPr lang="en-US" sz="2800" dirty="0" smtClean="0"/>
              <a:t>cleanliness</a:t>
            </a:r>
          </a:p>
          <a:p>
            <a:r>
              <a:rPr lang="en-US" altLang="zh-CN" sz="2800" i="1" dirty="0">
                <a:solidFill>
                  <a:srgbClr val="FF0000"/>
                </a:solidFill>
              </a:rPr>
              <a:t>Punctilious:</a:t>
            </a:r>
            <a:r>
              <a:rPr lang="zh-CN" altLang="en-US" sz="2800" i="1" dirty="0"/>
              <a:t> </a:t>
            </a:r>
            <a:r>
              <a:rPr lang="en-US" sz="2800" dirty="0"/>
              <a:t>marked by precise accordance with details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Meticulous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showing </a:t>
            </a:r>
            <a:r>
              <a:rPr lang="en-US" sz="2800" dirty="0"/>
              <a:t>great attention to detail; very careful and precise:</a:t>
            </a:r>
            <a:r>
              <a:rPr lang="en-US" sz="2800" i="1" dirty="0"/>
              <a:t> </a:t>
            </a:r>
            <a:endParaRPr lang="en-US" sz="2800" i="1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Scrupulous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describes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person or </a:t>
            </a:r>
            <a:r>
              <a:rPr lang="en-US" sz="2800" dirty="0" smtClean="0"/>
              <a:t>process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Which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means</a:t>
            </a:r>
            <a:r>
              <a:rPr lang="en-US" sz="2800" dirty="0" smtClean="0"/>
              <a:t> </a:t>
            </a:r>
            <a:r>
              <a:rPr lang="en-US" sz="2800" dirty="0"/>
              <a:t>diligent, thorough, and extremely attentive to details</a:t>
            </a:r>
            <a:r>
              <a:rPr lang="en-US" sz="2800" dirty="0" smtClean="0"/>
              <a:t>:</a:t>
            </a:r>
          </a:p>
          <a:p>
            <a:r>
              <a:rPr lang="en-US" altLang="zh-CN" sz="2800" i="1" dirty="0" smtClean="0">
                <a:solidFill>
                  <a:srgbClr val="FF0000"/>
                </a:solidFill>
              </a:rPr>
              <a:t>Assiduous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:</a:t>
            </a:r>
            <a:r>
              <a:rPr lang="en-US" sz="2800" dirty="0"/>
              <a:t>showing great care and perseverance:</a:t>
            </a:r>
            <a:r>
              <a:rPr lang="en-US" sz="2800" i="1" dirty="0"/>
              <a:t> she was </a:t>
            </a:r>
            <a:r>
              <a:rPr lang="en-US" sz="2800" b="1" i="1" dirty="0"/>
              <a:t>assiduous in</a:t>
            </a:r>
            <a:r>
              <a:rPr lang="en-US" sz="2800" i="1" dirty="0"/>
              <a:t> pointing out every feature</a:t>
            </a:r>
            <a:r>
              <a:rPr lang="en-US" sz="2800" dirty="0"/>
              <a:t>.</a:t>
            </a:r>
            <a:endParaRPr lang="en-US" sz="2800" i="1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Nitpicking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sz="2800" dirty="0"/>
              <a:t>looking for small or unimportant errors or faults, especially in order to criticize unnecessarily</a:t>
            </a:r>
          </a:p>
        </p:txBody>
      </p:sp>
    </p:spTree>
    <p:extLst>
      <p:ext uri="{BB962C8B-B14F-4D97-AF65-F5344CB8AC3E}">
        <p14:creationId xmlns:p14="http://schemas.microsoft.com/office/powerpoint/2010/main" val="6789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29092"/>
            <a:ext cx="6656102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Prosaic </a:t>
            </a:r>
            <a:r>
              <a:rPr lang="en-US" dirty="0"/>
              <a:t>means dull and lacking imagination.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to describe plans, life, language, or just about anything inanimate that has become dull (it is not used to describe people). </a:t>
            </a:r>
          </a:p>
          <a:p>
            <a:r>
              <a:rPr lang="en-US" dirty="0" smtClean="0"/>
              <a:t>Unlike </a:t>
            </a:r>
            <a:r>
              <a:rPr lang="en-US" dirty="0"/>
              <a:t>the talented artists in his workshop, Paul had no such bent for the visual medium, so when it was time for him to make a stained glass painting, he ended up with a prosaic mosaic. </a:t>
            </a:r>
            <a:endParaRPr lang="en-US" dirty="0" smtClean="0"/>
          </a:p>
          <a:p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dreary,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pedestrian,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insipid,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mundane</a:t>
            </a:r>
            <a:endParaRPr lang="en-US" i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54" y="2738120"/>
            <a:ext cx="2857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 smtClean="0"/>
              <a:t>回顾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0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35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6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3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192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366252"/>
            <a:ext cx="9603275" cy="34506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rgbClr val="C00000"/>
                </a:solidFill>
              </a:rPr>
              <a:t>Let’s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conquer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GRE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vocabulary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Once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and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For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All!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C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srgbClr val="C00000"/>
                </a:solidFill>
              </a:rPr>
              <a:t>在这里找到小伙伴，坚持</a:t>
            </a:r>
            <a:r>
              <a:rPr lang="en-US" altLang="zh-CN" sz="3600" dirty="0" smtClean="0">
                <a:solidFill>
                  <a:srgbClr val="C00000"/>
                </a:solidFill>
              </a:rPr>
              <a:t>!</a:t>
            </a:r>
            <a:r>
              <a:rPr lang="zh-CN" altLang="en-US" sz="3600" dirty="0" smtClean="0">
                <a:solidFill>
                  <a:srgbClr val="C00000"/>
                </a:solidFill>
              </a:rPr>
              <a:t> 共勉</a:t>
            </a:r>
            <a:r>
              <a:rPr lang="en-US" altLang="zh-CN" sz="3600" dirty="0" smtClean="0">
                <a:solidFill>
                  <a:srgbClr val="C00000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74520"/>
            <a:ext cx="9603275" cy="41252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300" dirty="0"/>
              <a:t>关于理解不准确</a:t>
            </a:r>
            <a:br>
              <a:rPr lang="zh-CN" altLang="en-US" sz="2300" dirty="0"/>
            </a:br>
            <a:r>
              <a:rPr lang="zh-CN" altLang="en-US" sz="2300" dirty="0"/>
              <a:t>究竟是中英背，还是英英背：</a:t>
            </a:r>
            <a:br>
              <a:rPr lang="zh-CN" altLang="en-US" sz="2300" dirty="0"/>
            </a:br>
            <a:r>
              <a:rPr lang="zh-CN" altLang="en-US" sz="2300" dirty="0"/>
              <a:t>中英背单词</a:t>
            </a:r>
            <a:r>
              <a:rPr lang="en-US" altLang="zh-CN" sz="2300" dirty="0"/>
              <a:t>—</a:t>
            </a:r>
            <a:r>
              <a:rPr lang="zh-CN" altLang="en-US" sz="2300" dirty="0"/>
              <a:t>速度</a:t>
            </a:r>
            <a:br>
              <a:rPr lang="zh-CN" altLang="en-US" sz="2300" dirty="0"/>
            </a:br>
            <a:r>
              <a:rPr lang="zh-CN" altLang="en-US" sz="2300" dirty="0"/>
              <a:t>英英背单词</a:t>
            </a:r>
            <a:r>
              <a:rPr lang="en-US" altLang="zh-CN" sz="2300" dirty="0"/>
              <a:t>—</a:t>
            </a:r>
            <a:r>
              <a:rPr lang="zh-CN" altLang="en-US" sz="2300" dirty="0"/>
              <a:t>准确</a:t>
            </a:r>
            <a:br>
              <a:rPr lang="zh-CN" altLang="en-US" sz="2300" dirty="0"/>
            </a:br>
            <a:r>
              <a:rPr lang="zh-CN" altLang="en-US" sz="2300" dirty="0"/>
              <a:t>中英结合背单词</a:t>
            </a:r>
            <a:endParaRPr lang="en-US" sz="2300" dirty="0" smtClean="0"/>
          </a:p>
          <a:p>
            <a:r>
              <a:rPr lang="en-US" sz="2300" dirty="0" smtClean="0"/>
              <a:t>“</a:t>
            </a:r>
            <a:r>
              <a:rPr lang="en-US" sz="2300" dirty="0"/>
              <a:t>Know thy enemy” is a </a:t>
            </a:r>
            <a:r>
              <a:rPr lang="en-US" sz="2600" dirty="0">
                <a:solidFill>
                  <a:srgbClr val="C00000"/>
                </a:solidFill>
              </a:rPr>
              <a:t>hoary adage</a:t>
            </a:r>
            <a:r>
              <a:rPr lang="en-US" altLang="zh-CN" sz="2300" dirty="0"/>
              <a:t>,</a:t>
            </a:r>
            <a:r>
              <a:rPr lang="zh-CN" altLang="en-US" sz="2300" dirty="0"/>
              <a:t> </a:t>
            </a:r>
            <a:r>
              <a:rPr lang="en-US" altLang="zh-CN" sz="2300" dirty="0"/>
              <a:t>but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still</a:t>
            </a:r>
            <a:r>
              <a:rPr lang="zh-CN" altLang="en-US" sz="2300" dirty="0"/>
              <a:t> </a:t>
            </a:r>
            <a:r>
              <a:rPr lang="en-US" altLang="zh-CN" sz="2300" dirty="0"/>
              <a:t>holds</a:t>
            </a:r>
            <a:r>
              <a:rPr lang="zh-CN" altLang="en-US" sz="2300" dirty="0"/>
              <a:t> </a:t>
            </a:r>
            <a:r>
              <a:rPr lang="en-US" altLang="zh-CN" sz="2300" dirty="0"/>
              <a:t>true</a:t>
            </a:r>
            <a:r>
              <a:rPr lang="zh-CN" altLang="en-US" sz="2300" dirty="0"/>
              <a:t> </a:t>
            </a:r>
            <a:r>
              <a:rPr lang="en-US" altLang="zh-CN" sz="2300" dirty="0"/>
              <a:t>when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comes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memorizing</a:t>
            </a:r>
            <a:r>
              <a:rPr lang="zh-CN" altLang="en-US" sz="2300" dirty="0"/>
              <a:t> </a:t>
            </a:r>
            <a:r>
              <a:rPr lang="en-US" altLang="zh-CN" sz="2300" dirty="0"/>
              <a:t>GRE</a:t>
            </a:r>
            <a:r>
              <a:rPr lang="zh-CN" altLang="en-US" sz="2300" dirty="0"/>
              <a:t> </a:t>
            </a:r>
            <a:r>
              <a:rPr lang="en-US" altLang="zh-CN" sz="2300" dirty="0"/>
              <a:t>words.</a:t>
            </a:r>
            <a:endParaRPr lang="en-US" sz="2300" dirty="0"/>
          </a:p>
          <a:p>
            <a:r>
              <a:rPr lang="zh-CN" altLang="en-US" sz="2300" dirty="0" smtClean="0"/>
              <a:t>认识这个词，不是认识他的中文翻译。</a:t>
            </a:r>
            <a:endParaRPr lang="en-US" altLang="zh-CN" sz="2300" dirty="0" smtClean="0"/>
          </a:p>
          <a:p>
            <a:r>
              <a:rPr lang="zh-CN" altLang="en-US" sz="2300" dirty="0" smtClean="0"/>
              <a:t>要懂他在英文中有哪些含义，在英文中通常怎么用，以及在</a:t>
            </a:r>
            <a:r>
              <a:rPr lang="en-US" altLang="zh-CN" sz="2300" dirty="0" smtClean="0"/>
              <a:t>GRE</a:t>
            </a:r>
            <a:r>
              <a:rPr lang="zh-CN" altLang="en-US" sz="2300" dirty="0" smtClean="0"/>
              <a:t>中考它的那个意思，和经常和哪些词一起考</a:t>
            </a:r>
            <a:endParaRPr lang="en-US" altLang="zh-CN" sz="2300" dirty="0" smtClean="0"/>
          </a:p>
          <a:p>
            <a:r>
              <a:rPr lang="zh-CN" altLang="en-US" sz="2300" dirty="0" smtClean="0"/>
              <a:t>最后呢，对于部分</a:t>
            </a:r>
            <a:r>
              <a:rPr lang="en-US" altLang="zh-CN" sz="2300" dirty="0" smtClean="0"/>
              <a:t>GRE</a:t>
            </a:r>
            <a:r>
              <a:rPr lang="zh-CN" altLang="en-US" sz="2300" dirty="0" smtClean="0"/>
              <a:t>单词，我们还要学会如何能够用到作文里</a:t>
            </a:r>
            <a:endParaRPr lang="en-US" altLang="zh-CN" sz="2300" dirty="0" smtClean="0"/>
          </a:p>
          <a:p>
            <a:endParaRPr lang="en-US" altLang="zh-CN" sz="23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78" y="538403"/>
            <a:ext cx="96032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如何走出</a:t>
            </a:r>
            <a:r>
              <a:rPr lang="en-US" altLang="zh-CN" sz="3200" dirty="0"/>
              <a:t>GRE</a:t>
            </a:r>
            <a:r>
              <a:rPr lang="zh-CN" altLang="en-US" sz="3200" dirty="0"/>
              <a:t>单词背不会的困境，理解不准确，以及作文用不出的困境？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636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2712720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scruple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388" y="2067114"/>
            <a:ext cx="7509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A.noun</a:t>
            </a:r>
            <a:endParaRPr lang="en-US" sz="2000" dirty="0"/>
          </a:p>
          <a:p>
            <a:r>
              <a:rPr lang="en-US" sz="2000" dirty="0" smtClean="0"/>
              <a:t>顾虑 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he has no scruples</a:t>
            </a:r>
          </a:p>
          <a:p>
            <a:r>
              <a:rPr lang="zh-CN" altLang="en-US" sz="2000" dirty="0"/>
              <a:t>他无所顾忌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without scruple</a:t>
            </a:r>
          </a:p>
          <a:p>
            <a:r>
              <a:rPr lang="zh-CN" altLang="en-US" sz="2000" dirty="0"/>
              <a:t>毫无顾忌地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to </a:t>
            </a:r>
            <a:r>
              <a:rPr lang="en-US" sz="2000" dirty="0">
                <a:solidFill>
                  <a:srgbClr val="C00000"/>
                </a:solidFill>
              </a:rPr>
              <a:t>have no scruples about [something]/doing [something]</a:t>
            </a:r>
          </a:p>
          <a:p>
            <a:r>
              <a:rPr lang="zh-CN" altLang="en-US" sz="2000" dirty="0"/>
              <a:t>对某事</a:t>
            </a:r>
            <a:r>
              <a:rPr lang="en-US" altLang="zh-CN" sz="2000" dirty="0"/>
              <a:t>/</a:t>
            </a:r>
            <a:r>
              <a:rPr lang="zh-CN" altLang="en-US" sz="2000" dirty="0"/>
              <a:t>做某事无所顾忌</a:t>
            </a:r>
          </a:p>
          <a:p>
            <a:r>
              <a:rPr lang="en-US" sz="2000" dirty="0" err="1"/>
              <a:t>B.intransitive</a:t>
            </a:r>
            <a:r>
              <a:rPr lang="en-US" sz="2000" dirty="0"/>
              <a:t> verb</a:t>
            </a:r>
          </a:p>
          <a:p>
            <a:r>
              <a:rPr lang="en-US" sz="2000" dirty="0"/>
              <a:t>顾虑 </a:t>
            </a:r>
            <a:r>
              <a:rPr lang="en-US" sz="2000" dirty="0" err="1"/>
              <a:t>gùlǜ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not to scruple to do [something]</a:t>
            </a:r>
          </a:p>
          <a:p>
            <a:r>
              <a:rPr lang="zh-CN" altLang="en-US" sz="2000" dirty="0"/>
              <a:t>无所顾忌地做某事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69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如何走出</a:t>
            </a:r>
            <a:r>
              <a:rPr lang="en-US" altLang="zh-CN" dirty="0"/>
              <a:t>GRE</a:t>
            </a:r>
            <a:r>
              <a:rPr lang="zh-CN" altLang="en-US" dirty="0"/>
              <a:t>单词背不会的困境，理解不准确，以及作文用不出的困境？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：关于作文用不出</a:t>
            </a:r>
            <a:br>
              <a:rPr lang="zh-CN" altLang="en-US" dirty="0"/>
            </a:br>
            <a:r>
              <a:rPr lang="zh-CN" altLang="en-US" dirty="0"/>
              <a:t>不仅背意思，部分作文得分</a:t>
            </a:r>
            <a:r>
              <a:rPr lang="en-US" altLang="zh-CN" dirty="0"/>
              <a:t>GRE</a:t>
            </a:r>
            <a:r>
              <a:rPr lang="zh-CN" altLang="en-US" dirty="0"/>
              <a:t>单词</a:t>
            </a:r>
            <a:r>
              <a:rPr lang="en-US" altLang="zh-CN" dirty="0"/>
              <a:t>—</a:t>
            </a:r>
            <a:r>
              <a:rPr lang="zh-CN" altLang="en-US" dirty="0"/>
              <a:t>熟练掌握在何种情况下应用，如何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Bleak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---landscape/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writer/</a:t>
            </a:r>
            <a:r>
              <a:rPr lang="en-US" altLang="zh-CN" dirty="0"/>
              <a:t>l</a:t>
            </a:r>
            <a:r>
              <a:rPr lang="en-US" altLang="zh-CN" dirty="0" smtClean="0"/>
              <a:t>iterature/future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： 关于背不会，记不住</a:t>
            </a:r>
            <a:br>
              <a:rPr lang="zh-CN" altLang="en-US" dirty="0"/>
            </a:br>
            <a:r>
              <a:rPr lang="zh-CN" altLang="en-US" dirty="0"/>
              <a:t>从记忆科学来讲，记住一个东西，是因为大脑可以将新的知识和已知的东西达到一种联系，而这种感官的联系建立的越多，越不容易忘记。比如</a:t>
            </a:r>
            <a:r>
              <a:rPr lang="en-US" altLang="zh-CN" dirty="0"/>
              <a:t>profuse</a:t>
            </a:r>
            <a:r>
              <a:rPr lang="zh-CN" altLang="en-US" dirty="0"/>
              <a:t>记胸毛，虽然恶心，但是形象，又很难忘记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搭配图片，</a:t>
            </a:r>
            <a:r>
              <a:rPr lang="zh-CN" altLang="en-US" dirty="0" smtClean="0"/>
              <a:t>搭配地道的英文</a:t>
            </a:r>
            <a:r>
              <a:rPr lang="zh-CN" altLang="en-US" dirty="0"/>
              <a:t>解释，搭配</a:t>
            </a:r>
            <a:r>
              <a:rPr lang="en-US" altLang="zh-CN" dirty="0"/>
              <a:t>GRE </a:t>
            </a:r>
            <a:r>
              <a:rPr lang="zh-CN" altLang="en-US" dirty="0"/>
              <a:t>原题例句，背单词速度翻倍。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千百遍的刷，不如有技巧的刷</a:t>
            </a:r>
            <a:r>
              <a:rPr lang="zh-CN" altLang="en-US" dirty="0">
                <a:solidFill>
                  <a:srgbClr val="C00000"/>
                </a:solidFill>
              </a:rPr>
              <a:t/>
            </a:r>
            <a:br>
              <a:rPr lang="zh-CN" alt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778021" cy="4049788"/>
          </a:xfrm>
        </p:spPr>
        <p:txBody>
          <a:bodyPr/>
          <a:lstStyle/>
          <a:p>
            <a:r>
              <a:rPr lang="en-US" altLang="zh-CN" dirty="0" smtClean="0"/>
              <a:t>GRE3000</a:t>
            </a:r>
            <a:r>
              <a:rPr lang="zh-CN" altLang="en-US" dirty="0"/>
              <a:t>要刷多少遍？？ 这个是每个学生都要问我的问题</a:t>
            </a:r>
            <a:br>
              <a:rPr lang="zh-CN" altLang="en-US" dirty="0"/>
            </a:br>
            <a:r>
              <a:rPr lang="zh-CN" altLang="en-US" dirty="0"/>
              <a:t>首先</a:t>
            </a:r>
            <a:r>
              <a:rPr lang="en-US" altLang="zh-CN" dirty="0"/>
              <a:t>3000</a:t>
            </a:r>
            <a:r>
              <a:rPr lang="zh-CN" altLang="en-US" dirty="0"/>
              <a:t>是国内目前能找到的非常好的词汇总结，但是其中很多单词其实真心是用不上的，背单词要先地毯式刷一遍，但更关键的是掌握好</a:t>
            </a:r>
            <a:r>
              <a:rPr lang="en-US" altLang="zh-CN" dirty="0"/>
              <a:t>ETS</a:t>
            </a:r>
            <a:r>
              <a:rPr lang="zh-CN" altLang="en-US" dirty="0"/>
              <a:t>最喜欢考的</a:t>
            </a:r>
            <a:r>
              <a:rPr lang="en-US" altLang="zh-CN" dirty="0"/>
              <a:t>1000</a:t>
            </a:r>
            <a:r>
              <a:rPr lang="zh-CN" altLang="en-US" dirty="0"/>
              <a:t>个单词。</a:t>
            </a:r>
            <a:br>
              <a:rPr lang="zh-CN" altLang="en-US" dirty="0"/>
            </a:br>
            <a:r>
              <a:rPr lang="en-US" altLang="zh-CN" dirty="0"/>
              <a:t>《3000</a:t>
            </a:r>
            <a:r>
              <a:rPr lang="zh-CN" altLang="en-US" dirty="0"/>
              <a:t>要你命</a:t>
            </a:r>
            <a:r>
              <a:rPr lang="en-US" altLang="zh-CN" dirty="0"/>
              <a:t>》</a:t>
            </a:r>
            <a:r>
              <a:rPr lang="zh-CN" altLang="en-US" dirty="0"/>
              <a:t>在这方面做的不好的是没有标清重点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</a:t>
            </a:r>
            <a:r>
              <a:rPr lang="zh-CN" altLang="en-US" dirty="0"/>
              <a:t>哪些是重点单词？就是填</a:t>
            </a:r>
            <a:r>
              <a:rPr lang="zh-CN" altLang="en-US" dirty="0" smtClean="0"/>
              <a:t>空题，阅读里</a:t>
            </a:r>
            <a:r>
              <a:rPr lang="zh-CN" altLang="en-US" dirty="0"/>
              <a:t>最爱出现的单词。所以这次的单词都是</a:t>
            </a:r>
            <a:r>
              <a:rPr lang="en-US" altLang="zh-CN" dirty="0"/>
              <a:t>ETS</a:t>
            </a:r>
            <a:r>
              <a:rPr lang="zh-CN" altLang="en-US" dirty="0"/>
              <a:t>最爱考的</a:t>
            </a:r>
            <a:r>
              <a:rPr lang="en-US" altLang="zh-CN" dirty="0"/>
              <a:t>1000</a:t>
            </a:r>
            <a:r>
              <a:rPr lang="zh-CN" altLang="en-US" dirty="0"/>
              <a:t>中的，</a:t>
            </a:r>
            <a:r>
              <a:rPr lang="zh-CN" altLang="en-US" dirty="0" smtClean="0"/>
              <a:t>例句尽量都是找</a:t>
            </a:r>
            <a:r>
              <a:rPr lang="en-US" altLang="zh-CN" dirty="0" smtClean="0"/>
              <a:t>GRE</a:t>
            </a:r>
            <a:r>
              <a:rPr lang="zh-CN" altLang="en-US" dirty="0"/>
              <a:t>填空题原题原句，背单词同时就知道这个单词</a:t>
            </a:r>
            <a:r>
              <a:rPr lang="en-US" altLang="zh-CN" dirty="0"/>
              <a:t>ETS</a:t>
            </a:r>
            <a:r>
              <a:rPr lang="zh-CN" altLang="en-US" dirty="0"/>
              <a:t>会怎么考， 考它的哪个意思。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73680"/>
            <a:ext cx="2827434" cy="21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与其一遍一遍刷，不如刷两遍以后就开始</a:t>
            </a:r>
            <a:r>
              <a:rPr lang="zh-CN" altLang="en-US" b="1">
                <a:solidFill>
                  <a:srgbClr val="C00000"/>
                </a:solidFill>
              </a:rPr>
              <a:t>找</a:t>
            </a:r>
            <a:r>
              <a:rPr lang="zh-CN" altLang="en-US" b="1" smtClean="0">
                <a:solidFill>
                  <a:srgbClr val="C00000"/>
                </a:solidFill>
              </a:rPr>
              <a:t>方法去刷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使用科学的记忆方法，尊重大脑工作方式</a:t>
            </a:r>
            <a:r>
              <a:rPr lang="en-US" altLang="zh-CN" dirty="0" smtClean="0"/>
              <a:t>~</a:t>
            </a:r>
            <a:r>
              <a:rPr lang="zh-CN" altLang="en-US" dirty="0" smtClean="0"/>
              <a:t>！通过</a:t>
            </a:r>
            <a:r>
              <a:rPr lang="zh-CN" altLang="en-US" dirty="0"/>
              <a:t>不同的组合可以达到最佳的记忆效果。分类记单词要比不停从头到尾刷单词更有效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最爱考的</a:t>
            </a:r>
            <a:r>
              <a:rPr lang="en-US" altLang="zh-CN" dirty="0"/>
              <a:t>1000</a:t>
            </a:r>
            <a:r>
              <a:rPr lang="zh-CN" altLang="en-US" dirty="0"/>
              <a:t>怎么分呢？描述人内心的，与宗教有关的，明明简单的单词但是只考你不知道的那个意思， 超级容易混淆的单词，正情感，负情感，中性词分类，</a:t>
            </a:r>
            <a:r>
              <a:rPr lang="en-US" altLang="zh-CN" dirty="0"/>
              <a:t>etc.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如何在自己的单词学习中建立最适合自己的</a:t>
            </a:r>
            <a:r>
              <a:rPr lang="en-US" altLang="zh-CN" dirty="0">
                <a:solidFill>
                  <a:srgbClr val="C00000"/>
                </a:solidFill>
              </a:rPr>
              <a:t>vocabulary list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做填空题以及</a:t>
            </a:r>
            <a:r>
              <a:rPr lang="zh-CN" altLang="en-US" dirty="0"/>
              <a:t>背单词时，记录自己不会的单词，做成</a:t>
            </a:r>
            <a:r>
              <a:rPr lang="en-US" altLang="zh-CN" dirty="0"/>
              <a:t>list. 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我上面所讲</a:t>
            </a:r>
            <a:r>
              <a:rPr lang="zh-CN" altLang="en-US" dirty="0" smtClean="0"/>
              <a:t>的高频词，分类</a:t>
            </a:r>
            <a:r>
              <a:rPr lang="zh-CN" altLang="en-US" dirty="0"/>
              <a:t>，也是我</a:t>
            </a:r>
            <a:r>
              <a:rPr lang="zh-CN" altLang="en-US" dirty="0" smtClean="0"/>
              <a:t>自己多年的</a:t>
            </a:r>
            <a:r>
              <a:rPr lang="en-US" altLang="zh-CN" dirty="0"/>
              <a:t>GRE</a:t>
            </a:r>
            <a:r>
              <a:rPr lang="zh-CN" altLang="en-US" dirty="0"/>
              <a:t>教学，以及自己的考试备考中总结出来</a:t>
            </a:r>
            <a:r>
              <a:rPr lang="zh-CN" altLang="en-US" dirty="0" smtClean="0"/>
              <a:t>的容易</a:t>
            </a:r>
            <a:r>
              <a:rPr lang="zh-CN" altLang="en-US" dirty="0"/>
              <a:t>混淆，搞错，理解不到位的单词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在这次的训练营中，我也会把这个自己教学中总结的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个高频词汇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给大家，但是不要忘记做你们每个人自己的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哦</a:t>
            </a:r>
            <a:r>
              <a:rPr lang="en-US" altLang="zh-CN" dirty="0" smtClean="0"/>
              <a:t>~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10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288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855</Words>
  <Application>Microsoft Macintosh PowerPoint</Application>
  <PresentationFormat>自定义</PresentationFormat>
  <Paragraphs>193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Gallery</vt:lpstr>
      <vt:lpstr>GRE 单词训练营 </vt:lpstr>
      <vt:lpstr>PowerPoint 演示文稿</vt:lpstr>
      <vt:lpstr>PowerPoint 演示文稿</vt:lpstr>
      <vt:lpstr>PowerPoint 演示文稿</vt:lpstr>
      <vt:lpstr>如何走出GRE单词背不会的困境，理解不准确，以及作文用不出的困境？ </vt:lpstr>
      <vt:lpstr>千百遍的刷，不如有技巧的刷 </vt:lpstr>
      <vt:lpstr>与其一遍一遍刷，不如刷两遍以后就开始找方法去刷</vt:lpstr>
      <vt:lpstr>如何在自己的单词学习中建立最适合自己的vocabulary list</vt:lpstr>
      <vt:lpstr>Frequently tested GRE Words of 2015  </vt:lpstr>
      <vt:lpstr>Frequently tested GRE Words of 2015  </vt:lpstr>
      <vt:lpstr>Frequently tested GRE Words of 2015  </vt:lpstr>
      <vt:lpstr>Frequently tested GRE Words of 2015  </vt:lpstr>
      <vt:lpstr>Alacrity  </vt:lpstr>
      <vt:lpstr>PowerPoint 演示文稿</vt:lpstr>
      <vt:lpstr>extemporaneous</vt:lpstr>
      <vt:lpstr>assiduous</vt:lpstr>
      <vt:lpstr>Words having similar meanings</vt:lpstr>
      <vt:lpstr>petulant</vt:lpstr>
      <vt:lpstr>PowerPoint 演示文稿</vt:lpstr>
      <vt:lpstr>fastidious</vt:lpstr>
      <vt:lpstr>PowerPoint 演示文稿</vt:lpstr>
      <vt:lpstr>prosaic</vt:lpstr>
      <vt:lpstr>PowerPoint 演示文稿</vt:lpstr>
      <vt:lpstr>Frequently tested GRE Words of 2015  </vt:lpstr>
      <vt:lpstr>Frequently tested GRE Words of 2015  </vt:lpstr>
      <vt:lpstr>Frequently tested GRE Words of 2015  </vt:lpstr>
      <vt:lpstr>Frequently tested GRE Words of 2015 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单词训练营 </dc:title>
  <dc:creator>Gao, Liangsui</dc:creator>
  <cp:lastModifiedBy>xianfu Qin</cp:lastModifiedBy>
  <cp:revision>25</cp:revision>
  <dcterms:created xsi:type="dcterms:W3CDTF">2016-04-30T15:19:52Z</dcterms:created>
  <dcterms:modified xsi:type="dcterms:W3CDTF">2016-05-03T03:32:22Z</dcterms:modified>
</cp:coreProperties>
</file>