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77" r:id="rId3"/>
    <p:sldId id="290" r:id="rId4"/>
    <p:sldId id="291" r:id="rId5"/>
    <p:sldId id="292" r:id="rId6"/>
    <p:sldId id="293" r:id="rId7"/>
    <p:sldId id="262" r:id="rId8"/>
    <p:sldId id="263" r:id="rId9"/>
    <p:sldId id="280" r:id="rId10"/>
    <p:sldId id="281" r:id="rId11"/>
    <p:sldId id="278" r:id="rId12"/>
    <p:sldId id="279" r:id="rId13"/>
    <p:sldId id="282" r:id="rId14"/>
    <p:sldId id="283" r:id="rId15"/>
    <p:sldId id="284" r:id="rId16"/>
    <p:sldId id="264" r:id="rId17"/>
    <p:sldId id="265" r:id="rId18"/>
    <p:sldId id="266" r:id="rId19"/>
    <p:sldId id="267" r:id="rId20"/>
    <p:sldId id="273" r:id="rId21"/>
    <p:sldId id="274" r:id="rId22"/>
    <p:sldId id="289" r:id="rId23"/>
    <p:sldId id="286" r:id="rId24"/>
    <p:sldId id="288" r:id="rId25"/>
    <p:sldId id="276" r:id="rId26"/>
    <p:sldId id="294" r:id="rId27"/>
    <p:sldId id="295" r:id="rId28"/>
    <p:sldId id="296" r:id="rId29"/>
    <p:sldId id="297" r:id="rId30"/>
    <p:sldId id="298" r:id="rId31"/>
    <p:sldId id="2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/>
    <p:restoredTop sz="94599"/>
  </p:normalViewPr>
  <p:slideViewPr>
    <p:cSldViewPr snapToGrid="0" snapToObjects="1">
      <p:cViewPr varScale="1">
        <p:scale>
          <a:sx n="72" d="100"/>
          <a:sy n="72" d="100"/>
        </p:scale>
        <p:origin x="-128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veracity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equanimity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dispute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condescending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buttress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repudiate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rectitude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insouciant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disdainful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4179D61E-C737-6A4E-AF8C-CCCE21F021E6}">
      <dgm:prSet/>
      <dgm:spPr/>
      <dgm:t>
        <a:bodyPr/>
        <a:lstStyle/>
        <a:p>
          <a:r>
            <a:rPr lang="en-US" altLang="zh-CN" dirty="0" smtClean="0"/>
            <a:t>recommence</a:t>
          </a:r>
          <a:endParaRPr lang="en-US" dirty="0"/>
        </a:p>
      </dgm:t>
    </dgm:pt>
    <dgm:pt modelId="{77B56B86-92D4-9742-8F7C-3E8F916CBF0E}" type="parTrans" cxnId="{05AAC46F-4CF6-F44A-A79E-E02F4CC3FEB3}">
      <dgm:prSet/>
      <dgm:spPr/>
      <dgm:t>
        <a:bodyPr/>
        <a:lstStyle/>
        <a:p>
          <a:endParaRPr lang="en-US"/>
        </a:p>
      </dgm:t>
    </dgm:pt>
    <dgm:pt modelId="{90E2F85C-C6D6-CA40-B845-861ED0AC2886}" type="sibTrans" cxnId="{05AAC46F-4CF6-F44A-A79E-E02F4CC3FEB3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0371F2B0-E557-454C-AA0F-86FC78F875CA}" type="pres">
      <dgm:prSet presAssocID="{4179D61E-C737-6A4E-AF8C-CCCE21F021E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2D5F9-124A-E748-99E7-6CD852FD225D}" type="pres">
      <dgm:prSet presAssocID="{90E2F85C-C6D6-CA40-B845-861ED0AC2886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834352B8-EAF0-CE43-BB05-716B179923D7}" type="presOf" srcId="{CC13538D-F045-5143-9BFD-26BEF1ED3879}" destId="{B47372C0-E0B8-B24A-B01E-47377EB7E296}" srcOrd="0" destOrd="0" presId="urn:microsoft.com/office/officeart/2005/8/layout/default"/>
    <dgm:cxn modelId="{FE9D95A6-BA67-EF48-88F5-61B2776C9063}" srcId="{A6043839-EA07-4446-B7B9-59520D25790F}" destId="{CAAA9F24-9260-F54A-99DC-F72FB849E870}" srcOrd="3" destOrd="0" parTransId="{DDE0C588-6509-2340-9B75-099BF6CBBB03}" sibTransId="{D322F537-CB00-574A-A9D8-1D8C164C8059}"/>
    <dgm:cxn modelId="{04AC7994-4622-704D-B61A-048863CB4E52}" type="presOf" srcId="{464914C9-E961-9B4B-BE95-DDAD4139A2EC}" destId="{D88D0388-169C-2B46-AB59-55336EAF0870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DE3FA203-CACF-174A-9E75-16168F88CE7E}" type="presOf" srcId="{A6043839-EA07-4446-B7B9-59520D25790F}" destId="{FF4D42FB-CF90-DA4C-9A52-A04D454D4C49}" srcOrd="0" destOrd="0" presId="urn:microsoft.com/office/officeart/2005/8/layout/default"/>
    <dgm:cxn modelId="{7F159728-7DCC-E044-ABF4-E428E40A3B20}" srcId="{A6043839-EA07-4446-B7B9-59520D25790F}" destId="{C6D5C4AB-975F-1941-AE4C-FE2A27F2AC7E}" srcOrd="2" destOrd="0" parTransId="{B5C51603-3F2D-974C-A68B-A9FE7B4E8C43}" sibTransId="{56D72536-5B88-774D-9D9E-40537FAC10E5}"/>
    <dgm:cxn modelId="{7F710BB3-BBC7-A443-A9A7-5004A803E3E2}" type="presOf" srcId="{A1125348-5C25-1F47-B30E-AF67044D6D73}" destId="{F05CB183-2AAC-6E46-BE78-AF13E37A9506}" srcOrd="0" destOrd="0" presId="urn:microsoft.com/office/officeart/2005/8/layout/default"/>
    <dgm:cxn modelId="{8980F420-B3C3-2549-8E05-0C7C9A9FA837}" type="presOf" srcId="{7CBD9AD9-5523-E244-86A9-E82475D8126D}" destId="{BC980D9D-62F8-BF46-A7A2-8306231D7F11}" srcOrd="0" destOrd="0" presId="urn:microsoft.com/office/officeart/2005/8/layout/default"/>
    <dgm:cxn modelId="{043962D2-58B7-F44A-A7EB-3495551DCBF2}" type="presOf" srcId="{B7C546E9-09FB-144B-B55A-C3C654075742}" destId="{FFCC86BF-B970-5E41-9AFD-C4E8CD4AD5D6}" srcOrd="0" destOrd="0" presId="urn:microsoft.com/office/officeart/2005/8/layout/default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BA22F732-ABA1-AF44-A414-CC031D50B798}" type="presOf" srcId="{CAAA9F24-9260-F54A-99DC-F72FB849E870}" destId="{C3F35482-6CC7-D84C-A12A-9C381DA3715C}" srcOrd="0" destOrd="0" presId="urn:microsoft.com/office/officeart/2005/8/layout/default"/>
    <dgm:cxn modelId="{01D29279-5C31-574A-B9A3-1BACA612EE55}" type="presOf" srcId="{3D7A168B-8590-D246-A021-1B96C49AA8FF}" destId="{76390823-0913-D74C-9160-F9445B2210E5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CA020498-13B6-E343-9D4D-E2A4550F3D61}" type="presOf" srcId="{C6D5C4AB-975F-1941-AE4C-FE2A27F2AC7E}" destId="{F462C5DC-EA09-4040-AFB6-7A6EBD6EB21E}" srcOrd="0" destOrd="0" presId="urn:microsoft.com/office/officeart/2005/8/layout/default"/>
    <dgm:cxn modelId="{05AAC46F-4CF6-F44A-A79E-E02F4CC3FEB3}" srcId="{A6043839-EA07-4446-B7B9-59520D25790F}" destId="{4179D61E-C737-6A4E-AF8C-CCCE21F021E6}" srcOrd="4" destOrd="0" parTransId="{77B56B86-92D4-9742-8F7C-3E8F916CBF0E}" sibTransId="{90E2F85C-C6D6-CA40-B845-861ED0AC2886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542884BD-0234-7943-B9E1-7D2D0D2151C5}" type="presOf" srcId="{11920DA6-D809-A741-8C75-5C0F73344ABC}" destId="{A01E4197-3F57-A34A-B88C-C28371E5D4EC}" srcOrd="0" destOrd="0" presId="urn:microsoft.com/office/officeart/2005/8/layout/default"/>
    <dgm:cxn modelId="{6A9EEFA4-D3F9-7F45-862E-3CB942D2C13D}" type="presOf" srcId="{4179D61E-C737-6A4E-AF8C-CCCE21F021E6}" destId="{0371F2B0-E557-454C-AA0F-86FC78F875CA}" srcOrd="0" destOrd="0" presId="urn:microsoft.com/office/officeart/2005/8/layout/default"/>
    <dgm:cxn modelId="{4BA9EF44-1C40-5E41-9162-4FEE6A50F8E8}" type="presParOf" srcId="{FF4D42FB-CF90-DA4C-9A52-A04D454D4C49}" destId="{BC980D9D-62F8-BF46-A7A2-8306231D7F11}" srcOrd="0" destOrd="0" presId="urn:microsoft.com/office/officeart/2005/8/layout/default"/>
    <dgm:cxn modelId="{DDCA6604-1AA8-4A4E-B794-AD61FE49409D}" type="presParOf" srcId="{FF4D42FB-CF90-DA4C-9A52-A04D454D4C49}" destId="{368BA752-A7B6-274A-8529-370D39CBDAD6}" srcOrd="1" destOrd="0" presId="urn:microsoft.com/office/officeart/2005/8/layout/default"/>
    <dgm:cxn modelId="{395A92A6-A8F8-D147-833A-4381F82F9EEA}" type="presParOf" srcId="{FF4D42FB-CF90-DA4C-9A52-A04D454D4C49}" destId="{A01E4197-3F57-A34A-B88C-C28371E5D4EC}" srcOrd="2" destOrd="0" presId="urn:microsoft.com/office/officeart/2005/8/layout/default"/>
    <dgm:cxn modelId="{0E6F39F8-EFEF-B745-B6B0-19AFF996EB59}" type="presParOf" srcId="{FF4D42FB-CF90-DA4C-9A52-A04D454D4C49}" destId="{A5B22472-4895-D340-B543-0EAFAC971930}" srcOrd="3" destOrd="0" presId="urn:microsoft.com/office/officeart/2005/8/layout/default"/>
    <dgm:cxn modelId="{4107FB0B-FCB2-6E43-A87D-996CC35E531A}" type="presParOf" srcId="{FF4D42FB-CF90-DA4C-9A52-A04D454D4C49}" destId="{F462C5DC-EA09-4040-AFB6-7A6EBD6EB21E}" srcOrd="4" destOrd="0" presId="urn:microsoft.com/office/officeart/2005/8/layout/default"/>
    <dgm:cxn modelId="{952C1B11-2B8C-464A-A9F1-5A0D7186A6A7}" type="presParOf" srcId="{FF4D42FB-CF90-DA4C-9A52-A04D454D4C49}" destId="{892F38D0-3DA4-BE4A-A4F0-F228B0A6D0F3}" srcOrd="5" destOrd="0" presId="urn:microsoft.com/office/officeart/2005/8/layout/default"/>
    <dgm:cxn modelId="{8D9FC70D-9F16-0442-AF3F-6DBDE5EA8E91}" type="presParOf" srcId="{FF4D42FB-CF90-DA4C-9A52-A04D454D4C49}" destId="{C3F35482-6CC7-D84C-A12A-9C381DA3715C}" srcOrd="6" destOrd="0" presId="urn:microsoft.com/office/officeart/2005/8/layout/default"/>
    <dgm:cxn modelId="{6D1970CB-6549-9B49-AE13-C4C00B6FBD70}" type="presParOf" srcId="{FF4D42FB-CF90-DA4C-9A52-A04D454D4C49}" destId="{5B495281-E721-1F47-BCDF-8A032BF72FA6}" srcOrd="7" destOrd="0" presId="urn:microsoft.com/office/officeart/2005/8/layout/default"/>
    <dgm:cxn modelId="{BE4E1E6B-D62C-CA4D-BFCB-E52489A1D347}" type="presParOf" srcId="{FF4D42FB-CF90-DA4C-9A52-A04D454D4C49}" destId="{0371F2B0-E557-454C-AA0F-86FC78F875CA}" srcOrd="8" destOrd="0" presId="urn:microsoft.com/office/officeart/2005/8/layout/default"/>
    <dgm:cxn modelId="{AC718635-C4D3-FA48-9604-9E28E2135A02}" type="presParOf" srcId="{FF4D42FB-CF90-DA4C-9A52-A04D454D4C49}" destId="{3582D5F9-124A-E748-99E7-6CD852FD225D}" srcOrd="9" destOrd="0" presId="urn:microsoft.com/office/officeart/2005/8/layout/default"/>
    <dgm:cxn modelId="{909E8F78-3A80-BC4A-B8F0-1021C60ABE1C}" type="presParOf" srcId="{FF4D42FB-CF90-DA4C-9A52-A04D454D4C49}" destId="{F05CB183-2AAC-6E46-BE78-AF13E37A9506}" srcOrd="10" destOrd="0" presId="urn:microsoft.com/office/officeart/2005/8/layout/default"/>
    <dgm:cxn modelId="{6B69B389-E373-5D4C-B6AE-A5B29C81C355}" type="presParOf" srcId="{FF4D42FB-CF90-DA4C-9A52-A04D454D4C49}" destId="{7EFE070C-4E38-3C4B-AB2B-A71BC3A0AD39}" srcOrd="11" destOrd="0" presId="urn:microsoft.com/office/officeart/2005/8/layout/default"/>
    <dgm:cxn modelId="{1BEFB8E8-54BD-904F-9DD9-E19DB381730E}" type="presParOf" srcId="{FF4D42FB-CF90-DA4C-9A52-A04D454D4C49}" destId="{FFCC86BF-B970-5E41-9AFD-C4E8CD4AD5D6}" srcOrd="12" destOrd="0" presId="urn:microsoft.com/office/officeart/2005/8/layout/default"/>
    <dgm:cxn modelId="{1A820510-E43A-1442-BD85-D6A04C418870}" type="presParOf" srcId="{FF4D42FB-CF90-DA4C-9A52-A04D454D4C49}" destId="{E314AAFA-D550-F740-9483-516A6B498E5F}" srcOrd="13" destOrd="0" presId="urn:microsoft.com/office/officeart/2005/8/layout/default"/>
    <dgm:cxn modelId="{6ADD8B98-2CD4-DF48-A4D3-345CBC2D3000}" type="presParOf" srcId="{FF4D42FB-CF90-DA4C-9A52-A04D454D4C49}" destId="{D88D0388-169C-2B46-AB59-55336EAF0870}" srcOrd="14" destOrd="0" presId="urn:microsoft.com/office/officeart/2005/8/layout/default"/>
    <dgm:cxn modelId="{D31FCD84-0E8B-1B45-8F4C-4033BECE87EF}" type="presParOf" srcId="{FF4D42FB-CF90-DA4C-9A52-A04D454D4C49}" destId="{33F21FD3-47A9-5D43-86F8-B1E61822FE13}" srcOrd="15" destOrd="0" presId="urn:microsoft.com/office/officeart/2005/8/layout/default"/>
    <dgm:cxn modelId="{7DA4FF50-E36C-1143-AA5B-B97336527404}" type="presParOf" srcId="{FF4D42FB-CF90-DA4C-9A52-A04D454D4C49}" destId="{76390823-0913-D74C-9160-F9445B2210E5}" srcOrd="16" destOrd="0" presId="urn:microsoft.com/office/officeart/2005/8/layout/default"/>
    <dgm:cxn modelId="{DC30CE45-057A-DE4D-BEDD-7160BCDB6158}" type="presParOf" srcId="{FF4D42FB-CF90-DA4C-9A52-A04D454D4C49}" destId="{95930DC9-500E-A741-93F5-A654EA2CAFBD}" srcOrd="17" destOrd="0" presId="urn:microsoft.com/office/officeart/2005/8/layout/default"/>
    <dgm:cxn modelId="{20DC3B6A-5FE1-044B-823E-5581F203F1F9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veracious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longevity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integrity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collected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canny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nonchalant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voracious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decency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forswear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astute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A90DAF41-6206-1549-89A3-C8D9A4BE13CD}" type="presOf" srcId="{3D7A168B-8590-D246-A021-1B96C49AA8FF}" destId="{76390823-0913-D74C-9160-F9445B2210E5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117B137F-A023-CD43-B1BB-DB0497E74B03}" type="presOf" srcId="{C6D5C4AB-975F-1941-AE4C-FE2A27F2AC7E}" destId="{F462C5DC-EA09-4040-AFB6-7A6EBD6EB21E}" srcOrd="0" destOrd="0" presId="urn:microsoft.com/office/officeart/2005/8/layout/default"/>
    <dgm:cxn modelId="{9D45A9B0-18EF-2B49-80BF-AF86431141E4}" type="presOf" srcId="{B7C546E9-09FB-144B-B55A-C3C654075742}" destId="{FFCC86BF-B970-5E41-9AFD-C4E8CD4AD5D6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9ADCA28B-CEF6-4D41-8359-763889A0502B}" type="presOf" srcId="{7CBD9AD9-5523-E244-86A9-E82475D8126D}" destId="{BC980D9D-62F8-BF46-A7A2-8306231D7F11}" srcOrd="0" destOrd="0" presId="urn:microsoft.com/office/officeart/2005/8/layout/default"/>
    <dgm:cxn modelId="{83BC40BD-0DD3-8644-9A04-72EE81D120B7}" type="presOf" srcId="{5CB2FC04-3FB9-D74C-8834-BE53285CDFBA}" destId="{6129D8ED-B048-F74C-A8F9-62B2E221110C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6114EEFD-E7CD-5C49-BC22-0AE0BCD68C8B}" type="presOf" srcId="{CC13538D-F045-5143-9BFD-26BEF1ED3879}" destId="{B47372C0-E0B8-B24A-B01E-47377EB7E296}" srcOrd="0" destOrd="0" presId="urn:microsoft.com/office/officeart/2005/8/layout/default"/>
    <dgm:cxn modelId="{2F397771-5292-C543-9FAA-D8AAE64024F5}" type="presOf" srcId="{464914C9-E961-9B4B-BE95-DDAD4139A2EC}" destId="{D88D0388-169C-2B46-AB59-55336EAF0870}" srcOrd="0" destOrd="0" presId="urn:microsoft.com/office/officeart/2005/8/layout/default"/>
    <dgm:cxn modelId="{D5FA9684-D81C-DA4C-B66C-582FAAC37712}" type="presOf" srcId="{CAAA9F24-9260-F54A-99DC-F72FB849E870}" destId="{C3F35482-6CC7-D84C-A12A-9C381DA3715C}" srcOrd="0" destOrd="0" presId="urn:microsoft.com/office/officeart/2005/8/layout/default"/>
    <dgm:cxn modelId="{26C1C95F-B5F0-F64E-B31F-4D283D21902B}" type="presOf" srcId="{A1125348-5C25-1F47-B30E-AF67044D6D73}" destId="{F05CB183-2AAC-6E46-BE78-AF13E37A9506}" srcOrd="0" destOrd="0" presId="urn:microsoft.com/office/officeart/2005/8/layout/default"/>
    <dgm:cxn modelId="{013D79A8-0F96-B440-A903-643807F2B7ED}" type="presOf" srcId="{A6043839-EA07-4446-B7B9-59520D25790F}" destId="{FF4D42FB-CF90-DA4C-9A52-A04D454D4C49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07FEE792-7B12-F64C-924A-94CA9290B8E0}" type="presOf" srcId="{11920DA6-D809-A741-8C75-5C0F73344ABC}" destId="{A01E4197-3F57-A34A-B88C-C28371E5D4EC}" srcOrd="0" destOrd="0" presId="urn:microsoft.com/office/officeart/2005/8/layout/default"/>
    <dgm:cxn modelId="{963AE8A7-77D4-CA4B-A18E-70B404A3CF56}" type="presParOf" srcId="{FF4D42FB-CF90-DA4C-9A52-A04D454D4C49}" destId="{BC980D9D-62F8-BF46-A7A2-8306231D7F11}" srcOrd="0" destOrd="0" presId="urn:microsoft.com/office/officeart/2005/8/layout/default"/>
    <dgm:cxn modelId="{882C4929-C4ED-324A-A6BD-77FF8B5B66D6}" type="presParOf" srcId="{FF4D42FB-CF90-DA4C-9A52-A04D454D4C49}" destId="{368BA752-A7B6-274A-8529-370D39CBDAD6}" srcOrd="1" destOrd="0" presId="urn:microsoft.com/office/officeart/2005/8/layout/default"/>
    <dgm:cxn modelId="{40690435-E3B1-6348-8EF0-BAE50EF300DA}" type="presParOf" srcId="{FF4D42FB-CF90-DA4C-9A52-A04D454D4C49}" destId="{6129D8ED-B048-F74C-A8F9-62B2E221110C}" srcOrd="2" destOrd="0" presId="urn:microsoft.com/office/officeart/2005/8/layout/default"/>
    <dgm:cxn modelId="{990B1D18-C348-2242-9779-9742E0D60A8D}" type="presParOf" srcId="{FF4D42FB-CF90-DA4C-9A52-A04D454D4C49}" destId="{E6D20354-A473-5041-AC42-D682282FECB3}" srcOrd="3" destOrd="0" presId="urn:microsoft.com/office/officeart/2005/8/layout/default"/>
    <dgm:cxn modelId="{CB547E5D-9B0B-874B-90A9-AC6FD5A7CA14}" type="presParOf" srcId="{FF4D42FB-CF90-DA4C-9A52-A04D454D4C49}" destId="{A01E4197-3F57-A34A-B88C-C28371E5D4EC}" srcOrd="4" destOrd="0" presId="urn:microsoft.com/office/officeart/2005/8/layout/default"/>
    <dgm:cxn modelId="{4A55C639-E3CB-FE40-B757-336D2F6D3D54}" type="presParOf" srcId="{FF4D42FB-CF90-DA4C-9A52-A04D454D4C49}" destId="{A5B22472-4895-D340-B543-0EAFAC971930}" srcOrd="5" destOrd="0" presId="urn:microsoft.com/office/officeart/2005/8/layout/default"/>
    <dgm:cxn modelId="{89172A36-3B42-FB4E-8AAA-1874D4FA95D0}" type="presParOf" srcId="{FF4D42FB-CF90-DA4C-9A52-A04D454D4C49}" destId="{F462C5DC-EA09-4040-AFB6-7A6EBD6EB21E}" srcOrd="6" destOrd="0" presId="urn:microsoft.com/office/officeart/2005/8/layout/default"/>
    <dgm:cxn modelId="{057FB5B8-6768-7443-86E2-1A7BC5C4209A}" type="presParOf" srcId="{FF4D42FB-CF90-DA4C-9A52-A04D454D4C49}" destId="{892F38D0-3DA4-BE4A-A4F0-F228B0A6D0F3}" srcOrd="7" destOrd="0" presId="urn:microsoft.com/office/officeart/2005/8/layout/default"/>
    <dgm:cxn modelId="{386621B1-09B6-9C43-A04D-A41090C9159A}" type="presParOf" srcId="{FF4D42FB-CF90-DA4C-9A52-A04D454D4C49}" destId="{C3F35482-6CC7-D84C-A12A-9C381DA3715C}" srcOrd="8" destOrd="0" presId="urn:microsoft.com/office/officeart/2005/8/layout/default"/>
    <dgm:cxn modelId="{236B9456-4E6F-6E46-B665-49410E3B7453}" type="presParOf" srcId="{FF4D42FB-CF90-DA4C-9A52-A04D454D4C49}" destId="{5B495281-E721-1F47-BCDF-8A032BF72FA6}" srcOrd="9" destOrd="0" presId="urn:microsoft.com/office/officeart/2005/8/layout/default"/>
    <dgm:cxn modelId="{00A86BD7-B73D-804D-BE25-CC6FAF9C04AC}" type="presParOf" srcId="{FF4D42FB-CF90-DA4C-9A52-A04D454D4C49}" destId="{F05CB183-2AAC-6E46-BE78-AF13E37A9506}" srcOrd="10" destOrd="0" presId="urn:microsoft.com/office/officeart/2005/8/layout/default"/>
    <dgm:cxn modelId="{52883469-546F-3848-8FE6-89420FC17FBC}" type="presParOf" srcId="{FF4D42FB-CF90-DA4C-9A52-A04D454D4C49}" destId="{7EFE070C-4E38-3C4B-AB2B-A71BC3A0AD39}" srcOrd="11" destOrd="0" presId="urn:microsoft.com/office/officeart/2005/8/layout/default"/>
    <dgm:cxn modelId="{76099BEF-D4CB-FE4F-AEED-C71571457C07}" type="presParOf" srcId="{FF4D42FB-CF90-DA4C-9A52-A04D454D4C49}" destId="{FFCC86BF-B970-5E41-9AFD-C4E8CD4AD5D6}" srcOrd="12" destOrd="0" presId="urn:microsoft.com/office/officeart/2005/8/layout/default"/>
    <dgm:cxn modelId="{D5F46C36-BA1E-9D42-A687-5BD8F7ACE1DD}" type="presParOf" srcId="{FF4D42FB-CF90-DA4C-9A52-A04D454D4C49}" destId="{E314AAFA-D550-F740-9483-516A6B498E5F}" srcOrd="13" destOrd="0" presId="urn:microsoft.com/office/officeart/2005/8/layout/default"/>
    <dgm:cxn modelId="{973EC25A-C352-6D44-AC59-F60EA0D1F712}" type="presParOf" srcId="{FF4D42FB-CF90-DA4C-9A52-A04D454D4C49}" destId="{D88D0388-169C-2B46-AB59-55336EAF0870}" srcOrd="14" destOrd="0" presId="urn:microsoft.com/office/officeart/2005/8/layout/default"/>
    <dgm:cxn modelId="{1D0639E0-1EDC-A04D-970B-0341A10F2366}" type="presParOf" srcId="{FF4D42FB-CF90-DA4C-9A52-A04D454D4C49}" destId="{33F21FD3-47A9-5D43-86F8-B1E61822FE13}" srcOrd="15" destOrd="0" presId="urn:microsoft.com/office/officeart/2005/8/layout/default"/>
    <dgm:cxn modelId="{95AEFD65-B162-4544-BDDE-60844A09CF5B}" type="presParOf" srcId="{FF4D42FB-CF90-DA4C-9A52-A04D454D4C49}" destId="{76390823-0913-D74C-9160-F9445B2210E5}" srcOrd="16" destOrd="0" presId="urn:microsoft.com/office/officeart/2005/8/layout/default"/>
    <dgm:cxn modelId="{ED2C46FE-DC59-B84D-8D10-0A39D4ED76F7}" type="presParOf" srcId="{FF4D42FB-CF90-DA4C-9A52-A04D454D4C49}" destId="{95930DC9-500E-A741-93F5-A654EA2CAFBD}" srcOrd="17" destOrd="0" presId="urn:microsoft.com/office/officeart/2005/8/layout/default"/>
    <dgm:cxn modelId="{D2210C08-01ED-BF47-8BDB-D05261CCD09E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abjure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nullify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paucity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enigmatic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elliptical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perspicacious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judicious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penitent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bellicose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gainsay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D96C8067-4EB5-6740-BA36-56EEFBEBC2D5}" type="presOf" srcId="{7CBD9AD9-5523-E244-86A9-E82475D8126D}" destId="{BC980D9D-62F8-BF46-A7A2-8306231D7F11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0A67C818-79F7-754E-B3CB-AEF3D541FEB0}" type="presOf" srcId="{5CB2FC04-3FB9-D74C-8834-BE53285CDFBA}" destId="{6129D8ED-B048-F74C-A8F9-62B2E221110C}" srcOrd="0" destOrd="0" presId="urn:microsoft.com/office/officeart/2005/8/layout/default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77771E75-6299-D14E-A76F-06FF39E81C37}" type="presOf" srcId="{CC13538D-F045-5143-9BFD-26BEF1ED3879}" destId="{B47372C0-E0B8-B24A-B01E-47377EB7E296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40C60CF3-CD6C-A944-96D4-8A921F77843C}" type="presOf" srcId="{A1125348-5C25-1F47-B30E-AF67044D6D73}" destId="{F05CB183-2AAC-6E46-BE78-AF13E37A9506}" srcOrd="0" destOrd="0" presId="urn:microsoft.com/office/officeart/2005/8/layout/default"/>
    <dgm:cxn modelId="{0AC8B3AF-F25D-254A-851D-C59A7C45C054}" type="presOf" srcId="{3D7A168B-8590-D246-A021-1B96C49AA8FF}" destId="{76390823-0913-D74C-9160-F9445B2210E5}" srcOrd="0" destOrd="0" presId="urn:microsoft.com/office/officeart/2005/8/layout/default"/>
    <dgm:cxn modelId="{4B514E45-6B14-A942-8B92-AA80B82F18FE}" type="presOf" srcId="{B7C546E9-09FB-144B-B55A-C3C654075742}" destId="{FFCC86BF-B970-5E41-9AFD-C4E8CD4AD5D6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5B6BDCDF-02D0-8E41-929B-F443DBB148C2}" type="presOf" srcId="{464914C9-E961-9B4B-BE95-DDAD4139A2EC}" destId="{D88D0388-169C-2B46-AB59-55336EAF0870}" srcOrd="0" destOrd="0" presId="urn:microsoft.com/office/officeart/2005/8/layout/default"/>
    <dgm:cxn modelId="{DE53CEAF-08E2-7C44-9218-926ABE979277}" type="presOf" srcId="{11920DA6-D809-A741-8C75-5C0F73344ABC}" destId="{A01E4197-3F57-A34A-B88C-C28371E5D4EC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A42DBF19-189A-BF43-8C24-551170C4DD58}" type="presOf" srcId="{CAAA9F24-9260-F54A-99DC-F72FB849E870}" destId="{C3F35482-6CC7-D84C-A12A-9C381DA3715C}" srcOrd="0" destOrd="0" presId="urn:microsoft.com/office/officeart/2005/8/layout/default"/>
    <dgm:cxn modelId="{F6E2674D-64A7-224B-AF31-BC0E54A658C5}" type="presOf" srcId="{A6043839-EA07-4446-B7B9-59520D25790F}" destId="{FF4D42FB-CF90-DA4C-9A52-A04D454D4C49}" srcOrd="0" destOrd="0" presId="urn:microsoft.com/office/officeart/2005/8/layout/default"/>
    <dgm:cxn modelId="{BB7968F4-30AD-8D46-8648-C7C2E85E7357}" type="presOf" srcId="{C6D5C4AB-975F-1941-AE4C-FE2A27F2AC7E}" destId="{F462C5DC-EA09-4040-AFB6-7A6EBD6EB21E}" srcOrd="0" destOrd="0" presId="urn:microsoft.com/office/officeart/2005/8/layout/default"/>
    <dgm:cxn modelId="{0A88CE57-2E8E-0243-BED6-CC1DB010E1CA}" type="presParOf" srcId="{FF4D42FB-CF90-DA4C-9A52-A04D454D4C49}" destId="{BC980D9D-62F8-BF46-A7A2-8306231D7F11}" srcOrd="0" destOrd="0" presId="urn:microsoft.com/office/officeart/2005/8/layout/default"/>
    <dgm:cxn modelId="{279F50B5-A378-6743-AE0E-5535A5D75176}" type="presParOf" srcId="{FF4D42FB-CF90-DA4C-9A52-A04D454D4C49}" destId="{368BA752-A7B6-274A-8529-370D39CBDAD6}" srcOrd="1" destOrd="0" presId="urn:microsoft.com/office/officeart/2005/8/layout/default"/>
    <dgm:cxn modelId="{52CF4F5C-D254-6A4E-871F-5A41BB2AF7D9}" type="presParOf" srcId="{FF4D42FB-CF90-DA4C-9A52-A04D454D4C49}" destId="{6129D8ED-B048-F74C-A8F9-62B2E221110C}" srcOrd="2" destOrd="0" presId="urn:microsoft.com/office/officeart/2005/8/layout/default"/>
    <dgm:cxn modelId="{0ADDCDA7-685E-B44B-89DB-C4E385F04B59}" type="presParOf" srcId="{FF4D42FB-CF90-DA4C-9A52-A04D454D4C49}" destId="{E6D20354-A473-5041-AC42-D682282FECB3}" srcOrd="3" destOrd="0" presId="urn:microsoft.com/office/officeart/2005/8/layout/default"/>
    <dgm:cxn modelId="{E619DAEA-F24E-574B-831C-99E795AF563D}" type="presParOf" srcId="{FF4D42FB-CF90-DA4C-9A52-A04D454D4C49}" destId="{A01E4197-3F57-A34A-B88C-C28371E5D4EC}" srcOrd="4" destOrd="0" presId="urn:microsoft.com/office/officeart/2005/8/layout/default"/>
    <dgm:cxn modelId="{6106C0AC-F8F5-1F41-97EE-06402D0D81DF}" type="presParOf" srcId="{FF4D42FB-CF90-DA4C-9A52-A04D454D4C49}" destId="{A5B22472-4895-D340-B543-0EAFAC971930}" srcOrd="5" destOrd="0" presId="urn:microsoft.com/office/officeart/2005/8/layout/default"/>
    <dgm:cxn modelId="{55EA89C8-89DC-324A-A16C-899175F9C564}" type="presParOf" srcId="{FF4D42FB-CF90-DA4C-9A52-A04D454D4C49}" destId="{F462C5DC-EA09-4040-AFB6-7A6EBD6EB21E}" srcOrd="6" destOrd="0" presId="urn:microsoft.com/office/officeart/2005/8/layout/default"/>
    <dgm:cxn modelId="{D33E52E0-C1D0-4A4A-8890-00162C50FBAF}" type="presParOf" srcId="{FF4D42FB-CF90-DA4C-9A52-A04D454D4C49}" destId="{892F38D0-3DA4-BE4A-A4F0-F228B0A6D0F3}" srcOrd="7" destOrd="0" presId="urn:microsoft.com/office/officeart/2005/8/layout/default"/>
    <dgm:cxn modelId="{5384E1FB-9424-1D4C-85A0-D3FFA93F8004}" type="presParOf" srcId="{FF4D42FB-CF90-DA4C-9A52-A04D454D4C49}" destId="{C3F35482-6CC7-D84C-A12A-9C381DA3715C}" srcOrd="8" destOrd="0" presId="urn:microsoft.com/office/officeart/2005/8/layout/default"/>
    <dgm:cxn modelId="{A12224BF-E69F-DE47-956D-AFA0B70D1CE1}" type="presParOf" srcId="{FF4D42FB-CF90-DA4C-9A52-A04D454D4C49}" destId="{5B495281-E721-1F47-BCDF-8A032BF72FA6}" srcOrd="9" destOrd="0" presId="urn:microsoft.com/office/officeart/2005/8/layout/default"/>
    <dgm:cxn modelId="{97EF3CEA-E007-BD48-A144-C9508B2D7163}" type="presParOf" srcId="{FF4D42FB-CF90-DA4C-9A52-A04D454D4C49}" destId="{F05CB183-2AAC-6E46-BE78-AF13E37A9506}" srcOrd="10" destOrd="0" presId="urn:microsoft.com/office/officeart/2005/8/layout/default"/>
    <dgm:cxn modelId="{6BBF8D3F-F42F-4D43-B882-D409B5C6C4E1}" type="presParOf" srcId="{FF4D42FB-CF90-DA4C-9A52-A04D454D4C49}" destId="{7EFE070C-4E38-3C4B-AB2B-A71BC3A0AD39}" srcOrd="11" destOrd="0" presId="urn:microsoft.com/office/officeart/2005/8/layout/default"/>
    <dgm:cxn modelId="{CEB30FEF-F91D-F842-80BA-13E56DE1F4C0}" type="presParOf" srcId="{FF4D42FB-CF90-DA4C-9A52-A04D454D4C49}" destId="{FFCC86BF-B970-5E41-9AFD-C4E8CD4AD5D6}" srcOrd="12" destOrd="0" presId="urn:microsoft.com/office/officeart/2005/8/layout/default"/>
    <dgm:cxn modelId="{16F2C177-1889-BB47-B1C6-8328FF3B056B}" type="presParOf" srcId="{FF4D42FB-CF90-DA4C-9A52-A04D454D4C49}" destId="{E314AAFA-D550-F740-9483-516A6B498E5F}" srcOrd="13" destOrd="0" presId="urn:microsoft.com/office/officeart/2005/8/layout/default"/>
    <dgm:cxn modelId="{219CB4D8-EDB4-2C4B-B28C-F9FAE9D61163}" type="presParOf" srcId="{FF4D42FB-CF90-DA4C-9A52-A04D454D4C49}" destId="{D88D0388-169C-2B46-AB59-55336EAF0870}" srcOrd="14" destOrd="0" presId="urn:microsoft.com/office/officeart/2005/8/layout/default"/>
    <dgm:cxn modelId="{1385607C-1F54-144F-A7BE-6AAF3FF1F96E}" type="presParOf" srcId="{FF4D42FB-CF90-DA4C-9A52-A04D454D4C49}" destId="{33F21FD3-47A9-5D43-86F8-B1E61822FE13}" srcOrd="15" destOrd="0" presId="urn:microsoft.com/office/officeart/2005/8/layout/default"/>
    <dgm:cxn modelId="{9E56E65D-0F33-E347-BE15-4FC242E6B5F5}" type="presParOf" srcId="{FF4D42FB-CF90-DA4C-9A52-A04D454D4C49}" destId="{76390823-0913-D74C-9160-F9445B2210E5}" srcOrd="16" destOrd="0" presId="urn:microsoft.com/office/officeart/2005/8/layout/default"/>
    <dgm:cxn modelId="{1095E687-EC3A-BE48-997B-91E6AC953D36}" type="presParOf" srcId="{FF4D42FB-CF90-DA4C-9A52-A04D454D4C49}" destId="{95930DC9-500E-A741-93F5-A654EA2CAFBD}" srcOrd="17" destOrd="0" presId="urn:microsoft.com/office/officeart/2005/8/layout/default"/>
    <dgm:cxn modelId="{D333F6DE-F6EA-8043-AF5E-4E1B081DCA98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probity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impugn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dearth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contrite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sagacious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pugnacious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egregious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repentant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cryptic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belligerent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8BD7D-C9CC-E24D-A799-E170FC5C23C5}" type="presOf" srcId="{CAAA9F24-9260-F54A-99DC-F72FB849E870}" destId="{C3F35482-6CC7-D84C-A12A-9C381DA3715C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7BB71BEA-25DD-FC4E-8F7F-5A362210BADE}" type="presOf" srcId="{C6D5C4AB-975F-1941-AE4C-FE2A27F2AC7E}" destId="{F462C5DC-EA09-4040-AFB6-7A6EBD6EB21E}" srcOrd="0" destOrd="0" presId="urn:microsoft.com/office/officeart/2005/8/layout/default"/>
    <dgm:cxn modelId="{CE6B141E-DD02-2E48-8D85-B28A373C7E75}" type="presOf" srcId="{464914C9-E961-9B4B-BE95-DDAD4139A2EC}" destId="{D88D0388-169C-2B46-AB59-55336EAF0870}" srcOrd="0" destOrd="0" presId="urn:microsoft.com/office/officeart/2005/8/layout/default"/>
    <dgm:cxn modelId="{F703F4C1-53A3-3E44-944F-3501E18083A4}" type="presOf" srcId="{7CBD9AD9-5523-E244-86A9-E82475D8126D}" destId="{BC980D9D-62F8-BF46-A7A2-8306231D7F11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8E304547-208E-3F4A-8193-6EBD7F042543}" type="presOf" srcId="{A6043839-EA07-4446-B7B9-59520D25790F}" destId="{FF4D42FB-CF90-DA4C-9A52-A04D454D4C49}" srcOrd="0" destOrd="0" presId="urn:microsoft.com/office/officeart/2005/8/layout/default"/>
    <dgm:cxn modelId="{FE3AC46B-DEF6-B140-BBF3-54DDFD0BB996}" type="presOf" srcId="{CC13538D-F045-5143-9BFD-26BEF1ED3879}" destId="{B47372C0-E0B8-B24A-B01E-47377EB7E296}" srcOrd="0" destOrd="0" presId="urn:microsoft.com/office/officeart/2005/8/layout/default"/>
    <dgm:cxn modelId="{C8D7ACF6-48EA-CA4C-8E99-9A44D36D9D95}" type="presOf" srcId="{3D7A168B-8590-D246-A021-1B96C49AA8FF}" destId="{76390823-0913-D74C-9160-F9445B2210E5}" srcOrd="0" destOrd="0" presId="urn:microsoft.com/office/officeart/2005/8/layout/default"/>
    <dgm:cxn modelId="{7E8AED5D-D39D-E243-86A8-124BA07B6414}" type="presOf" srcId="{B7C546E9-09FB-144B-B55A-C3C654075742}" destId="{FFCC86BF-B970-5E41-9AFD-C4E8CD4AD5D6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A4B83D51-4AEE-7043-AFC4-7845B8FAAA52}" type="presOf" srcId="{5CB2FC04-3FB9-D74C-8834-BE53285CDFBA}" destId="{6129D8ED-B048-F74C-A8F9-62B2E221110C}" srcOrd="0" destOrd="0" presId="urn:microsoft.com/office/officeart/2005/8/layout/default"/>
    <dgm:cxn modelId="{6DAC7C79-3AB0-2847-8A67-A0EC86C537AD}" type="presOf" srcId="{11920DA6-D809-A741-8C75-5C0F73344ABC}" destId="{A01E4197-3F57-A34A-B88C-C28371E5D4EC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CEC6FB42-55C9-CD4B-86A9-6F8E03D5F14F}" type="presOf" srcId="{A1125348-5C25-1F47-B30E-AF67044D6D73}" destId="{F05CB183-2AAC-6E46-BE78-AF13E37A9506}" srcOrd="0" destOrd="0" presId="urn:microsoft.com/office/officeart/2005/8/layout/default"/>
    <dgm:cxn modelId="{B130F348-BE5E-EE47-B823-297DB905A119}" type="presParOf" srcId="{FF4D42FB-CF90-DA4C-9A52-A04D454D4C49}" destId="{BC980D9D-62F8-BF46-A7A2-8306231D7F11}" srcOrd="0" destOrd="0" presId="urn:microsoft.com/office/officeart/2005/8/layout/default"/>
    <dgm:cxn modelId="{BA1AB7ED-8031-0A4E-8A2F-EAC534535C0C}" type="presParOf" srcId="{FF4D42FB-CF90-DA4C-9A52-A04D454D4C49}" destId="{368BA752-A7B6-274A-8529-370D39CBDAD6}" srcOrd="1" destOrd="0" presId="urn:microsoft.com/office/officeart/2005/8/layout/default"/>
    <dgm:cxn modelId="{676618FD-5A3A-194B-8F9D-DA36A3FF4190}" type="presParOf" srcId="{FF4D42FB-CF90-DA4C-9A52-A04D454D4C49}" destId="{6129D8ED-B048-F74C-A8F9-62B2E221110C}" srcOrd="2" destOrd="0" presId="urn:microsoft.com/office/officeart/2005/8/layout/default"/>
    <dgm:cxn modelId="{4A0821A5-F35D-B346-AC30-3458527ECFCA}" type="presParOf" srcId="{FF4D42FB-CF90-DA4C-9A52-A04D454D4C49}" destId="{E6D20354-A473-5041-AC42-D682282FECB3}" srcOrd="3" destOrd="0" presId="urn:microsoft.com/office/officeart/2005/8/layout/default"/>
    <dgm:cxn modelId="{78188648-CD1F-B649-98B6-FD7847583179}" type="presParOf" srcId="{FF4D42FB-CF90-DA4C-9A52-A04D454D4C49}" destId="{A01E4197-3F57-A34A-B88C-C28371E5D4EC}" srcOrd="4" destOrd="0" presId="urn:microsoft.com/office/officeart/2005/8/layout/default"/>
    <dgm:cxn modelId="{0518B318-78AF-1F46-96A1-4F3D9EE06DB5}" type="presParOf" srcId="{FF4D42FB-CF90-DA4C-9A52-A04D454D4C49}" destId="{A5B22472-4895-D340-B543-0EAFAC971930}" srcOrd="5" destOrd="0" presId="urn:microsoft.com/office/officeart/2005/8/layout/default"/>
    <dgm:cxn modelId="{5C9372DC-3336-F24B-AC2B-C8699E5F8F8F}" type="presParOf" srcId="{FF4D42FB-CF90-DA4C-9A52-A04D454D4C49}" destId="{F462C5DC-EA09-4040-AFB6-7A6EBD6EB21E}" srcOrd="6" destOrd="0" presId="urn:microsoft.com/office/officeart/2005/8/layout/default"/>
    <dgm:cxn modelId="{8CF6EED6-6BFD-3B4D-9BC6-42643806B30A}" type="presParOf" srcId="{FF4D42FB-CF90-DA4C-9A52-A04D454D4C49}" destId="{892F38D0-3DA4-BE4A-A4F0-F228B0A6D0F3}" srcOrd="7" destOrd="0" presId="urn:microsoft.com/office/officeart/2005/8/layout/default"/>
    <dgm:cxn modelId="{AB23602F-2213-DE42-9925-105CBFD5F574}" type="presParOf" srcId="{FF4D42FB-CF90-DA4C-9A52-A04D454D4C49}" destId="{C3F35482-6CC7-D84C-A12A-9C381DA3715C}" srcOrd="8" destOrd="0" presId="urn:microsoft.com/office/officeart/2005/8/layout/default"/>
    <dgm:cxn modelId="{05F00605-4A91-F841-B654-730616ADF8E9}" type="presParOf" srcId="{FF4D42FB-CF90-DA4C-9A52-A04D454D4C49}" destId="{5B495281-E721-1F47-BCDF-8A032BF72FA6}" srcOrd="9" destOrd="0" presId="urn:microsoft.com/office/officeart/2005/8/layout/default"/>
    <dgm:cxn modelId="{5E728FAC-59D2-3048-93D3-48E443C9153B}" type="presParOf" srcId="{FF4D42FB-CF90-DA4C-9A52-A04D454D4C49}" destId="{F05CB183-2AAC-6E46-BE78-AF13E37A9506}" srcOrd="10" destOrd="0" presId="urn:microsoft.com/office/officeart/2005/8/layout/default"/>
    <dgm:cxn modelId="{FF107D29-245C-C54C-8617-0EE9EC2A5237}" type="presParOf" srcId="{FF4D42FB-CF90-DA4C-9A52-A04D454D4C49}" destId="{7EFE070C-4E38-3C4B-AB2B-A71BC3A0AD39}" srcOrd="11" destOrd="0" presId="urn:microsoft.com/office/officeart/2005/8/layout/default"/>
    <dgm:cxn modelId="{D55FD949-21EF-F24E-B1C6-515DB72A3D33}" type="presParOf" srcId="{FF4D42FB-CF90-DA4C-9A52-A04D454D4C49}" destId="{FFCC86BF-B970-5E41-9AFD-C4E8CD4AD5D6}" srcOrd="12" destOrd="0" presId="urn:microsoft.com/office/officeart/2005/8/layout/default"/>
    <dgm:cxn modelId="{75DCD091-01F5-C941-B1D6-63D323276A00}" type="presParOf" srcId="{FF4D42FB-CF90-DA4C-9A52-A04D454D4C49}" destId="{E314AAFA-D550-F740-9483-516A6B498E5F}" srcOrd="13" destOrd="0" presId="urn:microsoft.com/office/officeart/2005/8/layout/default"/>
    <dgm:cxn modelId="{C4FF41D3-64FE-E343-B9EA-32FD05F75747}" type="presParOf" srcId="{FF4D42FB-CF90-DA4C-9A52-A04D454D4C49}" destId="{D88D0388-169C-2B46-AB59-55336EAF0870}" srcOrd="14" destOrd="0" presId="urn:microsoft.com/office/officeart/2005/8/layout/default"/>
    <dgm:cxn modelId="{3135B0A4-A66C-7B4C-A61F-9A47C05F950A}" type="presParOf" srcId="{FF4D42FB-CF90-DA4C-9A52-A04D454D4C49}" destId="{33F21FD3-47A9-5D43-86F8-B1E61822FE13}" srcOrd="15" destOrd="0" presId="urn:microsoft.com/office/officeart/2005/8/layout/default"/>
    <dgm:cxn modelId="{09BFD581-062C-A645-8222-CB4BF5F076C1}" type="presParOf" srcId="{FF4D42FB-CF90-DA4C-9A52-A04D454D4C49}" destId="{76390823-0913-D74C-9160-F9445B2210E5}" srcOrd="16" destOrd="0" presId="urn:microsoft.com/office/officeart/2005/8/layout/default"/>
    <dgm:cxn modelId="{B6E47C41-7F06-BF4A-A71E-1BF36EF787E7}" type="presParOf" srcId="{FF4D42FB-CF90-DA4C-9A52-A04D454D4C49}" destId="{95930DC9-500E-A741-93F5-A654EA2CAFBD}" srcOrd="17" destOrd="0" presId="urn:microsoft.com/office/officeart/2005/8/layout/default"/>
    <dgm:cxn modelId="{A39A137C-BB40-1449-A347-EF607FFB5438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contrite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egregious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pugnacious</a:t>
          </a:r>
          <a:endParaRPr lang="en-US" dirty="0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B47372C0-E0B8-B24A-B01E-47377EB7E296}" type="pres">
      <dgm:prSet presAssocID="{CC13538D-F045-5143-9BFD-26BEF1ED387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A40A9C-AF79-7A42-86C1-850363145FE9}" type="presOf" srcId="{7CBD9AD9-5523-E244-86A9-E82475D8126D}" destId="{BC980D9D-62F8-BF46-A7A2-8306231D7F11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8B00E73F-09B1-1046-BE60-769A96CA099C}" srcId="{A6043839-EA07-4446-B7B9-59520D25790F}" destId="{CC13538D-F045-5143-9BFD-26BEF1ED3879}" srcOrd="2" destOrd="0" parTransId="{8EA7B045-5C67-7E4D-A9DD-E2D692538E5B}" sibTransId="{1B7B5768-E436-F740-9C96-697A2EA5D3E8}"/>
    <dgm:cxn modelId="{AEC183DC-3718-4F43-926E-C70504A85B0C}" type="presOf" srcId="{A6043839-EA07-4446-B7B9-59520D25790F}" destId="{FF4D42FB-CF90-DA4C-9A52-A04D454D4C49}" srcOrd="0" destOrd="0" presId="urn:microsoft.com/office/officeart/2005/8/layout/default"/>
    <dgm:cxn modelId="{D54DE05A-146B-C440-B8A1-5AB488B35452}" type="presOf" srcId="{CC13538D-F045-5143-9BFD-26BEF1ED3879}" destId="{B47372C0-E0B8-B24A-B01E-47377EB7E296}" srcOrd="0" destOrd="0" presId="urn:microsoft.com/office/officeart/2005/8/layout/default"/>
    <dgm:cxn modelId="{AB6E925E-4C93-DD47-B141-0B566E06A10A}" type="presOf" srcId="{11920DA6-D809-A741-8C75-5C0F73344ABC}" destId="{A01E4197-3F57-A34A-B88C-C28371E5D4EC}" srcOrd="0" destOrd="0" presId="urn:microsoft.com/office/officeart/2005/8/layout/default"/>
    <dgm:cxn modelId="{486C3133-22B4-B341-A7BD-8846B48E7649}" type="presParOf" srcId="{FF4D42FB-CF90-DA4C-9A52-A04D454D4C49}" destId="{BC980D9D-62F8-BF46-A7A2-8306231D7F11}" srcOrd="0" destOrd="0" presId="urn:microsoft.com/office/officeart/2005/8/layout/default"/>
    <dgm:cxn modelId="{EC88C278-82D4-1E43-96D3-01911815DE40}" type="presParOf" srcId="{FF4D42FB-CF90-DA4C-9A52-A04D454D4C49}" destId="{368BA752-A7B6-274A-8529-370D39CBDAD6}" srcOrd="1" destOrd="0" presId="urn:microsoft.com/office/officeart/2005/8/layout/default"/>
    <dgm:cxn modelId="{06A66D6E-0896-7D4D-98BD-60107BA9BF82}" type="presParOf" srcId="{FF4D42FB-CF90-DA4C-9A52-A04D454D4C49}" destId="{A01E4197-3F57-A34A-B88C-C28371E5D4EC}" srcOrd="2" destOrd="0" presId="urn:microsoft.com/office/officeart/2005/8/layout/default"/>
    <dgm:cxn modelId="{5DFB3BB7-A7E9-B943-BBC4-4BEBDBA81DAD}" type="presParOf" srcId="{FF4D42FB-CF90-DA4C-9A52-A04D454D4C49}" destId="{A5B22472-4895-D340-B543-0EAFAC971930}" srcOrd="3" destOrd="0" presId="urn:microsoft.com/office/officeart/2005/8/layout/default"/>
    <dgm:cxn modelId="{ED70F131-D9D5-4043-A49D-5E4FD3A42E1D}" type="presParOf" srcId="{FF4D42FB-CF90-DA4C-9A52-A04D454D4C49}" destId="{B47372C0-E0B8-B24A-B01E-47377EB7E29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veracity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equanimity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dispute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condescending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buttress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repudiate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rectitude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insouciant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disdainful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4179D61E-C737-6A4E-AF8C-CCCE21F021E6}">
      <dgm:prSet/>
      <dgm:spPr/>
      <dgm:t>
        <a:bodyPr/>
        <a:lstStyle/>
        <a:p>
          <a:r>
            <a:rPr lang="en-US" altLang="zh-CN" dirty="0" smtClean="0"/>
            <a:t>recommence</a:t>
          </a:r>
          <a:endParaRPr lang="en-US" dirty="0"/>
        </a:p>
      </dgm:t>
    </dgm:pt>
    <dgm:pt modelId="{77B56B86-92D4-9742-8F7C-3E8F916CBF0E}" type="parTrans" cxnId="{05AAC46F-4CF6-F44A-A79E-E02F4CC3FEB3}">
      <dgm:prSet/>
      <dgm:spPr/>
      <dgm:t>
        <a:bodyPr/>
        <a:lstStyle/>
        <a:p>
          <a:endParaRPr lang="en-US"/>
        </a:p>
      </dgm:t>
    </dgm:pt>
    <dgm:pt modelId="{90E2F85C-C6D6-CA40-B845-861ED0AC2886}" type="sibTrans" cxnId="{05AAC46F-4CF6-F44A-A79E-E02F4CC3FEB3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0371F2B0-E557-454C-AA0F-86FC78F875CA}" type="pres">
      <dgm:prSet presAssocID="{4179D61E-C737-6A4E-AF8C-CCCE21F021E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2D5F9-124A-E748-99E7-6CD852FD225D}" type="pres">
      <dgm:prSet presAssocID="{90E2F85C-C6D6-CA40-B845-861ED0AC2886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BF49AE6B-F308-054B-B6E4-28A09CB83E40}" type="presOf" srcId="{11920DA6-D809-A741-8C75-5C0F73344ABC}" destId="{A01E4197-3F57-A34A-B88C-C28371E5D4EC}" srcOrd="0" destOrd="0" presId="urn:microsoft.com/office/officeart/2005/8/layout/default"/>
    <dgm:cxn modelId="{BAC7F709-2507-F542-9BCF-95693D7957DB}" type="presOf" srcId="{CAAA9F24-9260-F54A-99DC-F72FB849E870}" destId="{C3F35482-6CC7-D84C-A12A-9C381DA3715C}" srcOrd="0" destOrd="0" presId="urn:microsoft.com/office/officeart/2005/8/layout/default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B6BDC31B-FA65-3C41-A10F-FC645B7581A6}" type="presOf" srcId="{CC13538D-F045-5143-9BFD-26BEF1ED3879}" destId="{B47372C0-E0B8-B24A-B01E-47377EB7E296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6467DF64-A761-D041-B00A-63A4C3DD9E79}" type="presOf" srcId="{A1125348-5C25-1F47-B30E-AF67044D6D73}" destId="{F05CB183-2AAC-6E46-BE78-AF13E37A9506}" srcOrd="0" destOrd="0" presId="urn:microsoft.com/office/officeart/2005/8/layout/default"/>
    <dgm:cxn modelId="{05AAC46F-4CF6-F44A-A79E-E02F4CC3FEB3}" srcId="{A6043839-EA07-4446-B7B9-59520D25790F}" destId="{4179D61E-C737-6A4E-AF8C-CCCE21F021E6}" srcOrd="4" destOrd="0" parTransId="{77B56B86-92D4-9742-8F7C-3E8F916CBF0E}" sibTransId="{90E2F85C-C6D6-CA40-B845-861ED0AC2886}"/>
    <dgm:cxn modelId="{ECF67CED-B8C1-104A-B04F-BAB64037B950}" type="presOf" srcId="{4179D61E-C737-6A4E-AF8C-CCCE21F021E6}" destId="{0371F2B0-E557-454C-AA0F-86FC78F875CA}" srcOrd="0" destOrd="0" presId="urn:microsoft.com/office/officeart/2005/8/layout/default"/>
    <dgm:cxn modelId="{78ED259B-755C-6A41-841E-9580E9D216E1}" type="presOf" srcId="{B7C546E9-09FB-144B-B55A-C3C654075742}" destId="{FFCC86BF-B970-5E41-9AFD-C4E8CD4AD5D6}" srcOrd="0" destOrd="0" presId="urn:microsoft.com/office/officeart/2005/8/layout/default"/>
    <dgm:cxn modelId="{7F159728-7DCC-E044-ABF4-E428E40A3B20}" srcId="{A6043839-EA07-4446-B7B9-59520D25790F}" destId="{C6D5C4AB-975F-1941-AE4C-FE2A27F2AC7E}" srcOrd="2" destOrd="0" parTransId="{B5C51603-3F2D-974C-A68B-A9FE7B4E8C43}" sibTransId="{56D72536-5B88-774D-9D9E-40537FAC10E5}"/>
    <dgm:cxn modelId="{FE9D95A6-BA67-EF48-88F5-61B2776C9063}" srcId="{A6043839-EA07-4446-B7B9-59520D25790F}" destId="{CAAA9F24-9260-F54A-99DC-F72FB849E870}" srcOrd="3" destOrd="0" parTransId="{DDE0C588-6509-2340-9B75-099BF6CBBB03}" sibTransId="{D322F537-CB00-574A-A9D8-1D8C164C8059}"/>
    <dgm:cxn modelId="{EA384332-EDF4-7646-B8C8-E82528771C40}" type="presOf" srcId="{C6D5C4AB-975F-1941-AE4C-FE2A27F2AC7E}" destId="{F462C5DC-EA09-4040-AFB6-7A6EBD6EB21E}" srcOrd="0" destOrd="0" presId="urn:microsoft.com/office/officeart/2005/8/layout/default"/>
    <dgm:cxn modelId="{142C4F37-AB40-054F-97AE-DAD8D88298D7}" type="presOf" srcId="{A6043839-EA07-4446-B7B9-59520D25790F}" destId="{FF4D42FB-CF90-DA4C-9A52-A04D454D4C49}" srcOrd="0" destOrd="0" presId="urn:microsoft.com/office/officeart/2005/8/layout/default"/>
    <dgm:cxn modelId="{764D3F02-7B22-D545-88D4-EAF3C52EB189}" type="presOf" srcId="{3D7A168B-8590-D246-A021-1B96C49AA8FF}" destId="{76390823-0913-D74C-9160-F9445B2210E5}" srcOrd="0" destOrd="0" presId="urn:microsoft.com/office/officeart/2005/8/layout/default"/>
    <dgm:cxn modelId="{325FD003-3C02-6F44-AD70-453249616634}" type="presOf" srcId="{464914C9-E961-9B4B-BE95-DDAD4139A2EC}" destId="{D88D0388-169C-2B46-AB59-55336EAF0870}" srcOrd="0" destOrd="0" presId="urn:microsoft.com/office/officeart/2005/8/layout/default"/>
    <dgm:cxn modelId="{561F8B97-1B60-F448-BC98-00D944C13251}" type="presOf" srcId="{7CBD9AD9-5523-E244-86A9-E82475D8126D}" destId="{BC980D9D-62F8-BF46-A7A2-8306231D7F11}" srcOrd="0" destOrd="0" presId="urn:microsoft.com/office/officeart/2005/8/layout/default"/>
    <dgm:cxn modelId="{19C7ACA6-F4F8-CB44-B45F-14664A2F8BEE}" type="presParOf" srcId="{FF4D42FB-CF90-DA4C-9A52-A04D454D4C49}" destId="{BC980D9D-62F8-BF46-A7A2-8306231D7F11}" srcOrd="0" destOrd="0" presId="urn:microsoft.com/office/officeart/2005/8/layout/default"/>
    <dgm:cxn modelId="{FC7943E1-B2CE-DB43-9633-5046ADED525D}" type="presParOf" srcId="{FF4D42FB-CF90-DA4C-9A52-A04D454D4C49}" destId="{368BA752-A7B6-274A-8529-370D39CBDAD6}" srcOrd="1" destOrd="0" presId="urn:microsoft.com/office/officeart/2005/8/layout/default"/>
    <dgm:cxn modelId="{E3782986-5EBA-2947-80EF-23E2273E82E3}" type="presParOf" srcId="{FF4D42FB-CF90-DA4C-9A52-A04D454D4C49}" destId="{A01E4197-3F57-A34A-B88C-C28371E5D4EC}" srcOrd="2" destOrd="0" presId="urn:microsoft.com/office/officeart/2005/8/layout/default"/>
    <dgm:cxn modelId="{2F98C014-95C8-5D47-B147-6031FF32E003}" type="presParOf" srcId="{FF4D42FB-CF90-DA4C-9A52-A04D454D4C49}" destId="{A5B22472-4895-D340-B543-0EAFAC971930}" srcOrd="3" destOrd="0" presId="urn:microsoft.com/office/officeart/2005/8/layout/default"/>
    <dgm:cxn modelId="{5EF69560-D85D-D74C-8D9E-4F7AEFD92064}" type="presParOf" srcId="{FF4D42FB-CF90-DA4C-9A52-A04D454D4C49}" destId="{F462C5DC-EA09-4040-AFB6-7A6EBD6EB21E}" srcOrd="4" destOrd="0" presId="urn:microsoft.com/office/officeart/2005/8/layout/default"/>
    <dgm:cxn modelId="{B6D282BB-B34E-864B-90B6-05797D5F87D8}" type="presParOf" srcId="{FF4D42FB-CF90-DA4C-9A52-A04D454D4C49}" destId="{892F38D0-3DA4-BE4A-A4F0-F228B0A6D0F3}" srcOrd="5" destOrd="0" presId="urn:microsoft.com/office/officeart/2005/8/layout/default"/>
    <dgm:cxn modelId="{E0E137E4-57CB-424E-878C-F8AB20602F27}" type="presParOf" srcId="{FF4D42FB-CF90-DA4C-9A52-A04D454D4C49}" destId="{C3F35482-6CC7-D84C-A12A-9C381DA3715C}" srcOrd="6" destOrd="0" presId="urn:microsoft.com/office/officeart/2005/8/layout/default"/>
    <dgm:cxn modelId="{4DA71348-EDA9-8147-A73D-FA44448D9D2D}" type="presParOf" srcId="{FF4D42FB-CF90-DA4C-9A52-A04D454D4C49}" destId="{5B495281-E721-1F47-BCDF-8A032BF72FA6}" srcOrd="7" destOrd="0" presId="urn:microsoft.com/office/officeart/2005/8/layout/default"/>
    <dgm:cxn modelId="{7BDF65AE-1D9D-E341-B6BB-BE3AD0F5F09E}" type="presParOf" srcId="{FF4D42FB-CF90-DA4C-9A52-A04D454D4C49}" destId="{0371F2B0-E557-454C-AA0F-86FC78F875CA}" srcOrd="8" destOrd="0" presId="urn:microsoft.com/office/officeart/2005/8/layout/default"/>
    <dgm:cxn modelId="{A4341D43-5B32-5749-B10C-AC6CC5C80DD2}" type="presParOf" srcId="{FF4D42FB-CF90-DA4C-9A52-A04D454D4C49}" destId="{3582D5F9-124A-E748-99E7-6CD852FD225D}" srcOrd="9" destOrd="0" presId="urn:microsoft.com/office/officeart/2005/8/layout/default"/>
    <dgm:cxn modelId="{747D6E1F-B5A5-3645-873D-FCC3A23B9F7F}" type="presParOf" srcId="{FF4D42FB-CF90-DA4C-9A52-A04D454D4C49}" destId="{F05CB183-2AAC-6E46-BE78-AF13E37A9506}" srcOrd="10" destOrd="0" presId="urn:microsoft.com/office/officeart/2005/8/layout/default"/>
    <dgm:cxn modelId="{B8977977-2056-BE40-915E-629081A418F7}" type="presParOf" srcId="{FF4D42FB-CF90-DA4C-9A52-A04D454D4C49}" destId="{7EFE070C-4E38-3C4B-AB2B-A71BC3A0AD39}" srcOrd="11" destOrd="0" presId="urn:microsoft.com/office/officeart/2005/8/layout/default"/>
    <dgm:cxn modelId="{9832A2FE-5329-6D46-BEC4-0BDDE36C47E0}" type="presParOf" srcId="{FF4D42FB-CF90-DA4C-9A52-A04D454D4C49}" destId="{FFCC86BF-B970-5E41-9AFD-C4E8CD4AD5D6}" srcOrd="12" destOrd="0" presId="urn:microsoft.com/office/officeart/2005/8/layout/default"/>
    <dgm:cxn modelId="{468D8356-3B12-0941-821E-7B2624BD5223}" type="presParOf" srcId="{FF4D42FB-CF90-DA4C-9A52-A04D454D4C49}" destId="{E314AAFA-D550-F740-9483-516A6B498E5F}" srcOrd="13" destOrd="0" presId="urn:microsoft.com/office/officeart/2005/8/layout/default"/>
    <dgm:cxn modelId="{5F1F0308-FD98-414B-B489-B4523BCDBC8F}" type="presParOf" srcId="{FF4D42FB-CF90-DA4C-9A52-A04D454D4C49}" destId="{D88D0388-169C-2B46-AB59-55336EAF0870}" srcOrd="14" destOrd="0" presId="urn:microsoft.com/office/officeart/2005/8/layout/default"/>
    <dgm:cxn modelId="{F43A2D6E-0FAD-5942-8EDA-FEE13704A4F7}" type="presParOf" srcId="{FF4D42FB-CF90-DA4C-9A52-A04D454D4C49}" destId="{33F21FD3-47A9-5D43-86F8-B1E61822FE13}" srcOrd="15" destOrd="0" presId="urn:microsoft.com/office/officeart/2005/8/layout/default"/>
    <dgm:cxn modelId="{76BA729F-1EA2-6541-854F-C4040A8CF6C7}" type="presParOf" srcId="{FF4D42FB-CF90-DA4C-9A52-A04D454D4C49}" destId="{76390823-0913-D74C-9160-F9445B2210E5}" srcOrd="16" destOrd="0" presId="urn:microsoft.com/office/officeart/2005/8/layout/default"/>
    <dgm:cxn modelId="{C207E052-37DF-4446-9DC3-69D2EE03BFF5}" type="presParOf" srcId="{FF4D42FB-CF90-DA4C-9A52-A04D454D4C49}" destId="{95930DC9-500E-A741-93F5-A654EA2CAFBD}" srcOrd="17" destOrd="0" presId="urn:microsoft.com/office/officeart/2005/8/layout/default"/>
    <dgm:cxn modelId="{0117F12A-AACE-A545-AE83-7F935A5CFC08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veracious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longevity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integrity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collected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canny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nonchalant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voracious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decency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forswear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astute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44739-30A8-F941-A944-61B54DDB7C1A}" type="presOf" srcId="{C6D5C4AB-975F-1941-AE4C-FE2A27F2AC7E}" destId="{F462C5DC-EA09-4040-AFB6-7A6EBD6EB21E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E5CB485F-BF7A-0044-A8B1-A51C443E7FDB}" type="presOf" srcId="{7CBD9AD9-5523-E244-86A9-E82475D8126D}" destId="{BC980D9D-62F8-BF46-A7A2-8306231D7F11}" srcOrd="0" destOrd="0" presId="urn:microsoft.com/office/officeart/2005/8/layout/default"/>
    <dgm:cxn modelId="{C7838101-5188-9144-B919-8D3767064542}" type="presOf" srcId="{11920DA6-D809-A741-8C75-5C0F73344ABC}" destId="{A01E4197-3F57-A34A-B88C-C28371E5D4EC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9A7307ED-C4D1-8249-8D7C-046CACEE7066}" type="presOf" srcId="{464914C9-E961-9B4B-BE95-DDAD4139A2EC}" destId="{D88D0388-169C-2B46-AB59-55336EAF0870}" srcOrd="0" destOrd="0" presId="urn:microsoft.com/office/officeart/2005/8/layout/default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EF2C0FC1-22F1-4949-A7A9-BBEF5763EBDE}" type="presOf" srcId="{B7C546E9-09FB-144B-B55A-C3C654075742}" destId="{FFCC86BF-B970-5E41-9AFD-C4E8CD4AD5D6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00FC9806-094A-F445-AF84-9D0884BD4BAE}" type="presOf" srcId="{5CB2FC04-3FB9-D74C-8834-BE53285CDFBA}" destId="{6129D8ED-B048-F74C-A8F9-62B2E221110C}" srcOrd="0" destOrd="0" presId="urn:microsoft.com/office/officeart/2005/8/layout/default"/>
    <dgm:cxn modelId="{3E1A4479-24FB-B44A-AC75-40B6D88EB938}" type="presOf" srcId="{A6043839-EA07-4446-B7B9-59520D25790F}" destId="{FF4D42FB-CF90-DA4C-9A52-A04D454D4C49}" srcOrd="0" destOrd="0" presId="urn:microsoft.com/office/officeart/2005/8/layout/default"/>
    <dgm:cxn modelId="{868EAC62-E2F4-B848-925F-84CCC9E53E4C}" type="presOf" srcId="{3D7A168B-8590-D246-A021-1B96C49AA8FF}" destId="{76390823-0913-D74C-9160-F9445B2210E5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685F6701-5576-F645-A5FA-BE1F47511969}" type="presOf" srcId="{CAAA9F24-9260-F54A-99DC-F72FB849E870}" destId="{C3F35482-6CC7-D84C-A12A-9C381DA3715C}" srcOrd="0" destOrd="0" presId="urn:microsoft.com/office/officeart/2005/8/layout/default"/>
    <dgm:cxn modelId="{199FA60E-149C-734C-9E39-3B53134F00B9}" type="presOf" srcId="{CC13538D-F045-5143-9BFD-26BEF1ED3879}" destId="{B47372C0-E0B8-B24A-B01E-47377EB7E296}" srcOrd="0" destOrd="0" presId="urn:microsoft.com/office/officeart/2005/8/layout/default"/>
    <dgm:cxn modelId="{2C4E7E1A-1673-A44E-8384-C3AA7166A462}" type="presOf" srcId="{A1125348-5C25-1F47-B30E-AF67044D6D73}" destId="{F05CB183-2AAC-6E46-BE78-AF13E37A9506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4EA04A40-F138-3D48-AA38-DD3B6516C822}" type="presParOf" srcId="{FF4D42FB-CF90-DA4C-9A52-A04D454D4C49}" destId="{BC980D9D-62F8-BF46-A7A2-8306231D7F11}" srcOrd="0" destOrd="0" presId="urn:microsoft.com/office/officeart/2005/8/layout/default"/>
    <dgm:cxn modelId="{7BAED54F-2598-E345-A61D-A8CAA2CBAE71}" type="presParOf" srcId="{FF4D42FB-CF90-DA4C-9A52-A04D454D4C49}" destId="{368BA752-A7B6-274A-8529-370D39CBDAD6}" srcOrd="1" destOrd="0" presId="urn:microsoft.com/office/officeart/2005/8/layout/default"/>
    <dgm:cxn modelId="{D7C16955-05E3-7F43-99FD-E37F9491E52F}" type="presParOf" srcId="{FF4D42FB-CF90-DA4C-9A52-A04D454D4C49}" destId="{6129D8ED-B048-F74C-A8F9-62B2E221110C}" srcOrd="2" destOrd="0" presId="urn:microsoft.com/office/officeart/2005/8/layout/default"/>
    <dgm:cxn modelId="{492B8272-52BA-9746-87F1-C17DA34FFE6C}" type="presParOf" srcId="{FF4D42FB-CF90-DA4C-9A52-A04D454D4C49}" destId="{E6D20354-A473-5041-AC42-D682282FECB3}" srcOrd="3" destOrd="0" presId="urn:microsoft.com/office/officeart/2005/8/layout/default"/>
    <dgm:cxn modelId="{1A98E649-4FD0-8447-AEC8-D1AA762E4C94}" type="presParOf" srcId="{FF4D42FB-CF90-DA4C-9A52-A04D454D4C49}" destId="{A01E4197-3F57-A34A-B88C-C28371E5D4EC}" srcOrd="4" destOrd="0" presId="urn:microsoft.com/office/officeart/2005/8/layout/default"/>
    <dgm:cxn modelId="{E179EAEF-54F5-E643-B1B0-CC8EDFE84F91}" type="presParOf" srcId="{FF4D42FB-CF90-DA4C-9A52-A04D454D4C49}" destId="{A5B22472-4895-D340-B543-0EAFAC971930}" srcOrd="5" destOrd="0" presId="urn:microsoft.com/office/officeart/2005/8/layout/default"/>
    <dgm:cxn modelId="{B3E51870-1957-3F4D-A86B-F99871BC457C}" type="presParOf" srcId="{FF4D42FB-CF90-DA4C-9A52-A04D454D4C49}" destId="{F462C5DC-EA09-4040-AFB6-7A6EBD6EB21E}" srcOrd="6" destOrd="0" presId="urn:microsoft.com/office/officeart/2005/8/layout/default"/>
    <dgm:cxn modelId="{44DC795C-0794-E640-92A0-763DD060AC8D}" type="presParOf" srcId="{FF4D42FB-CF90-DA4C-9A52-A04D454D4C49}" destId="{892F38D0-3DA4-BE4A-A4F0-F228B0A6D0F3}" srcOrd="7" destOrd="0" presId="urn:microsoft.com/office/officeart/2005/8/layout/default"/>
    <dgm:cxn modelId="{DB9C88A1-4EE1-F940-B9E7-8FA936D85012}" type="presParOf" srcId="{FF4D42FB-CF90-DA4C-9A52-A04D454D4C49}" destId="{C3F35482-6CC7-D84C-A12A-9C381DA3715C}" srcOrd="8" destOrd="0" presId="urn:microsoft.com/office/officeart/2005/8/layout/default"/>
    <dgm:cxn modelId="{8414F983-BEDC-C648-BF6C-84BBC9FCC3A0}" type="presParOf" srcId="{FF4D42FB-CF90-DA4C-9A52-A04D454D4C49}" destId="{5B495281-E721-1F47-BCDF-8A032BF72FA6}" srcOrd="9" destOrd="0" presId="urn:microsoft.com/office/officeart/2005/8/layout/default"/>
    <dgm:cxn modelId="{594F0480-FE33-A847-AF72-730CCF1CBDEF}" type="presParOf" srcId="{FF4D42FB-CF90-DA4C-9A52-A04D454D4C49}" destId="{F05CB183-2AAC-6E46-BE78-AF13E37A9506}" srcOrd="10" destOrd="0" presId="urn:microsoft.com/office/officeart/2005/8/layout/default"/>
    <dgm:cxn modelId="{E0CE217B-035D-8C46-B3C7-24755B09892F}" type="presParOf" srcId="{FF4D42FB-CF90-DA4C-9A52-A04D454D4C49}" destId="{7EFE070C-4E38-3C4B-AB2B-A71BC3A0AD39}" srcOrd="11" destOrd="0" presId="urn:microsoft.com/office/officeart/2005/8/layout/default"/>
    <dgm:cxn modelId="{7D810DC8-B28C-AF4B-A96D-949F1A4AD665}" type="presParOf" srcId="{FF4D42FB-CF90-DA4C-9A52-A04D454D4C49}" destId="{FFCC86BF-B970-5E41-9AFD-C4E8CD4AD5D6}" srcOrd="12" destOrd="0" presId="urn:microsoft.com/office/officeart/2005/8/layout/default"/>
    <dgm:cxn modelId="{236323F7-CCD3-BA4C-B0C6-4EE4C88BE99E}" type="presParOf" srcId="{FF4D42FB-CF90-DA4C-9A52-A04D454D4C49}" destId="{E314AAFA-D550-F740-9483-516A6B498E5F}" srcOrd="13" destOrd="0" presId="urn:microsoft.com/office/officeart/2005/8/layout/default"/>
    <dgm:cxn modelId="{204585C1-4BE5-8B48-B5B6-C716F4C5412D}" type="presParOf" srcId="{FF4D42FB-CF90-DA4C-9A52-A04D454D4C49}" destId="{D88D0388-169C-2B46-AB59-55336EAF0870}" srcOrd="14" destOrd="0" presId="urn:microsoft.com/office/officeart/2005/8/layout/default"/>
    <dgm:cxn modelId="{90CCCC48-9C21-2A41-99BD-41232D25094E}" type="presParOf" srcId="{FF4D42FB-CF90-DA4C-9A52-A04D454D4C49}" destId="{33F21FD3-47A9-5D43-86F8-B1E61822FE13}" srcOrd="15" destOrd="0" presId="urn:microsoft.com/office/officeart/2005/8/layout/default"/>
    <dgm:cxn modelId="{8B27D097-64AE-0C43-86BF-2DD8E0E7194C}" type="presParOf" srcId="{FF4D42FB-CF90-DA4C-9A52-A04D454D4C49}" destId="{76390823-0913-D74C-9160-F9445B2210E5}" srcOrd="16" destOrd="0" presId="urn:microsoft.com/office/officeart/2005/8/layout/default"/>
    <dgm:cxn modelId="{22DD65A6-5A46-E946-B4F7-593DDE756A79}" type="presParOf" srcId="{FF4D42FB-CF90-DA4C-9A52-A04D454D4C49}" destId="{95930DC9-500E-A741-93F5-A654EA2CAFBD}" srcOrd="17" destOrd="0" presId="urn:microsoft.com/office/officeart/2005/8/layout/default"/>
    <dgm:cxn modelId="{187C741A-EF3A-A64A-9FAD-CCC3C287D475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abjure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nullify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paucity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enigmatic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elliptical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perspicacious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judicious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penitent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bellicose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gainsay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85BBA2-A764-EE40-9D87-54C05A15CE2F}" type="presOf" srcId="{3D7A168B-8590-D246-A021-1B96C49AA8FF}" destId="{76390823-0913-D74C-9160-F9445B2210E5}" srcOrd="0" destOrd="0" presId="urn:microsoft.com/office/officeart/2005/8/layout/default"/>
    <dgm:cxn modelId="{8327CEAD-AF5A-3843-861F-FD1299A0D3B8}" type="presOf" srcId="{7CBD9AD9-5523-E244-86A9-E82475D8126D}" destId="{BC980D9D-62F8-BF46-A7A2-8306231D7F11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40482946-8701-D443-A2A0-65B018F986B9}" type="presOf" srcId="{CC13538D-F045-5143-9BFD-26BEF1ED3879}" destId="{B47372C0-E0B8-B24A-B01E-47377EB7E296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8625A987-8E77-EC4D-8FC2-4B93D56D1F8D}" type="presOf" srcId="{B7C546E9-09FB-144B-B55A-C3C654075742}" destId="{FFCC86BF-B970-5E41-9AFD-C4E8CD4AD5D6}" srcOrd="0" destOrd="0" presId="urn:microsoft.com/office/officeart/2005/8/layout/default"/>
    <dgm:cxn modelId="{ACFA88DB-09C7-DE4A-9A52-C786D6CF9478}" type="presOf" srcId="{5CB2FC04-3FB9-D74C-8834-BE53285CDFBA}" destId="{6129D8ED-B048-F74C-A8F9-62B2E221110C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D79AFC0A-491B-C148-8323-2574CA399C06}" type="presOf" srcId="{11920DA6-D809-A741-8C75-5C0F73344ABC}" destId="{A01E4197-3F57-A34A-B88C-C28371E5D4EC}" srcOrd="0" destOrd="0" presId="urn:microsoft.com/office/officeart/2005/8/layout/default"/>
    <dgm:cxn modelId="{20117206-18FA-EA43-83C2-5108BF748E0F}" type="presOf" srcId="{A6043839-EA07-4446-B7B9-59520D25790F}" destId="{FF4D42FB-CF90-DA4C-9A52-A04D454D4C49}" srcOrd="0" destOrd="0" presId="urn:microsoft.com/office/officeart/2005/8/layout/default"/>
    <dgm:cxn modelId="{3A34E4F6-E94B-544C-A52E-0D640A7F2998}" type="presOf" srcId="{A1125348-5C25-1F47-B30E-AF67044D6D73}" destId="{F05CB183-2AAC-6E46-BE78-AF13E37A9506}" srcOrd="0" destOrd="0" presId="urn:microsoft.com/office/officeart/2005/8/layout/default"/>
    <dgm:cxn modelId="{0716576D-1B45-9243-A700-CA84D7BD8DB2}" type="presOf" srcId="{CAAA9F24-9260-F54A-99DC-F72FB849E870}" destId="{C3F35482-6CC7-D84C-A12A-9C381DA3715C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FB6FF1EF-6655-0246-9CE6-0058B4EEDC68}" type="presOf" srcId="{C6D5C4AB-975F-1941-AE4C-FE2A27F2AC7E}" destId="{F462C5DC-EA09-4040-AFB6-7A6EBD6EB21E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A7898961-E4C2-1449-97F6-706221CDFDD2}" type="presOf" srcId="{464914C9-E961-9B4B-BE95-DDAD4139A2EC}" destId="{D88D0388-169C-2B46-AB59-55336EAF0870}" srcOrd="0" destOrd="0" presId="urn:microsoft.com/office/officeart/2005/8/layout/default"/>
    <dgm:cxn modelId="{4D6215C1-F216-2147-9E0E-9D580FD5024B}" type="presParOf" srcId="{FF4D42FB-CF90-DA4C-9A52-A04D454D4C49}" destId="{BC980D9D-62F8-BF46-A7A2-8306231D7F11}" srcOrd="0" destOrd="0" presId="urn:microsoft.com/office/officeart/2005/8/layout/default"/>
    <dgm:cxn modelId="{34DB133D-7B19-434E-9B76-752C0F9615A0}" type="presParOf" srcId="{FF4D42FB-CF90-DA4C-9A52-A04D454D4C49}" destId="{368BA752-A7B6-274A-8529-370D39CBDAD6}" srcOrd="1" destOrd="0" presId="urn:microsoft.com/office/officeart/2005/8/layout/default"/>
    <dgm:cxn modelId="{3222C54B-0FC6-DE46-BC2A-F8EEDC19B945}" type="presParOf" srcId="{FF4D42FB-CF90-DA4C-9A52-A04D454D4C49}" destId="{6129D8ED-B048-F74C-A8F9-62B2E221110C}" srcOrd="2" destOrd="0" presId="urn:microsoft.com/office/officeart/2005/8/layout/default"/>
    <dgm:cxn modelId="{483E03BF-2A39-0C4D-A247-EB0F08A47EF7}" type="presParOf" srcId="{FF4D42FB-CF90-DA4C-9A52-A04D454D4C49}" destId="{E6D20354-A473-5041-AC42-D682282FECB3}" srcOrd="3" destOrd="0" presId="urn:microsoft.com/office/officeart/2005/8/layout/default"/>
    <dgm:cxn modelId="{6A788956-7233-3147-82C7-E4B8D5912E3A}" type="presParOf" srcId="{FF4D42FB-CF90-DA4C-9A52-A04D454D4C49}" destId="{A01E4197-3F57-A34A-B88C-C28371E5D4EC}" srcOrd="4" destOrd="0" presId="urn:microsoft.com/office/officeart/2005/8/layout/default"/>
    <dgm:cxn modelId="{AC44F0DC-C839-A74C-BFD1-A7859CF7C426}" type="presParOf" srcId="{FF4D42FB-CF90-DA4C-9A52-A04D454D4C49}" destId="{A5B22472-4895-D340-B543-0EAFAC971930}" srcOrd="5" destOrd="0" presId="urn:microsoft.com/office/officeart/2005/8/layout/default"/>
    <dgm:cxn modelId="{AF5CE483-DE63-0E4D-AA53-E9829E03BA9C}" type="presParOf" srcId="{FF4D42FB-CF90-DA4C-9A52-A04D454D4C49}" destId="{F462C5DC-EA09-4040-AFB6-7A6EBD6EB21E}" srcOrd="6" destOrd="0" presId="urn:microsoft.com/office/officeart/2005/8/layout/default"/>
    <dgm:cxn modelId="{27E195CE-E225-E64F-AF85-A54A7CD74643}" type="presParOf" srcId="{FF4D42FB-CF90-DA4C-9A52-A04D454D4C49}" destId="{892F38D0-3DA4-BE4A-A4F0-F228B0A6D0F3}" srcOrd="7" destOrd="0" presId="urn:microsoft.com/office/officeart/2005/8/layout/default"/>
    <dgm:cxn modelId="{A64A9A00-8747-7F48-ABC0-641933FC6109}" type="presParOf" srcId="{FF4D42FB-CF90-DA4C-9A52-A04D454D4C49}" destId="{C3F35482-6CC7-D84C-A12A-9C381DA3715C}" srcOrd="8" destOrd="0" presId="urn:microsoft.com/office/officeart/2005/8/layout/default"/>
    <dgm:cxn modelId="{5998DE10-1F1F-E840-8D6C-54682504E2F8}" type="presParOf" srcId="{FF4D42FB-CF90-DA4C-9A52-A04D454D4C49}" destId="{5B495281-E721-1F47-BCDF-8A032BF72FA6}" srcOrd="9" destOrd="0" presId="urn:microsoft.com/office/officeart/2005/8/layout/default"/>
    <dgm:cxn modelId="{BA74360A-CAE6-0647-8346-D714F48F2CEE}" type="presParOf" srcId="{FF4D42FB-CF90-DA4C-9A52-A04D454D4C49}" destId="{F05CB183-2AAC-6E46-BE78-AF13E37A9506}" srcOrd="10" destOrd="0" presId="urn:microsoft.com/office/officeart/2005/8/layout/default"/>
    <dgm:cxn modelId="{1044C762-36A9-F24B-B178-F8D93DF21E3D}" type="presParOf" srcId="{FF4D42FB-CF90-DA4C-9A52-A04D454D4C49}" destId="{7EFE070C-4E38-3C4B-AB2B-A71BC3A0AD39}" srcOrd="11" destOrd="0" presId="urn:microsoft.com/office/officeart/2005/8/layout/default"/>
    <dgm:cxn modelId="{033646C3-675A-BB44-BE4F-08D26849AF1A}" type="presParOf" srcId="{FF4D42FB-CF90-DA4C-9A52-A04D454D4C49}" destId="{FFCC86BF-B970-5E41-9AFD-C4E8CD4AD5D6}" srcOrd="12" destOrd="0" presId="urn:microsoft.com/office/officeart/2005/8/layout/default"/>
    <dgm:cxn modelId="{05534F12-F92A-084C-A11D-775D290E195F}" type="presParOf" srcId="{FF4D42FB-CF90-DA4C-9A52-A04D454D4C49}" destId="{E314AAFA-D550-F740-9483-516A6B498E5F}" srcOrd="13" destOrd="0" presId="urn:microsoft.com/office/officeart/2005/8/layout/default"/>
    <dgm:cxn modelId="{448491EE-E2D1-8741-99EC-795946BB4FC0}" type="presParOf" srcId="{FF4D42FB-CF90-DA4C-9A52-A04D454D4C49}" destId="{D88D0388-169C-2B46-AB59-55336EAF0870}" srcOrd="14" destOrd="0" presId="urn:microsoft.com/office/officeart/2005/8/layout/default"/>
    <dgm:cxn modelId="{878772A0-4B1A-6947-9934-79B118D88F83}" type="presParOf" srcId="{FF4D42FB-CF90-DA4C-9A52-A04D454D4C49}" destId="{33F21FD3-47A9-5D43-86F8-B1E61822FE13}" srcOrd="15" destOrd="0" presId="urn:microsoft.com/office/officeart/2005/8/layout/default"/>
    <dgm:cxn modelId="{E0C9EB10-66FD-FD46-A3C6-F5A473520FE2}" type="presParOf" srcId="{FF4D42FB-CF90-DA4C-9A52-A04D454D4C49}" destId="{76390823-0913-D74C-9160-F9445B2210E5}" srcOrd="16" destOrd="0" presId="urn:microsoft.com/office/officeart/2005/8/layout/default"/>
    <dgm:cxn modelId="{6B8EE461-E184-5E45-BBFF-C2E313A13E16}" type="presParOf" srcId="{FF4D42FB-CF90-DA4C-9A52-A04D454D4C49}" destId="{95930DC9-500E-A741-93F5-A654EA2CAFBD}" srcOrd="17" destOrd="0" presId="urn:microsoft.com/office/officeart/2005/8/layout/default"/>
    <dgm:cxn modelId="{D10164A3-F08D-3E4B-8BD8-CA2E809EEAC9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probity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impugn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dearth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contrite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sagacious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pugnacious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egregious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repentant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cryptic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belligerent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550A3674-B53C-3341-AD5A-5DB0BCAD03E0}" type="presOf" srcId="{CC13538D-F045-5143-9BFD-26BEF1ED3879}" destId="{B47372C0-E0B8-B24A-B01E-47377EB7E296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6AAAA43E-BA26-CA40-A160-A094161D2D00}" type="presOf" srcId="{7CBD9AD9-5523-E244-86A9-E82475D8126D}" destId="{BC980D9D-62F8-BF46-A7A2-8306231D7F11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1E0951F1-E974-7C43-A3B3-CD2ABB26EFE2}" type="presOf" srcId="{464914C9-E961-9B4B-BE95-DDAD4139A2EC}" destId="{D88D0388-169C-2B46-AB59-55336EAF0870}" srcOrd="0" destOrd="0" presId="urn:microsoft.com/office/officeart/2005/8/layout/default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6D315DBD-BCC9-D04D-B0F7-3CECAFE8E175}" type="presOf" srcId="{A6043839-EA07-4446-B7B9-59520D25790F}" destId="{FF4D42FB-CF90-DA4C-9A52-A04D454D4C49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2A6300C7-1253-A346-986F-F854565B68FD}" type="presOf" srcId="{CAAA9F24-9260-F54A-99DC-F72FB849E870}" destId="{C3F35482-6CC7-D84C-A12A-9C381DA3715C}" srcOrd="0" destOrd="0" presId="urn:microsoft.com/office/officeart/2005/8/layout/default"/>
    <dgm:cxn modelId="{C4B5F913-8203-EC4B-8BA1-72F82762FDDD}" type="presOf" srcId="{B7C546E9-09FB-144B-B55A-C3C654075742}" destId="{FFCC86BF-B970-5E41-9AFD-C4E8CD4AD5D6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1E0EB6AD-BFEA-594D-BFC9-69DC5E85D7D9}" type="presOf" srcId="{5CB2FC04-3FB9-D74C-8834-BE53285CDFBA}" destId="{6129D8ED-B048-F74C-A8F9-62B2E221110C}" srcOrd="0" destOrd="0" presId="urn:microsoft.com/office/officeart/2005/8/layout/default"/>
    <dgm:cxn modelId="{FBE420C8-E4B7-DD46-8B7E-88160BE0D54C}" type="presOf" srcId="{A1125348-5C25-1F47-B30E-AF67044D6D73}" destId="{F05CB183-2AAC-6E46-BE78-AF13E37A9506}" srcOrd="0" destOrd="0" presId="urn:microsoft.com/office/officeart/2005/8/layout/default"/>
    <dgm:cxn modelId="{A074310B-E496-FB46-BE5F-2447ACBC1297}" type="presOf" srcId="{3D7A168B-8590-D246-A021-1B96C49AA8FF}" destId="{76390823-0913-D74C-9160-F9445B2210E5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2D543115-688D-3849-926B-4DF9BA3BC853}" type="presOf" srcId="{11920DA6-D809-A741-8C75-5C0F73344ABC}" destId="{A01E4197-3F57-A34A-B88C-C28371E5D4EC}" srcOrd="0" destOrd="0" presId="urn:microsoft.com/office/officeart/2005/8/layout/default"/>
    <dgm:cxn modelId="{07AB8A31-EA14-6640-9411-BD738245ABAB}" type="presOf" srcId="{C6D5C4AB-975F-1941-AE4C-FE2A27F2AC7E}" destId="{F462C5DC-EA09-4040-AFB6-7A6EBD6EB21E}" srcOrd="0" destOrd="0" presId="urn:microsoft.com/office/officeart/2005/8/layout/default"/>
    <dgm:cxn modelId="{1436108A-C357-5941-8E72-D33D462AC841}" type="presParOf" srcId="{FF4D42FB-CF90-DA4C-9A52-A04D454D4C49}" destId="{BC980D9D-62F8-BF46-A7A2-8306231D7F11}" srcOrd="0" destOrd="0" presId="urn:microsoft.com/office/officeart/2005/8/layout/default"/>
    <dgm:cxn modelId="{A3FC015A-44A9-5E4D-BE21-A9AB60E50B8B}" type="presParOf" srcId="{FF4D42FB-CF90-DA4C-9A52-A04D454D4C49}" destId="{368BA752-A7B6-274A-8529-370D39CBDAD6}" srcOrd="1" destOrd="0" presId="urn:microsoft.com/office/officeart/2005/8/layout/default"/>
    <dgm:cxn modelId="{9A18597E-8D15-C244-9271-7BE92459C856}" type="presParOf" srcId="{FF4D42FB-CF90-DA4C-9A52-A04D454D4C49}" destId="{6129D8ED-B048-F74C-A8F9-62B2E221110C}" srcOrd="2" destOrd="0" presId="urn:microsoft.com/office/officeart/2005/8/layout/default"/>
    <dgm:cxn modelId="{42CF7974-73C7-0545-89A9-C45375A2F81F}" type="presParOf" srcId="{FF4D42FB-CF90-DA4C-9A52-A04D454D4C49}" destId="{E6D20354-A473-5041-AC42-D682282FECB3}" srcOrd="3" destOrd="0" presId="urn:microsoft.com/office/officeart/2005/8/layout/default"/>
    <dgm:cxn modelId="{9618DD29-A4F1-4248-AB73-B8E58E79A916}" type="presParOf" srcId="{FF4D42FB-CF90-DA4C-9A52-A04D454D4C49}" destId="{A01E4197-3F57-A34A-B88C-C28371E5D4EC}" srcOrd="4" destOrd="0" presId="urn:microsoft.com/office/officeart/2005/8/layout/default"/>
    <dgm:cxn modelId="{A7617ABC-3654-F546-9DB0-6D66F96F1A52}" type="presParOf" srcId="{FF4D42FB-CF90-DA4C-9A52-A04D454D4C49}" destId="{A5B22472-4895-D340-B543-0EAFAC971930}" srcOrd="5" destOrd="0" presId="urn:microsoft.com/office/officeart/2005/8/layout/default"/>
    <dgm:cxn modelId="{525248A9-9BB9-8F46-9653-8352E403BD1D}" type="presParOf" srcId="{FF4D42FB-CF90-DA4C-9A52-A04D454D4C49}" destId="{F462C5DC-EA09-4040-AFB6-7A6EBD6EB21E}" srcOrd="6" destOrd="0" presId="urn:microsoft.com/office/officeart/2005/8/layout/default"/>
    <dgm:cxn modelId="{5440E32A-C0BA-7C4C-BCF7-DCEAE9CC584D}" type="presParOf" srcId="{FF4D42FB-CF90-DA4C-9A52-A04D454D4C49}" destId="{892F38D0-3DA4-BE4A-A4F0-F228B0A6D0F3}" srcOrd="7" destOrd="0" presId="urn:microsoft.com/office/officeart/2005/8/layout/default"/>
    <dgm:cxn modelId="{74D1E2AF-2BF4-8A42-93B3-BA7781637E1A}" type="presParOf" srcId="{FF4D42FB-CF90-DA4C-9A52-A04D454D4C49}" destId="{C3F35482-6CC7-D84C-A12A-9C381DA3715C}" srcOrd="8" destOrd="0" presId="urn:microsoft.com/office/officeart/2005/8/layout/default"/>
    <dgm:cxn modelId="{FE037BBA-28C7-634F-A452-7E8B43930C0F}" type="presParOf" srcId="{FF4D42FB-CF90-DA4C-9A52-A04D454D4C49}" destId="{5B495281-E721-1F47-BCDF-8A032BF72FA6}" srcOrd="9" destOrd="0" presId="urn:microsoft.com/office/officeart/2005/8/layout/default"/>
    <dgm:cxn modelId="{BC70E391-25EF-AA4E-B7D6-5808B3132EDA}" type="presParOf" srcId="{FF4D42FB-CF90-DA4C-9A52-A04D454D4C49}" destId="{F05CB183-2AAC-6E46-BE78-AF13E37A9506}" srcOrd="10" destOrd="0" presId="urn:microsoft.com/office/officeart/2005/8/layout/default"/>
    <dgm:cxn modelId="{C52ACD7E-49A3-9945-9047-26EB3B9E85A1}" type="presParOf" srcId="{FF4D42FB-CF90-DA4C-9A52-A04D454D4C49}" destId="{7EFE070C-4E38-3C4B-AB2B-A71BC3A0AD39}" srcOrd="11" destOrd="0" presId="urn:microsoft.com/office/officeart/2005/8/layout/default"/>
    <dgm:cxn modelId="{133172D1-501D-F647-B6C5-63B50B99C5EC}" type="presParOf" srcId="{FF4D42FB-CF90-DA4C-9A52-A04D454D4C49}" destId="{FFCC86BF-B970-5E41-9AFD-C4E8CD4AD5D6}" srcOrd="12" destOrd="0" presId="urn:microsoft.com/office/officeart/2005/8/layout/default"/>
    <dgm:cxn modelId="{71200A8A-E42A-284B-9F2B-271CDDD3A7CC}" type="presParOf" srcId="{FF4D42FB-CF90-DA4C-9A52-A04D454D4C49}" destId="{E314AAFA-D550-F740-9483-516A6B498E5F}" srcOrd="13" destOrd="0" presId="urn:microsoft.com/office/officeart/2005/8/layout/default"/>
    <dgm:cxn modelId="{068EC5D9-51ED-ED49-A905-719BEA81E709}" type="presParOf" srcId="{FF4D42FB-CF90-DA4C-9A52-A04D454D4C49}" destId="{D88D0388-169C-2B46-AB59-55336EAF0870}" srcOrd="14" destOrd="0" presId="urn:microsoft.com/office/officeart/2005/8/layout/default"/>
    <dgm:cxn modelId="{64241A3E-F57A-9E4A-97EE-D5D8CC03F516}" type="presParOf" srcId="{FF4D42FB-CF90-DA4C-9A52-A04D454D4C49}" destId="{33F21FD3-47A9-5D43-86F8-B1E61822FE13}" srcOrd="15" destOrd="0" presId="urn:microsoft.com/office/officeart/2005/8/layout/default"/>
    <dgm:cxn modelId="{8B37D5F7-A837-BF4C-81FD-FC19DF4F2B6E}" type="presParOf" srcId="{FF4D42FB-CF90-DA4C-9A52-A04D454D4C49}" destId="{76390823-0913-D74C-9160-F9445B2210E5}" srcOrd="16" destOrd="0" presId="urn:microsoft.com/office/officeart/2005/8/layout/default"/>
    <dgm:cxn modelId="{4F4BFCA0-4F79-E142-B370-42368EA0DA0F}" type="presParOf" srcId="{FF4D42FB-CF90-DA4C-9A52-A04D454D4C49}" destId="{95930DC9-500E-A741-93F5-A654EA2CAFBD}" srcOrd="17" destOrd="0" presId="urn:microsoft.com/office/officeart/2005/8/layout/default"/>
    <dgm:cxn modelId="{B4D69D4D-8893-0542-8219-F3CCD36F7A98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veracity</a:t>
          </a:r>
          <a:endParaRPr lang="en-US" sz="2100" kern="1200" dirty="0"/>
        </a:p>
      </dsp:txBody>
      <dsp:txXfrm>
        <a:off x="328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equanimity</a:t>
          </a:r>
          <a:endParaRPr lang="en-US" sz="2100" kern="1200" dirty="0"/>
        </a:p>
      </dsp:txBody>
      <dsp:txXfrm>
        <a:off x="1958392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dispute</a:t>
          </a:r>
          <a:endParaRPr lang="en-US" sz="2100" kern="1200" dirty="0"/>
        </a:p>
      </dsp:txBody>
      <dsp:txXfrm>
        <a:off x="3913501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buttress</a:t>
          </a:r>
          <a:endParaRPr lang="en-US" sz="2100" kern="1200" dirty="0"/>
        </a:p>
      </dsp:txBody>
      <dsp:txXfrm>
        <a:off x="5868610" y="569527"/>
        <a:ext cx="1777372" cy="1066423"/>
      </dsp:txXfrm>
    </dsp:sp>
    <dsp:sp modelId="{0371F2B0-E557-454C-AA0F-86FC78F875CA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recommence</a:t>
          </a:r>
          <a:endParaRPr lang="en-US" sz="21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repudiate</a:t>
          </a:r>
          <a:endParaRPr lang="en-US" sz="21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rectitude</a:t>
          </a:r>
          <a:endParaRPr lang="en-US" sz="21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insouciant</a:t>
          </a:r>
          <a:endParaRPr lang="en-US" sz="21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disdainful</a:t>
          </a:r>
          <a:endParaRPr lang="en-US" sz="21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condescending</a:t>
          </a:r>
          <a:endParaRPr lang="en-US" sz="2100" kern="1200" dirty="0"/>
        </a:p>
      </dsp:txBody>
      <dsp:txXfrm>
        <a:off x="7823720" y="1813687"/>
        <a:ext cx="1777372" cy="1066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veracious</a:t>
          </a:r>
          <a:endParaRPr lang="en-US" sz="28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longevity</a:t>
          </a:r>
          <a:endParaRPr lang="en-US" sz="28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integrity</a:t>
          </a:r>
          <a:endParaRPr lang="en-US" sz="28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collected</a:t>
          </a:r>
          <a:endParaRPr lang="en-US" sz="28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nonchalant</a:t>
          </a:r>
          <a:endParaRPr lang="en-US" sz="28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voracious</a:t>
          </a:r>
          <a:endParaRPr lang="en-US" sz="28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decency</a:t>
          </a:r>
          <a:endParaRPr lang="en-US" sz="28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forswear</a:t>
          </a:r>
          <a:endParaRPr lang="en-US" sz="28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astute</a:t>
          </a:r>
          <a:endParaRPr lang="en-US" sz="28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canny</a:t>
          </a:r>
          <a:endParaRPr lang="en-US" sz="2800" kern="1200" dirty="0"/>
        </a:p>
      </dsp:txBody>
      <dsp:txXfrm>
        <a:off x="7823720" y="1813687"/>
        <a:ext cx="1777372" cy="106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abjure</a:t>
          </a:r>
          <a:endParaRPr lang="en-US" sz="23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nullify</a:t>
          </a:r>
          <a:endParaRPr lang="en-US" sz="23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paucity</a:t>
          </a:r>
          <a:endParaRPr lang="en-US" sz="23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enigmatic</a:t>
          </a:r>
          <a:endParaRPr lang="en-US" sz="23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perspicacious</a:t>
          </a:r>
          <a:endParaRPr lang="en-US" sz="23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judicious</a:t>
          </a:r>
          <a:endParaRPr lang="en-US" sz="23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penitent</a:t>
          </a:r>
          <a:endParaRPr lang="en-US" sz="23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bellicose</a:t>
          </a:r>
          <a:endParaRPr lang="en-US" sz="23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gainsay</a:t>
          </a:r>
          <a:endParaRPr lang="en-US" sz="23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elliptical</a:t>
          </a:r>
          <a:endParaRPr lang="en-US" sz="2300" kern="1200" dirty="0"/>
        </a:p>
      </dsp:txBody>
      <dsp:txXfrm>
        <a:off x="7823720" y="1813687"/>
        <a:ext cx="1777372" cy="1066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probity</a:t>
          </a:r>
          <a:endParaRPr lang="en-US" sz="27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impugn</a:t>
          </a:r>
          <a:endParaRPr lang="en-US" sz="27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dearth</a:t>
          </a:r>
          <a:endParaRPr lang="en-US" sz="27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contrite</a:t>
          </a:r>
          <a:endParaRPr lang="en-US" sz="27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pugnacious</a:t>
          </a:r>
          <a:endParaRPr lang="en-US" sz="27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egregious</a:t>
          </a:r>
          <a:endParaRPr lang="en-US" sz="27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repentant</a:t>
          </a:r>
          <a:endParaRPr lang="en-US" sz="27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cryptic</a:t>
          </a:r>
          <a:endParaRPr lang="en-US" sz="27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belligerent</a:t>
          </a:r>
          <a:endParaRPr lang="en-US" sz="27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sagacious</a:t>
          </a:r>
          <a:endParaRPr lang="en-US" sz="2700" kern="1200" dirty="0"/>
        </a:p>
      </dsp:txBody>
      <dsp:txXfrm>
        <a:off x="7823720" y="1813687"/>
        <a:ext cx="1777372" cy="106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0" y="824408"/>
          <a:ext cx="3001367" cy="180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contrite</a:t>
          </a:r>
          <a:endParaRPr lang="en-US" sz="4600" kern="1200" dirty="0"/>
        </a:p>
      </dsp:txBody>
      <dsp:txXfrm>
        <a:off x="0" y="824408"/>
        <a:ext cx="3001367" cy="1800820"/>
      </dsp:txXfrm>
    </dsp:sp>
    <dsp:sp modelId="{A01E4197-3F57-A34A-B88C-C28371E5D4EC}">
      <dsp:nvSpPr>
        <dsp:cNvPr id="0" name=""/>
        <dsp:cNvSpPr/>
      </dsp:nvSpPr>
      <dsp:spPr>
        <a:xfrm>
          <a:off x="3301503" y="824408"/>
          <a:ext cx="3001367" cy="180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pugnacious</a:t>
          </a:r>
          <a:endParaRPr lang="en-US" sz="4600" kern="1200" dirty="0"/>
        </a:p>
      </dsp:txBody>
      <dsp:txXfrm>
        <a:off x="3301503" y="824408"/>
        <a:ext cx="3001367" cy="1800820"/>
      </dsp:txXfrm>
    </dsp:sp>
    <dsp:sp modelId="{B47372C0-E0B8-B24A-B01E-47377EB7E296}">
      <dsp:nvSpPr>
        <dsp:cNvPr id="0" name=""/>
        <dsp:cNvSpPr/>
      </dsp:nvSpPr>
      <dsp:spPr>
        <a:xfrm>
          <a:off x="6603007" y="824408"/>
          <a:ext cx="3001367" cy="1800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egregious</a:t>
          </a:r>
          <a:endParaRPr lang="en-US" sz="4600" kern="1200" dirty="0"/>
        </a:p>
      </dsp:txBody>
      <dsp:txXfrm>
        <a:off x="6603007" y="824408"/>
        <a:ext cx="3001367" cy="1800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veracity</a:t>
          </a:r>
          <a:endParaRPr lang="en-US" sz="2100" kern="1200" dirty="0"/>
        </a:p>
      </dsp:txBody>
      <dsp:txXfrm>
        <a:off x="328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equanimity</a:t>
          </a:r>
          <a:endParaRPr lang="en-US" sz="2100" kern="1200" dirty="0"/>
        </a:p>
      </dsp:txBody>
      <dsp:txXfrm>
        <a:off x="1958392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dispute</a:t>
          </a:r>
          <a:endParaRPr lang="en-US" sz="2100" kern="1200" dirty="0"/>
        </a:p>
      </dsp:txBody>
      <dsp:txXfrm>
        <a:off x="3913501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buttress</a:t>
          </a:r>
          <a:endParaRPr lang="en-US" sz="2100" kern="1200" dirty="0"/>
        </a:p>
      </dsp:txBody>
      <dsp:txXfrm>
        <a:off x="5868610" y="569527"/>
        <a:ext cx="1777372" cy="1066423"/>
      </dsp:txXfrm>
    </dsp:sp>
    <dsp:sp modelId="{0371F2B0-E557-454C-AA0F-86FC78F875CA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recommence</a:t>
          </a:r>
          <a:endParaRPr lang="en-US" sz="21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repudiate</a:t>
          </a:r>
          <a:endParaRPr lang="en-US" sz="21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rectitude</a:t>
          </a:r>
          <a:endParaRPr lang="en-US" sz="21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insouciant</a:t>
          </a:r>
          <a:endParaRPr lang="en-US" sz="21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disdainful</a:t>
          </a:r>
          <a:endParaRPr lang="en-US" sz="21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condescending</a:t>
          </a:r>
          <a:endParaRPr lang="en-US" sz="2100" kern="1200" dirty="0"/>
        </a:p>
      </dsp:txBody>
      <dsp:txXfrm>
        <a:off x="7823720" y="1813687"/>
        <a:ext cx="1777372" cy="1066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veracious</a:t>
          </a:r>
          <a:endParaRPr lang="en-US" sz="28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longevity</a:t>
          </a:r>
          <a:endParaRPr lang="en-US" sz="28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integrity</a:t>
          </a:r>
          <a:endParaRPr lang="en-US" sz="28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collected</a:t>
          </a:r>
          <a:endParaRPr lang="en-US" sz="28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nonchalant</a:t>
          </a:r>
          <a:endParaRPr lang="en-US" sz="28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voracious</a:t>
          </a:r>
          <a:endParaRPr lang="en-US" sz="28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decency</a:t>
          </a:r>
          <a:endParaRPr lang="en-US" sz="28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forswear</a:t>
          </a:r>
          <a:endParaRPr lang="en-US" sz="28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astute</a:t>
          </a:r>
          <a:endParaRPr lang="en-US" sz="28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canny</a:t>
          </a:r>
          <a:endParaRPr lang="en-US" sz="2800" kern="1200" dirty="0"/>
        </a:p>
      </dsp:txBody>
      <dsp:txXfrm>
        <a:off x="7823720" y="1813687"/>
        <a:ext cx="1777372" cy="10664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abjure</a:t>
          </a:r>
          <a:endParaRPr lang="en-US" sz="23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nullify</a:t>
          </a:r>
          <a:endParaRPr lang="en-US" sz="23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paucity</a:t>
          </a:r>
          <a:endParaRPr lang="en-US" sz="23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enigmatic</a:t>
          </a:r>
          <a:endParaRPr lang="en-US" sz="23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perspicacious</a:t>
          </a:r>
          <a:endParaRPr lang="en-US" sz="23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judicious</a:t>
          </a:r>
          <a:endParaRPr lang="en-US" sz="23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penitent</a:t>
          </a:r>
          <a:endParaRPr lang="en-US" sz="23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bellicose</a:t>
          </a:r>
          <a:endParaRPr lang="en-US" sz="23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gainsay</a:t>
          </a:r>
          <a:endParaRPr lang="en-US" sz="23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elliptical</a:t>
          </a:r>
          <a:endParaRPr lang="en-US" sz="2300" kern="1200" dirty="0"/>
        </a:p>
      </dsp:txBody>
      <dsp:txXfrm>
        <a:off x="7823720" y="1813687"/>
        <a:ext cx="1777372" cy="10664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probity</a:t>
          </a:r>
          <a:endParaRPr lang="en-US" sz="27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impugn</a:t>
          </a:r>
          <a:endParaRPr lang="en-US" sz="27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dearth</a:t>
          </a:r>
          <a:endParaRPr lang="en-US" sz="27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contrite</a:t>
          </a:r>
          <a:endParaRPr lang="en-US" sz="27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pugnacious</a:t>
          </a:r>
          <a:endParaRPr lang="en-US" sz="27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egregious</a:t>
          </a:r>
          <a:endParaRPr lang="en-US" sz="27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repentant</a:t>
          </a:r>
          <a:endParaRPr lang="en-US" sz="27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cryptic</a:t>
          </a:r>
          <a:endParaRPr lang="en-US" sz="27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belligerent</a:t>
          </a:r>
          <a:endParaRPr lang="en-US" sz="27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sagacious</a:t>
          </a:r>
          <a:endParaRPr lang="en-US" sz="2700" kern="1200" dirty="0"/>
        </a:p>
      </dsp:txBody>
      <dsp:txXfrm>
        <a:off x="7823720" y="1813687"/>
        <a:ext cx="1777372" cy="106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729FF-D527-634C-A1D7-7BDEA04BC32F}" type="datetimeFigureOut">
              <a:rPr lang="en-US" smtClean="0"/>
              <a:t>16/5/2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34201-ED69-0B4E-9EC5-029B0AE1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3A6A-2037-1442-AA38-AF4BC7AC662D}" type="datetimeFigureOut">
              <a:rPr lang="en-US" smtClean="0"/>
              <a:t>16/5/2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 单词训练营 </a:t>
            </a:r>
            <a:r>
              <a:rPr lang="en-US" altLang="zh-CN" dirty="0" smtClean="0"/>
              <a:t>#2</a:t>
            </a:r>
            <a:br>
              <a:rPr lang="en-US" altLang="zh-CN" dirty="0" smtClean="0"/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最好的方法    最高效的背    最地道的用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Nonchalant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insouciant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446301" cy="3450613"/>
          </a:xfrm>
        </p:spPr>
        <p:txBody>
          <a:bodyPr/>
          <a:lstStyle/>
          <a:p>
            <a:r>
              <a:rPr lang="en-US" i="1" dirty="0"/>
              <a:t>she acts nonchalant, but I think she's quite </a:t>
            </a:r>
            <a:r>
              <a:rPr lang="en-US" i="1" dirty="0" smtClean="0"/>
              <a:t>nervous</a:t>
            </a:r>
          </a:p>
          <a:p>
            <a:r>
              <a:rPr lang="en-US" i="1" dirty="0"/>
              <a:t>he possess an insouciant attitude about the disease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477388"/>
            <a:ext cx="4262384" cy="3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299741" cy="4202188"/>
          </a:xfrm>
        </p:spPr>
        <p:txBody>
          <a:bodyPr>
            <a:normAutofit/>
          </a:bodyPr>
          <a:lstStyle/>
          <a:p>
            <a:r>
              <a:rPr lang="en-US" dirty="0"/>
              <a:t>the quality of being honest and having strong moral </a:t>
            </a:r>
            <a:r>
              <a:rPr lang="en-US" dirty="0" smtClean="0"/>
              <a:t>principles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en-US" dirty="0"/>
              <a:t> the state of being whole and undivided.</a:t>
            </a:r>
            <a:endParaRPr lang="en-US" altLang="zh-CN" dirty="0" smtClean="0"/>
          </a:p>
          <a:p>
            <a:r>
              <a:rPr lang="en-US" altLang="zh-CN" dirty="0" smtClean="0"/>
              <a:t>honesty</a:t>
            </a:r>
            <a:r>
              <a:rPr lang="zh-CN" altLang="en-US" dirty="0" smtClean="0"/>
              <a:t> </a:t>
            </a:r>
            <a:r>
              <a:rPr lang="en-US" altLang="zh-CN" dirty="0" smtClean="0"/>
              <a:t>+unity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(wholeness)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integrity</a:t>
            </a:r>
          </a:p>
          <a:p>
            <a:r>
              <a:rPr lang="en-US" altLang="zh-CN" dirty="0" smtClean="0"/>
              <a:t>Territorial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integrity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probity,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rectitude,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righteousness,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morality,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decency,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scrupulousness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54" y="2579639"/>
            <a:ext cx="4191000" cy="27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就是人好</a:t>
            </a:r>
            <a:r>
              <a:rPr lang="en-US" altLang="zh-CN" sz="4800" dirty="0" smtClean="0"/>
              <a:t>~</a:t>
            </a:r>
            <a:r>
              <a:rPr lang="zh-CN" altLang="en-US" sz="4800" dirty="0" smtClean="0"/>
              <a:t>！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793261" cy="345061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Probity----Integrity</a:t>
            </a:r>
            <a:r>
              <a:rPr lang="zh-CN" altLang="en-US" sz="2800" dirty="0" smtClean="0">
                <a:solidFill>
                  <a:srgbClr val="C00000"/>
                </a:solidFill>
              </a:rPr>
              <a:t>  </a:t>
            </a:r>
            <a:r>
              <a:rPr lang="en-US" altLang="zh-CN" sz="2800" dirty="0" smtClean="0"/>
              <a:t>:</a:t>
            </a:r>
            <a:r>
              <a:rPr lang="en-US" sz="2800" dirty="0"/>
              <a:t> honesty, 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uprightness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Rectitude–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righteousness:</a:t>
            </a:r>
            <a:r>
              <a:rPr lang="zh-CN" altLang="en-US" sz="2800" dirty="0" smtClean="0">
                <a:solidFill>
                  <a:srgbClr val="C00000"/>
                </a:solidFill>
              </a:rPr>
              <a:t>  </a:t>
            </a:r>
            <a:r>
              <a:rPr lang="en-US" sz="2800" dirty="0" smtClean="0"/>
              <a:t>virtue</a:t>
            </a:r>
            <a:r>
              <a:rPr lang="en-US" sz="2800" dirty="0"/>
              <a:t>, </a:t>
            </a:r>
            <a:r>
              <a:rPr lang="en-US" sz="2800" dirty="0" smtClean="0"/>
              <a:t>morality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honesty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Morality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---ethics,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moral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Decency</a:t>
            </a:r>
            <a:r>
              <a:rPr lang="en-US" altLang="zh-CN" sz="2800" dirty="0" smtClean="0"/>
              <a:t>—propriety,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courtesy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Scrupulous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careful,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honest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54" y="2210688"/>
            <a:ext cx="2654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6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2396"/>
              </p:ext>
            </p:extLst>
          </p:nvPr>
        </p:nvGraphicFramePr>
        <p:xfrm>
          <a:off x="2968994" y="2606039"/>
          <a:ext cx="6568442" cy="2971800"/>
        </p:xfrm>
        <a:graphic>
          <a:graphicData uri="http://schemas.openxmlformats.org/drawingml/2006/table">
            <a:tbl>
              <a:tblPr/>
              <a:tblGrid>
                <a:gridCol w="3284221"/>
                <a:gridCol w="3284221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A. impugned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D. buttress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B. restored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E. recommence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C. enhanced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ahoma" charset="0"/>
                        </a:rPr>
                        <a:t>F. repudiate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51578" y="665143"/>
            <a:ext cx="960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Once his integrity had been _____, the mayoral candidate was quick both to _____ these attacks and to issue counterattacks.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572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impugn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583461" cy="3450613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/>
              <a:t>Call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question</a:t>
            </a:r>
          </a:p>
          <a:p>
            <a:r>
              <a:rPr lang="en-US" sz="2800" dirty="0"/>
              <a:t>dispute the truth, validity, </a:t>
            </a:r>
            <a:r>
              <a:rPr lang="en-US" altLang="zh-CN" sz="2800" dirty="0" smtClean="0"/>
              <a:t>capability,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or </a:t>
            </a:r>
            <a:r>
              <a:rPr lang="en-US" sz="2800" dirty="0"/>
              <a:t>honesty </a:t>
            </a:r>
            <a:r>
              <a:rPr lang="en-US" sz="2800" dirty="0" smtClean="0"/>
              <a:t>of</a:t>
            </a:r>
            <a:endParaRPr lang="en-US" altLang="zh-CN" sz="2800" dirty="0" smtClean="0"/>
          </a:p>
          <a:p>
            <a:r>
              <a:rPr lang="en-US" altLang="zh-CN" sz="2800" dirty="0" smtClean="0"/>
              <a:t>Frequently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with: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dispute</a:t>
            </a:r>
          </a:p>
          <a:p>
            <a:r>
              <a:rPr lang="en-US" sz="2800" i="1" dirty="0"/>
              <a:t>are you impugning my judgment?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54" y="2125522"/>
            <a:ext cx="4851400" cy="32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Repudiate: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reject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deny+</a:t>
            </a:r>
            <a:r>
              <a:rPr lang="zh-CN" altLang="en-US" dirty="0"/>
              <a:t> </a:t>
            </a:r>
            <a:r>
              <a:rPr lang="en-US" altLang="zh-CN" dirty="0"/>
              <a:t>cancel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863621" cy="3450613"/>
          </a:xfrm>
        </p:spPr>
        <p:txBody>
          <a:bodyPr>
            <a:normAutofit fontScale="92500"/>
          </a:bodyPr>
          <a:lstStyle/>
          <a:p>
            <a:endParaRPr lang="en-US" altLang="zh-CN" sz="2400" dirty="0"/>
          </a:p>
          <a:p>
            <a:r>
              <a:rPr lang="en-US" altLang="zh-CN" sz="2400" dirty="0" smtClean="0"/>
              <a:t>When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repudiate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means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“reject”,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forswear,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abjure,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renounce.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repudiate</a:t>
            </a:r>
            <a:r>
              <a:rPr lang="zh-CN" altLang="en-US" sz="2400" dirty="0"/>
              <a:t> </a:t>
            </a:r>
            <a:r>
              <a:rPr lang="en-US" altLang="zh-CN" sz="2400" dirty="0"/>
              <a:t>means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“deny”,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frequently</a:t>
            </a:r>
            <a:r>
              <a:rPr lang="zh-CN" altLang="en-US" sz="2400" dirty="0"/>
              <a:t> </a:t>
            </a:r>
            <a:r>
              <a:rPr lang="en-US" altLang="zh-CN" sz="2400" dirty="0"/>
              <a:t>tested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rebut,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dispute,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gainsay,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dismiss</a:t>
            </a:r>
          </a:p>
          <a:p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repudiate</a:t>
            </a:r>
            <a:r>
              <a:rPr lang="zh-CN" altLang="en-US" sz="2400" dirty="0"/>
              <a:t> </a:t>
            </a:r>
            <a:r>
              <a:rPr lang="en-US" altLang="zh-CN" sz="2400" dirty="0"/>
              <a:t>means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“cancel”,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frequently</a:t>
            </a:r>
            <a:r>
              <a:rPr lang="zh-CN" altLang="en-US" sz="2400" dirty="0"/>
              <a:t> </a:t>
            </a:r>
            <a:r>
              <a:rPr lang="en-US" altLang="zh-CN" sz="2400" dirty="0"/>
              <a:t>tested</a:t>
            </a:r>
            <a:r>
              <a:rPr lang="zh-CN" altLang="en-US" sz="2400" dirty="0"/>
              <a:t> </a:t>
            </a:r>
            <a:r>
              <a:rPr lang="en-US" altLang="zh-CN" sz="2400" dirty="0"/>
              <a:t>with:</a:t>
            </a:r>
            <a:r>
              <a:rPr lang="zh-CN" altLang="en-US" sz="2400" dirty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revoke,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rescind,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nullify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54" y="2015732"/>
            <a:ext cx="2159000" cy="143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259" y="3450832"/>
            <a:ext cx="3200355" cy="2265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98046"/>
            <a:ext cx="1944151" cy="13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193061" cy="3450613"/>
          </a:xfrm>
        </p:spPr>
        <p:txBody>
          <a:bodyPr/>
          <a:lstStyle/>
          <a:p>
            <a:r>
              <a:rPr lang="en-US" dirty="0"/>
              <a:t>Paucity is a lack of something. </a:t>
            </a:r>
          </a:p>
          <a:p>
            <a:r>
              <a:rPr lang="en-US" dirty="0" smtClean="0"/>
              <a:t>There </a:t>
            </a:r>
            <a:r>
              <a:rPr lang="en-US" dirty="0"/>
              <a:t>is a paucity of jobs hiring today that require menial skills, since most jobs have either been </a:t>
            </a:r>
            <a:r>
              <a:rPr lang="en-US" dirty="0" smtClean="0"/>
              <a:t>automated </a:t>
            </a:r>
            <a:r>
              <a:rPr lang="en-US" dirty="0"/>
              <a:t>or outsourced. </a:t>
            </a:r>
            <a:endParaRPr lang="en-US" dirty="0" smtClean="0"/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scarcity,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dearth,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sparseness.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54" y="2115438"/>
            <a:ext cx="3810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488461" cy="3450613"/>
          </a:xfrm>
        </p:spPr>
        <p:txBody>
          <a:bodyPr/>
          <a:lstStyle/>
          <a:p>
            <a:r>
              <a:rPr lang="en-US" dirty="0"/>
              <a:t>The second definition of this word—and one the new GRE favors—is to assert.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can maintain their innocence. A scientist can maintain that a recent finding supports her theory.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latter context is the one you’ll encounter on the GRE. </a:t>
            </a:r>
          </a:p>
          <a:p>
            <a:r>
              <a:rPr lang="en-US" dirty="0"/>
              <a:t>The scientist maintained that the extinction of dinosaurs was most likely brought about by a drastic change in climate.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78" y="2350650"/>
            <a:ext cx="2780776" cy="278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GRE 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70873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8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406421" cy="3450613"/>
          </a:xfrm>
        </p:spPr>
        <p:txBody>
          <a:bodyPr/>
          <a:lstStyle/>
          <a:p>
            <a:r>
              <a:rPr lang="en-US" dirty="0"/>
              <a:t>To be contrite is to be remorseful. </a:t>
            </a:r>
            <a:endParaRPr lang="en-US" dirty="0" smtClean="0"/>
          </a:p>
          <a:p>
            <a:r>
              <a:rPr lang="en-US" altLang="zh-CN" dirty="0" smtClean="0"/>
              <a:t>None: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contrition</a:t>
            </a:r>
            <a:endParaRPr lang="en-US" dirty="0"/>
          </a:p>
          <a:p>
            <a:r>
              <a:rPr lang="en-US" dirty="0"/>
              <a:t>Though he stole his little sister’s licorice stick with malevolent glee, Chucky soon became contrite when his sister wouldn’t stop crying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remorseful,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repentant,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penitent,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rueful.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14" y="2356093"/>
            <a:ext cx="3571240" cy="27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998" y="931841"/>
            <a:ext cx="6222436" cy="642316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Keep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up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good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work!!!</a:t>
            </a:r>
            <a:br>
              <a:rPr lang="en-US" altLang="zh-CN" sz="3600" dirty="0" smtClean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16" y="2639178"/>
            <a:ext cx="5842000" cy="3314700"/>
          </a:xfrm>
        </p:spPr>
      </p:pic>
      <p:sp>
        <p:nvSpPr>
          <p:cNvPr id="5" name="Rectangle 4"/>
          <p:cNvSpPr/>
          <p:nvPr/>
        </p:nvSpPr>
        <p:spPr>
          <a:xfrm>
            <a:off x="2873678" y="2084652"/>
            <a:ext cx="8469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262626"/>
                </a:solidFill>
                <a:latin typeface="SourceSansPro-Regular" charset="0"/>
              </a:rPr>
              <a:t>When</a:t>
            </a:r>
            <a:r>
              <a:rPr lang="zh-CN" altLang="en-US" sz="2000" dirty="0" smtClean="0">
                <a:solidFill>
                  <a:srgbClr val="262626"/>
                </a:solidFill>
                <a:latin typeface="SourceSansPro-Regular" charset="0"/>
              </a:rPr>
              <a:t> </a:t>
            </a:r>
            <a:r>
              <a:rPr lang="en-US" altLang="zh-CN" sz="2000" dirty="0" smtClean="0">
                <a:solidFill>
                  <a:srgbClr val="262626"/>
                </a:solidFill>
                <a:latin typeface="SourceSansPro-Regular" charset="0"/>
              </a:rPr>
              <a:t>it</a:t>
            </a:r>
            <a:r>
              <a:rPr lang="zh-CN" altLang="en-US" sz="2000" dirty="0" smtClean="0">
                <a:solidFill>
                  <a:srgbClr val="262626"/>
                </a:solidFill>
                <a:latin typeface="SourceSansPro-Regular" charset="0"/>
              </a:rPr>
              <a:t> </a:t>
            </a:r>
            <a:r>
              <a:rPr lang="en-US" altLang="zh-CN" sz="2000" dirty="0" smtClean="0">
                <a:solidFill>
                  <a:srgbClr val="262626"/>
                </a:solidFill>
                <a:latin typeface="SourceSansPro-Regular" charset="0"/>
              </a:rPr>
              <a:t>comes</a:t>
            </a:r>
            <a:r>
              <a:rPr lang="zh-CN" altLang="en-US" sz="2000" dirty="0" smtClean="0">
                <a:solidFill>
                  <a:srgbClr val="262626"/>
                </a:solidFill>
                <a:latin typeface="SourceSansPro-Regular" charset="0"/>
              </a:rPr>
              <a:t> </a:t>
            </a:r>
            <a:r>
              <a:rPr lang="en-US" altLang="zh-CN" sz="2000" dirty="0" smtClean="0">
                <a:solidFill>
                  <a:srgbClr val="262626"/>
                </a:solidFill>
                <a:latin typeface="SourceSansPro-Regular" charset="0"/>
              </a:rPr>
              <a:t>to</a:t>
            </a:r>
            <a:r>
              <a:rPr lang="zh-CN" altLang="en-US" sz="2000" dirty="0" smtClean="0">
                <a:solidFill>
                  <a:srgbClr val="262626"/>
                </a:solidFill>
                <a:latin typeface="SourceSansPro-Regular" charset="0"/>
              </a:rPr>
              <a:t> </a:t>
            </a:r>
            <a:r>
              <a:rPr lang="en-US" altLang="zh-CN" sz="2000" dirty="0" smtClean="0">
                <a:solidFill>
                  <a:srgbClr val="262626"/>
                </a:solidFill>
                <a:latin typeface="SourceSansPro-Regular" charset="0"/>
              </a:rPr>
              <a:t>the</a:t>
            </a:r>
            <a:r>
              <a:rPr lang="zh-CN" altLang="en-US" sz="2000" dirty="0" smtClean="0">
                <a:solidFill>
                  <a:srgbClr val="262626"/>
                </a:solidFill>
                <a:latin typeface="SourceSansPro-Regular" charset="0"/>
              </a:rPr>
              <a:t> </a:t>
            </a:r>
            <a:r>
              <a:rPr lang="en-US" altLang="zh-CN" sz="2000" dirty="0" smtClean="0">
                <a:solidFill>
                  <a:srgbClr val="262626"/>
                </a:solidFill>
                <a:latin typeface="SourceSansPro-Regular" charset="0"/>
              </a:rPr>
              <a:t>GRE,</a:t>
            </a:r>
            <a:r>
              <a:rPr lang="zh-CN" altLang="en-US" sz="2000" dirty="0" smtClean="0">
                <a:solidFill>
                  <a:srgbClr val="262626"/>
                </a:solidFill>
                <a:latin typeface="SourceSansPro-Regular" charset="0"/>
              </a:rPr>
              <a:t> </a:t>
            </a:r>
            <a:r>
              <a:rPr lang="en-US" altLang="zh-CN" sz="2000" dirty="0">
                <a:solidFill>
                  <a:srgbClr val="262626"/>
                </a:solidFill>
                <a:latin typeface="SourceSansPro-Regular" charset="0"/>
              </a:rPr>
              <a:t>T</a:t>
            </a:r>
            <a:r>
              <a:rPr lang="en-US" sz="2000" dirty="0" smtClean="0">
                <a:solidFill>
                  <a:srgbClr val="262626"/>
                </a:solidFill>
                <a:latin typeface="SourceSansPro-Regular" charset="0"/>
              </a:rPr>
              <a:t>here </a:t>
            </a:r>
            <a:r>
              <a:rPr lang="en-US" sz="2000" dirty="0">
                <a:solidFill>
                  <a:srgbClr val="262626"/>
                </a:solidFill>
                <a:latin typeface="SourceSansPro-Regular" charset="0"/>
              </a:rPr>
              <a:t>is no substitute for hard </a:t>
            </a:r>
            <a:r>
              <a:rPr lang="en-US" sz="2000" dirty="0" smtClean="0">
                <a:solidFill>
                  <a:srgbClr val="262626"/>
                </a:solidFill>
                <a:latin typeface="SourceSansPro-Regular" charset="0"/>
              </a:rPr>
              <a:t>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267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pugnacious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351301" cy="3450613"/>
          </a:xfrm>
        </p:spPr>
        <p:txBody>
          <a:bodyPr>
            <a:normAutofit/>
          </a:bodyPr>
          <a:lstStyle/>
          <a:p>
            <a:r>
              <a:rPr lang="en-US" dirty="0"/>
              <a:t>Much like a pug dog, which aggressively yaps at anything near it, a person who is pugnacious likes to aggressively argue about everything</a:t>
            </a:r>
            <a:r>
              <a:rPr lang="en-US" dirty="0" smtClean="0"/>
              <a:t>.</a:t>
            </a:r>
          </a:p>
          <a:p>
            <a:r>
              <a:rPr lang="en-US" dirty="0"/>
              <a:t>eager or quick to argue, quarrel, or fight</a:t>
            </a:r>
            <a:r>
              <a:rPr lang="en-US" dirty="0" smtClean="0"/>
              <a:t> 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combative,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belligerent,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bellicose,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quarrelsome,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contentious,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truculent,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antagonistic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2598976"/>
            <a:ext cx="3266440" cy="22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5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286303" y="2380340"/>
          <a:ext cx="3933825" cy="3323772"/>
        </p:xfrm>
        <a:graphic>
          <a:graphicData uri="http://schemas.openxmlformats.org/drawingml/2006/table">
            <a:tbl>
              <a:tblPr/>
              <a:tblGrid>
                <a:gridCol w="3933825"/>
              </a:tblGrid>
              <a:tr h="5539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A. cryptic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B. arrogant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C. judicious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D. shrewd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E. supercilious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62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ahoma" charset="0"/>
                        </a:rPr>
                        <a:t>F. pugnacious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51578" y="856120"/>
            <a:ext cx="9603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ahoma" charset="0"/>
              </a:rPr>
              <a:t>1.5</a:t>
            </a:r>
            <a:r>
              <a:rPr lang="zh-CN" altLang="en-US" sz="2400" dirty="0" smtClean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After </a:t>
            </a:r>
            <a:r>
              <a:rPr lang="en-US" sz="2400" dirty="0">
                <a:latin typeface="Tahoma" charset="0"/>
              </a:rPr>
              <a:t>winning the award, Phillip adopted a haughty pose, treating even his best friends in a _____ manner.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946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cryptic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796821" cy="3450613"/>
          </a:xfrm>
        </p:spPr>
        <p:txBody>
          <a:bodyPr>
            <a:normAutofit/>
          </a:bodyPr>
          <a:lstStyle/>
          <a:p>
            <a:r>
              <a:rPr lang="en-US" sz="2800" dirty="0"/>
              <a:t>having a meaning that is mysterious or </a:t>
            </a:r>
            <a:r>
              <a:rPr lang="en-US" sz="2800" dirty="0" smtClean="0"/>
              <a:t>obscure</a:t>
            </a:r>
          </a:p>
          <a:p>
            <a:r>
              <a:rPr lang="en-US" altLang="zh-CN" sz="2800" dirty="0" smtClean="0"/>
              <a:t>Frequently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with:</a:t>
            </a:r>
            <a:endParaRPr lang="en-US" altLang="zh-CN" sz="2800" dirty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Enigmatic,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arcane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Abstruse,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elliptical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74" y="2508921"/>
            <a:ext cx="3370580" cy="24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shrewd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345461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sharp judgment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wise</a:t>
            </a:r>
            <a:endParaRPr lang="en-US" dirty="0" smtClean="0"/>
          </a:p>
          <a:p>
            <a:r>
              <a:rPr lang="en-US" altLang="zh-CN" i="1" dirty="0" smtClean="0"/>
              <a:t>GRE</a:t>
            </a:r>
            <a:r>
              <a:rPr lang="zh-CN" altLang="en-US" i="1" dirty="0" smtClean="0"/>
              <a:t> 原题例句：</a:t>
            </a:r>
            <a:r>
              <a:rPr lang="en-US" dirty="0"/>
              <a:t> Colonial American playwright Mercy Otis Warren was known for her </a:t>
            </a:r>
            <a:r>
              <a:rPr lang="en-US" dirty="0" smtClean="0"/>
              <a:t>political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shrewdness</a:t>
            </a:r>
            <a:r>
              <a:rPr lang="en-US" dirty="0" smtClean="0"/>
              <a:t>: </a:t>
            </a:r>
            <a:r>
              <a:rPr lang="en-US" dirty="0"/>
              <a:t>her keen judgment and insight were widely acknowledged. </a:t>
            </a:r>
            <a:endParaRPr lang="en-US" dirty="0" smtClean="0"/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astute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acute,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canny,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perceptive,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perspicacious,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judicious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sagacious,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sapient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54" y="2635844"/>
            <a:ext cx="3822700" cy="25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4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Supercilious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381781" cy="3450613"/>
          </a:xfrm>
        </p:spPr>
        <p:txBody>
          <a:bodyPr/>
          <a:lstStyle/>
          <a:p>
            <a:r>
              <a:rPr lang="en-US" dirty="0"/>
              <a:t>behaving or looking as though one thinks one is superior to </a:t>
            </a:r>
            <a:r>
              <a:rPr lang="en-US" dirty="0" smtClean="0"/>
              <a:t>others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arrogant,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haughty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Conceited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Disdainful,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contemptuous,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disparaging,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condescending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42" y="2015732"/>
            <a:ext cx="3153112" cy="31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egregious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812061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‘egregious’ meant standing out in a bad way. </a:t>
            </a:r>
          </a:p>
          <a:p>
            <a:r>
              <a:rPr lang="en-US" dirty="0"/>
              <a:t>The dictator’s abuse of human rights was so egregious that many world leaders asked that he be tried in an international court for genocide. </a:t>
            </a:r>
            <a:endParaRPr lang="en-US" dirty="0" smtClean="0"/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appalling,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dreadful,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hideous,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horrendous,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frightful,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atrocious,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abominable,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abhorrent,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grisly,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heinous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4" y="1955289"/>
            <a:ext cx="3274060" cy="35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回顾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55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67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82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930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42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366252"/>
            <a:ext cx="9603275" cy="34506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rgbClr val="C00000"/>
                </a:solidFill>
              </a:rPr>
              <a:t>Let’s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conquer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GRE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vocabulary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Once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and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For</a:t>
            </a:r>
            <a:r>
              <a:rPr lang="zh-CN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</a:rPr>
              <a:t>All!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C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srgbClr val="C00000"/>
                </a:solidFill>
              </a:rPr>
              <a:t>在这里找到小伙伴，坚持</a:t>
            </a:r>
            <a:r>
              <a:rPr lang="en-US" altLang="zh-CN" sz="3600" dirty="0" smtClean="0">
                <a:solidFill>
                  <a:srgbClr val="C00000"/>
                </a:solidFill>
              </a:rPr>
              <a:t>!</a:t>
            </a:r>
            <a:r>
              <a:rPr lang="zh-CN" altLang="en-US" sz="3600" dirty="0" smtClean="0">
                <a:solidFill>
                  <a:srgbClr val="C00000"/>
                </a:solidFill>
              </a:rPr>
              <a:t> 共勉</a:t>
            </a:r>
            <a:r>
              <a:rPr lang="en-US" altLang="zh-CN" sz="3600" dirty="0" smtClean="0">
                <a:solidFill>
                  <a:srgbClr val="C00000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22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6434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7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872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579901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Veracity </a:t>
            </a:r>
            <a:r>
              <a:rPr lang="en-US" dirty="0"/>
              <a:t>means </a:t>
            </a:r>
            <a:r>
              <a:rPr lang="en-US" dirty="0" smtClean="0"/>
              <a:t>truthful</a:t>
            </a:r>
            <a:r>
              <a:rPr lang="en-US" altLang="zh-CN" dirty="0" smtClean="0"/>
              <a:t>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endParaRPr lang="en-US" dirty="0"/>
          </a:p>
          <a:p>
            <a:r>
              <a:rPr lang="en-US" dirty="0" smtClean="0"/>
              <a:t>Veracious</a:t>
            </a:r>
            <a:r>
              <a:rPr lang="en-US" dirty="0"/>
              <a:t>, the adjective form of veracity, sounds a lot like voracious. So be careful. </a:t>
            </a:r>
            <a:endParaRPr lang="en-US" dirty="0" smtClean="0"/>
          </a:p>
          <a:p>
            <a:r>
              <a:rPr lang="en-US" dirty="0"/>
              <a:t>After years of political scandals, the congressman was hardly known for his veracity; yet despite this distrust, he was voted into yet another term.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74" y="2430398"/>
            <a:ext cx="262128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8" y="688592"/>
            <a:ext cx="960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ahoma" charset="0"/>
              </a:rPr>
              <a:t>1.3</a:t>
            </a:r>
            <a:r>
              <a:rPr lang="zh-CN" altLang="en-US" sz="2400" dirty="0" smtClean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As </a:t>
            </a:r>
            <a:r>
              <a:rPr lang="en-US" sz="2400" dirty="0">
                <a:latin typeface="Tahoma" charset="0"/>
              </a:rPr>
              <a:t>health care and nutrition continue to improve, Americans on average are enjoying increased ____, living to a more advanced age than ever before.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90359" y="2162627"/>
          <a:ext cx="4325711" cy="3686628"/>
        </p:xfrm>
        <a:graphic>
          <a:graphicData uri="http://schemas.openxmlformats.org/drawingml/2006/table">
            <a:tbl>
              <a:tblPr/>
              <a:tblGrid>
                <a:gridCol w="4325711"/>
              </a:tblGrid>
              <a:tr h="61443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A. equanimity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43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B. proximity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43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C. veracity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43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D. longevity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43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E. integrity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43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ahoma" charset="0"/>
                        </a:rPr>
                        <a:t>F. seniority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5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59" y="1874959"/>
            <a:ext cx="5482621" cy="42174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Equable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means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even-tempered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+</a:t>
            </a:r>
            <a:r>
              <a:rPr lang="en-US" altLang="zh-CN" sz="2400" dirty="0" smtClean="0"/>
              <a:t>calm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+stable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(of a person) not easily disturbed or angered; calm and even-tempered.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Weather: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not </a:t>
            </a:r>
            <a:r>
              <a:rPr lang="en-US" sz="2400" dirty="0"/>
              <a:t>varying or fluctuating greatly:</a:t>
            </a:r>
            <a:r>
              <a:rPr lang="en-US" sz="2400" i="1" dirty="0"/>
              <a:t> an equable climate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composed,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collected.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Imperturbable,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placid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Nonchalant,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insouciant,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65" y="2682240"/>
            <a:ext cx="4208688" cy="29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21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991</Words>
  <Application>Microsoft Macintosh PowerPoint</Application>
  <PresentationFormat>自定义</PresentationFormat>
  <Paragraphs>198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Gallery</vt:lpstr>
      <vt:lpstr>GRE 单词训练营 #2 </vt:lpstr>
      <vt:lpstr>Keep up the good work!!! </vt:lpstr>
      <vt:lpstr>Frequently tested GRE Words of 2015  </vt:lpstr>
      <vt:lpstr>Frequently tested GRE Words of 2015  </vt:lpstr>
      <vt:lpstr>Frequently tested GRE Words of 2015  </vt:lpstr>
      <vt:lpstr>Frequently tested GRE Words of 2015  </vt:lpstr>
      <vt:lpstr>veracity</vt:lpstr>
      <vt:lpstr>PowerPoint 演示文稿</vt:lpstr>
      <vt:lpstr>equable</vt:lpstr>
      <vt:lpstr>Nonchalant / insouciant</vt:lpstr>
      <vt:lpstr>integrity</vt:lpstr>
      <vt:lpstr>就是人好~！</vt:lpstr>
      <vt:lpstr>PowerPoint 演示文稿</vt:lpstr>
      <vt:lpstr>impugn</vt:lpstr>
      <vt:lpstr>Repudiate: reject+ deny+ cancel </vt:lpstr>
      <vt:lpstr>paucity</vt:lpstr>
      <vt:lpstr>maintain</vt:lpstr>
      <vt:lpstr>Top 10 GRE Words of 2015  </vt:lpstr>
      <vt:lpstr>contrite</vt:lpstr>
      <vt:lpstr>pugnacious</vt:lpstr>
      <vt:lpstr>PowerPoint 演示文稿</vt:lpstr>
      <vt:lpstr>cryptic</vt:lpstr>
      <vt:lpstr>shrewd</vt:lpstr>
      <vt:lpstr>Supercilious</vt:lpstr>
      <vt:lpstr>egregious</vt:lpstr>
      <vt:lpstr>PowerPoint 演示文稿</vt:lpstr>
      <vt:lpstr>Frequently tested GRE Words of 2015  </vt:lpstr>
      <vt:lpstr>Frequently tested GRE Words of 2015  </vt:lpstr>
      <vt:lpstr>Frequently tested GRE Words of 2015  </vt:lpstr>
      <vt:lpstr>Frequently tested GRE Words of 2015 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 单词训练营 #2 </dc:title>
  <dc:creator>Gao, Liangsui</dc:creator>
  <cp:lastModifiedBy>xianfu Qin</cp:lastModifiedBy>
  <cp:revision>20</cp:revision>
  <dcterms:created xsi:type="dcterms:W3CDTF">2016-05-01T23:02:38Z</dcterms:created>
  <dcterms:modified xsi:type="dcterms:W3CDTF">2016-05-02T12:31:15Z</dcterms:modified>
</cp:coreProperties>
</file>